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3"/>
  </p:notesMasterIdLst>
  <p:handoutMasterIdLst>
    <p:handoutMasterId r:id="rId14"/>
  </p:handoutMasterIdLst>
  <p:sldIdLst>
    <p:sldId id="262" r:id="rId5"/>
    <p:sldId id="334" r:id="rId6"/>
    <p:sldId id="335" r:id="rId7"/>
    <p:sldId id="8479" r:id="rId8"/>
    <p:sldId id="8476" r:id="rId9"/>
    <p:sldId id="8480" r:id="rId10"/>
    <p:sldId id="8478" r:id="rId11"/>
    <p:sldId id="8475" r:id="rId12"/>
  </p:sldIdLst>
  <p:sldSz cx="12192000" cy="6858000"/>
  <p:notesSz cx="6858000" cy="9144000"/>
  <p:defaultTextStyle>
    <a:defPPr>
      <a:defRPr lang="de-DE"/>
    </a:defPPr>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BE4"/>
    <a:srgbClr val="004E50"/>
    <a:srgbClr val="99E0DD"/>
    <a:srgbClr val="D1D1D1"/>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0E951-F767-40FB-8981-BDCADE0C3650}">
  <a:tblStyle styleId="{CA20E951-F767-40FB-8981-BDCADE0C3650}" styleName="Standard BFU 1">
    <a:wholeTbl>
      <a:tcTxStyle>
        <a:fontRef idx="minor">
          <a:prstClr val="black"/>
        </a:fontRef>
        <a:schemeClr val="dk1"/>
      </a:tcTxStyle>
      <a:tcStyle>
        <a:tcBdr>
          <a:left>
            <a:ln>
              <a:noFill/>
            </a:ln>
          </a:left>
          <a:right>
            <a:ln>
              <a:noFill/>
            </a:ln>
          </a:right>
          <a:top>
            <a:ln>
              <a:noFill/>
            </a:ln>
          </a:top>
          <a:bottom>
            <a:ln>
              <a:noFill/>
            </a:ln>
          </a:bottom>
          <a:insideH>
            <a:ln w="4233" cmpd="sng">
              <a:solidFill>
                <a:schemeClr val="dk1"/>
              </a:solidFill>
            </a:ln>
          </a:insideH>
          <a:insideV>
            <a:ln>
              <a:noFill/>
            </a:ln>
          </a:insideV>
        </a:tcBdr>
        <a:fill>
          <a:noFill/>
        </a:fill>
      </a:tcStyle>
    </a:wholeTbl>
    <a:band1H>
      <a:tcTxStyle>
        <a:schemeClr val="dk1"/>
      </a:tcTxStyle>
      <a:tcStyle>
        <a:tcBdr/>
        <a:fill>
          <a:noFill/>
        </a:fill>
      </a:tcStyle>
    </a:band1H>
    <a:band2H>
      <a:tcTxStyle>
        <a:schemeClr val="dk1"/>
      </a:tcTxStyle>
      <a:tcStyle>
        <a:tcBdr/>
        <a:fill>
          <a:noFill/>
        </a:fill>
      </a:tcStyle>
    </a:band2H>
    <a:band1V>
      <a:tcTxStyle>
        <a:schemeClr val="dk1"/>
      </a:tcTxStyle>
      <a:tcStyle>
        <a:tcBdr/>
        <a:fill>
          <a:noFill/>
        </a:fill>
      </a:tcStyle>
    </a:band1V>
    <a:band2V>
      <a:tcTxStyle>
        <a:schemeClr val="dk1"/>
      </a:tcTxStyle>
      <a:tcStyle>
        <a:tcBdr/>
        <a:fill>
          <a:noFill/>
        </a:fill>
      </a:tcStyle>
    </a:band2V>
    <a:lastCol>
      <a:tcTxStyle>
        <a:fontRef idx="major"/>
        <a:schemeClr val="dk1"/>
      </a:tcTxStyle>
      <a:tcStyle>
        <a:tcBdr/>
        <a:fill>
          <a:noFill/>
        </a:fill>
      </a:tcStyle>
    </a:lastCol>
    <a:firstCol>
      <a:tcTxStyle>
        <a:fontRef idx="major"/>
        <a:schemeClr val="dk1"/>
      </a:tcTxStyle>
      <a:tcStyle>
        <a:tcBdr/>
        <a:fill>
          <a:noFill/>
        </a:fill>
      </a:tcStyle>
    </a:firstCol>
    <a:lastRow>
      <a:tcTxStyle b="on">
        <a:fontRef idx="minor"/>
        <a:schemeClr val="dk1"/>
      </a:tcTxStyle>
      <a:tcStyle>
        <a:tcBdr>
          <a:top>
            <a:ln w="12700" cmpd="sng">
              <a:solidFill>
                <a:schemeClr val="dk1"/>
              </a:solidFill>
            </a:ln>
          </a:top>
          <a:bottom>
            <a:ln>
              <a:noFill/>
            </a:ln>
          </a:bottom>
        </a:tcBdr>
        <a:fill>
          <a:noFill/>
        </a:fill>
      </a:tcStyle>
    </a:lastRow>
    <a:firstRow>
      <a:tcTxStyle>
        <a:fontRef idx="major"/>
        <a:schemeClr val="dk1"/>
      </a:tcTxStyle>
      <a:tcStyle>
        <a:tcBdr>
          <a:top>
            <a:ln>
              <a:noFill/>
            </a:ln>
          </a:top>
          <a:bottom>
            <a:ln w="4233" cmpd="sng">
              <a:solidFill>
                <a:schemeClr val="dk1"/>
              </a:solidFill>
            </a:ln>
          </a:bottom>
        </a:tcBdr>
        <a:fill>
          <a:noFill/>
        </a:fill>
      </a:tcStyle>
    </a:firstRow>
  </a:tblStyle>
  <a:tblStyle styleId="{CA20E951-F767-40FB-8981-BDCADE0C3651}" styleName="Standard BFU 2">
    <a:wholeTbl>
      <a:tcTxStyle>
        <a:fontRef idx="minor">
          <a:prstClr val="black"/>
        </a:fontRef>
        <a:schemeClr val="dk1"/>
      </a:tcTxStyle>
      <a:tcStyle>
        <a:tcBdr>
          <a:left>
            <a:ln>
              <a:noFill/>
            </a:ln>
          </a:left>
          <a:right>
            <a:ln>
              <a:noFill/>
            </a:ln>
          </a:right>
          <a:top>
            <a:ln>
              <a:noFill/>
            </a:ln>
          </a:top>
          <a:bottom>
            <a:ln>
              <a:noFill/>
            </a:ln>
          </a:bottom>
          <a:insideH>
            <a:ln w="3175" cmpd="sng">
              <a:solidFill>
                <a:schemeClr val="dk2"/>
              </a:solidFill>
            </a:ln>
          </a:insideH>
          <a:insideV>
            <a:ln>
              <a:noFill/>
            </a:ln>
          </a:insideV>
        </a:tcBdr>
        <a:fill>
          <a:noFill/>
        </a:fill>
      </a:tcStyle>
    </a:wholeTbl>
    <a:band1H>
      <a:tcTxStyle>
        <a:schemeClr val="dk1"/>
      </a:tcTxStyle>
      <a:tcStyle>
        <a:tcBdr/>
        <a:fill>
          <a:noFill/>
        </a:fill>
      </a:tcStyle>
    </a:band1H>
    <a:band2H>
      <a:tcTxStyle>
        <a:schemeClr val="dk1"/>
      </a:tcTxStyle>
      <a:tcStyle>
        <a:tcBdr/>
        <a:fill>
          <a:noFill/>
        </a:fill>
      </a:tcStyle>
    </a:band2H>
    <a:band1V>
      <a:tcTxStyle>
        <a:schemeClr val="dk1"/>
      </a:tcTxStyle>
      <a:tcStyle>
        <a:tcBdr/>
        <a:fill>
          <a:noFill/>
        </a:fill>
      </a:tcStyle>
    </a:band1V>
    <a:band2V>
      <a:tcTxStyle>
        <a:schemeClr val="dk1"/>
      </a:tcTxStyle>
      <a:tcStyle>
        <a:tcBdr/>
        <a:fill>
          <a:noFill/>
        </a:fill>
      </a:tcStyle>
    </a:band2V>
    <a:lastCol>
      <a:tcTxStyle>
        <a:fontRef idx="major"/>
        <a:schemeClr val="dk1"/>
      </a:tcTxStyle>
      <a:tcStyle>
        <a:tcBdr/>
        <a:fill>
          <a:noFill/>
        </a:fill>
      </a:tcStyle>
    </a:lastCol>
    <a:firstCol>
      <a:tcTxStyle>
        <a:fontRef idx="major"/>
        <a:schemeClr val="dk1"/>
      </a:tcTxStyle>
      <a:tcStyle>
        <a:tcBdr/>
        <a:fill>
          <a:noFill/>
        </a:fill>
      </a:tcStyle>
    </a:firstCol>
    <a:lastRow>
      <a:tcTxStyle b="on">
        <a:fontRef idx="minor"/>
        <a:schemeClr val="dk1"/>
      </a:tcTxStyle>
      <a:tcStyle>
        <a:tcBdr>
          <a:top>
            <a:ln w="9525" cmpd="sng">
              <a:solidFill>
                <a:schemeClr val="dk1"/>
              </a:solidFill>
            </a:ln>
          </a:top>
          <a:bottom>
            <a:ln>
              <a:noFill/>
            </a:ln>
          </a:bottom>
        </a:tcBdr>
        <a:fill>
          <a:noFill/>
        </a:fill>
      </a:tcStyle>
    </a:lastRow>
    <a:firstRow>
      <a:tcTxStyle>
        <a:fontRef idx="major"/>
        <a:schemeClr val="dk1"/>
      </a:tcTxStyle>
      <a:tcStyle>
        <a:tcBdr>
          <a:top>
            <a:ln>
              <a:noFill/>
            </a:ln>
          </a:top>
          <a:bottom>
            <a:ln w="4233"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20" autoAdjust="0"/>
  </p:normalViewPr>
  <p:slideViewPr>
    <p:cSldViewPr showGuides="1">
      <p:cViewPr varScale="1">
        <p:scale>
          <a:sx n="183" d="100"/>
          <a:sy n="183" d="100"/>
        </p:scale>
        <p:origin x="2796" y="168"/>
      </p:cViewPr>
      <p:guideLst/>
    </p:cSldViewPr>
  </p:slideViewPr>
  <p:outlineViewPr>
    <p:cViewPr>
      <p:scale>
        <a:sx n="33" d="100"/>
        <a:sy n="33" d="100"/>
      </p:scale>
      <p:origin x="0" y="-655"/>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r>
              <a:rPr lang="de-CH" sz="1800" dirty="0">
                <a:solidFill>
                  <a:srgbClr val="000000"/>
                </a:solidFill>
                <a:effectLst/>
                <a:latin typeface="BFU Suisse Medium" panose="020B0604000000000000" pitchFamily="34" charset="-78"/>
                <a:ea typeface="BFU Suisse" panose="020B0504000000000000" pitchFamily="34" charset="-78"/>
              </a:rPr>
              <a:t>Wer bei Dunkelheit zu Fuss mit heller Kleidung unterwegs ist, wird verglichen mit dunkler Kleidung aus doppelter Entfernung erkannt, mit Reflektoren mindestens aus dreifacher Distanz. Noch besser gesehen wird, wer die Reflektoren an Hand- und Fussgelenken trägt. Damit erhöht sich die Erkennungsdistanz um den Faktor vier bis fünf</a:t>
            </a:r>
            <a:endParaRPr lang="de-CH" dirty="0"/>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46328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5865-671C-4655-689F-63562059D9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354420F-7883-0A13-B0FD-19131A026241}"/>
              </a:ext>
            </a:extLst>
          </p:cNvPr>
          <p:cNvSpPr>
            <a:spLocks noGrp="1" noRot="1" noChangeAspect="1"/>
          </p:cNvSpPr>
          <p:nvPr>
            <p:ph type="sldImg"/>
          </p:nvPr>
        </p:nvSpPr>
        <p:spPr>
          <a:xfrm>
            <a:off x="349250" y="1211263"/>
            <a:ext cx="6113463" cy="3440112"/>
          </a:xfrm>
          <a:prstGeom prst="rect">
            <a:avLst/>
          </a:prstGeom>
        </p:spPr>
      </p:sp>
      <p:sp>
        <p:nvSpPr>
          <p:cNvPr id="3" name="Notizenplatzhalter 2">
            <a:extLst>
              <a:ext uri="{FF2B5EF4-FFF2-40B4-BE49-F238E27FC236}">
                <a16:creationId xmlns:a16="http://schemas.microsoft.com/office/drawing/2014/main" id="{0862C3F3-452A-CDC6-15F7-58735C760453}"/>
              </a:ext>
            </a:extLst>
          </p:cNvPr>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a:extLst>
              <a:ext uri="{FF2B5EF4-FFF2-40B4-BE49-F238E27FC236}">
                <a16:creationId xmlns:a16="http://schemas.microsoft.com/office/drawing/2014/main" id="{E8705B2A-73DB-4D9B-D26B-76B31A143F61}"/>
              </a:ext>
            </a:extLst>
          </p:cNvPr>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10900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422779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3200" y="2088000"/>
            <a:ext cx="9288512" cy="1544400"/>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763200" y="3646800"/>
            <a:ext cx="9288512" cy="936000"/>
          </a:xfrm>
        </p:spPr>
        <p:txBody>
          <a:bodyPr/>
          <a:lstStyle>
            <a:lvl1pPr marL="0" indent="0" algn="l">
              <a:lnSpc>
                <a:spcPct val="85000"/>
              </a:lnSpc>
              <a:spcAft>
                <a:spcPts val="0"/>
              </a:spcAft>
              <a:buNone/>
              <a:defRPr sz="5601">
                <a:solidFill>
                  <a:srgbClr val="A3EBE4"/>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763200" y="5022000"/>
            <a:ext cx="9288512" cy="216495"/>
          </a:xfrm>
        </p:spPr>
        <p:txBody>
          <a:bodyPr/>
          <a:lstStyle>
            <a:lvl1pPr>
              <a:defRPr sz="1600" b="0">
                <a:solidFill>
                  <a:srgbClr val="99E0DD"/>
                </a:solidFill>
                <a:latin typeface="+mj-lt"/>
              </a:defRPr>
            </a:lvl1pPr>
          </a:lstStyle>
          <a:p>
            <a:pPr lvl="0"/>
            <a:r>
              <a:rPr lang="de-DE" dirty="0"/>
              <a:t>Datum, Anlass</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763200" y="4762800"/>
            <a:ext cx="9288512" cy="216495"/>
          </a:xfrm>
        </p:spPr>
        <p:txBody>
          <a:bodyPr/>
          <a:lstStyle>
            <a:lvl1pPr>
              <a:defRPr sz="1600" b="0">
                <a:solidFill>
                  <a:schemeClr val="bg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dtext Weiss">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tx2"/>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dirty="0"/>
              <a:t>Leadtext hinzufügen</a:t>
            </a:r>
            <a:endParaRPr lang="de-CH" dirty="0"/>
          </a:p>
        </p:txBody>
      </p:sp>
    </p:spTree>
    <p:extLst>
      <p:ext uri="{BB962C8B-B14F-4D97-AF65-F5344CB8AC3E}">
        <p14:creationId xmlns:p14="http://schemas.microsoft.com/office/powerpoint/2010/main" val="750272783"/>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dtext Emerald Green">
    <p:bg>
      <p:bgPr>
        <a:solidFill>
          <a:schemeClr val="accent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bg1"/>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dirty="0"/>
              <a:t>Leadtext hinzufügen</a:t>
            </a:r>
            <a:endParaRPr lang="de-CH" dirty="0"/>
          </a:p>
        </p:txBody>
      </p:sp>
    </p:spTree>
    <p:extLst>
      <p:ext uri="{BB962C8B-B14F-4D97-AF65-F5344CB8AC3E}">
        <p14:creationId xmlns:p14="http://schemas.microsoft.com/office/powerpoint/2010/main" val="3717083759"/>
      </p:ext>
    </p:extLst>
  </p:cSld>
  <p:clrMapOvr>
    <a:masterClrMapping/>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text Dunkelgrün">
    <p:bg>
      <p:bgPr>
        <a:solidFill>
          <a:srgbClr val="004E50"/>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lvl1pPr>
              <a:defRPr>
                <a:solidFill>
                  <a:schemeClr val="accent1"/>
                </a:solidFill>
              </a:defRPr>
            </a:lvl1p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accent1"/>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dirty="0"/>
              <a:t>Leadtext hinzufügen</a:t>
            </a:r>
            <a:endParaRPr lang="de-CH" dirty="0"/>
          </a:p>
        </p:txBody>
      </p:sp>
    </p:spTree>
    <p:extLst>
      <p:ext uri="{BB962C8B-B14F-4D97-AF65-F5344CB8AC3E}">
        <p14:creationId xmlns:p14="http://schemas.microsoft.com/office/powerpoint/2010/main" val="2561045978"/>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dtext Bild">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C5246E3C-42DD-8C7F-9469-D98520F42358}"/>
              </a:ext>
            </a:extLst>
          </p:cNvPr>
          <p:cNvSpPr>
            <a:spLocks noGrp="1"/>
          </p:cNvSpPr>
          <p:nvPr>
            <p:ph type="pic" sz="quarter" idx="14"/>
          </p:nvPr>
        </p:nvSpPr>
        <p:spPr>
          <a:xfrm>
            <a:off x="0" y="-1"/>
            <a:ext cx="12193200" cy="6858000"/>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bg1"/>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dirty="0"/>
              <a:t>Leadtext hinzufügen</a:t>
            </a:r>
            <a:endParaRPr lang="de-CH" dirty="0"/>
          </a:p>
        </p:txBody>
      </p:sp>
    </p:spTree>
    <p:extLst>
      <p:ext uri="{BB962C8B-B14F-4D97-AF65-F5344CB8AC3E}">
        <p14:creationId xmlns:p14="http://schemas.microsoft.com/office/powerpoint/2010/main" val="2782657057"/>
      </p:ext>
    </p:extLst>
  </p:cSld>
  <p:clrMapOvr>
    <a:masterClrMapping/>
  </p:clrMapOvr>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Tree>
    <p:extLst>
      <p:ext uri="{BB962C8B-B14F-4D97-AF65-F5344CB8AC3E}">
        <p14:creationId xmlns:p14="http://schemas.microsoft.com/office/powerpoint/2010/main" val="7903037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p:txBody>
          <a:bodyPr/>
          <a:lstStyle>
            <a:lvl1pPr>
              <a:defRPr b="0"/>
            </a:lvl1pPr>
          </a:lstStyle>
          <a:p>
            <a:pPr lvl="0"/>
            <a:r>
              <a:rPr lang="de-DE" dirty="0"/>
              <a:t>Textmasterformat bearbeiten</a:t>
            </a:r>
          </a:p>
          <a:p>
            <a:pPr lvl="1"/>
            <a:r>
              <a:rPr lang="de-DE" dirty="0"/>
              <a:t>Zweite Ebene</a:t>
            </a:r>
          </a:p>
          <a:p>
            <a:pPr lvl="2"/>
            <a:r>
              <a:rPr lang="de-DE" dirty="0"/>
              <a:t>Dritte Ebene</a:t>
            </a:r>
          </a:p>
        </p:txBody>
      </p:sp>
      <p:sp>
        <p:nvSpPr>
          <p:cNvPr id="7" name="Datumsplatzhalter 6"/>
          <p:cNvSpPr>
            <a:spLocks noGrp="1"/>
          </p:cNvSpPr>
          <p:nvPr>
            <p:ph type="dt" sz="half" idx="10"/>
          </p:nvPr>
        </p:nvSpPr>
        <p:spPr/>
        <p:txBody>
          <a:bodyPr/>
          <a:lstStyle/>
          <a:p>
            <a:fld id="{070CA1B2-87F2-400A-A543-5485279C832B}"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Tree>
    <p:extLst>
      <p:ext uri="{BB962C8B-B14F-4D97-AF65-F5344CB8AC3E}">
        <p14:creationId xmlns:p14="http://schemas.microsoft.com/office/powerpoint/2010/main" val="47957045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a:xfrm>
            <a:off x="479376" y="1484784"/>
            <a:ext cx="5472610" cy="4735041"/>
          </a:xfrm>
        </p:spPr>
        <p:txBody>
          <a:bodyPr/>
          <a:lstStyle>
            <a:lvl1pPr>
              <a:defRPr b="0"/>
            </a:lvl1pPr>
          </a:lstStyle>
          <a:p>
            <a:pPr lvl="0"/>
            <a:r>
              <a:rPr lang="de-DE" dirty="0"/>
              <a:t>Textmasterformat bearbeiten</a:t>
            </a:r>
          </a:p>
          <a:p>
            <a:pPr lvl="1"/>
            <a:r>
              <a:rPr lang="de-DE" dirty="0"/>
              <a:t>Zweite Ebene</a:t>
            </a:r>
          </a:p>
          <a:p>
            <a:pPr lvl="2"/>
            <a:r>
              <a:rPr lang="de-DE" dirty="0"/>
              <a:t>Dritte Ebene</a:t>
            </a:r>
          </a:p>
        </p:txBody>
      </p:sp>
      <p:sp>
        <p:nvSpPr>
          <p:cNvPr id="7" name="Datumsplatzhalter 6"/>
          <p:cNvSpPr>
            <a:spLocks noGrp="1"/>
          </p:cNvSpPr>
          <p:nvPr>
            <p:ph type="dt" sz="half" idx="10"/>
          </p:nvPr>
        </p:nvSpPr>
        <p:spPr/>
        <p:txBody>
          <a:bodyPr/>
          <a:lstStyle/>
          <a:p>
            <a:fld id="{88F22541-A9C1-4BE9-B7C6-48A51FA886F9}"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hasCustomPrompt="1"/>
          </p:nvPr>
        </p:nvSpPr>
        <p:spPr>
          <a:xfrm>
            <a:off x="6239967" y="1484784"/>
            <a:ext cx="5472610" cy="4735041"/>
          </a:xfrm>
        </p:spPr>
        <p:txBody>
          <a:bodyPr/>
          <a:lstStyle>
            <a:lvl1pPr>
              <a:defRPr b="0"/>
            </a:lvl1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96643294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p>
            <a:r>
              <a:rPr lang="de-CH" dirty="0"/>
              <a:t>Titel hinzufügen</a:t>
            </a:r>
          </a:p>
        </p:txBody>
      </p:sp>
      <p:sp>
        <p:nvSpPr>
          <p:cNvPr id="7" name="Datumsplatzhalter 6"/>
          <p:cNvSpPr>
            <a:spLocks noGrp="1"/>
          </p:cNvSpPr>
          <p:nvPr>
            <p:ph type="dt" sz="half" idx="10"/>
          </p:nvPr>
        </p:nvSpPr>
        <p:spPr/>
        <p:txBody>
          <a:bodyPr/>
          <a:lstStyle/>
          <a:p>
            <a:fld id="{797508EF-BC50-4D60-B6CE-A9AC4D311CD5}"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Mastertextformat bearbeiten</a:t>
            </a:r>
          </a:p>
          <a:p>
            <a:pPr lvl="1"/>
            <a:r>
              <a:rPr lang="de-DE"/>
              <a:t>Zweite Ebene</a:t>
            </a:r>
          </a:p>
          <a:p>
            <a:pPr lvl="2"/>
            <a:r>
              <a:rPr lang="de-DE"/>
              <a:t>Dritte Ebene</a:t>
            </a:r>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6239967" y="1340769"/>
            <a:ext cx="5472610" cy="4896520"/>
          </a:xfrm>
        </p:spPr>
        <p:txBody>
          <a:bodyPr/>
          <a:lstStyle>
            <a:lvl1pPr>
              <a:defRPr b="0"/>
            </a:lvl1pPr>
          </a:lstStyle>
          <a:p>
            <a:pPr lvl="0"/>
            <a:r>
              <a:rPr lang="de-DE" dirty="0"/>
              <a:t>Textmasterformat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p>
            <a:r>
              <a:rPr lang="de-CH" dirty="0"/>
              <a:t>Titel hinzufügen</a:t>
            </a:r>
          </a:p>
        </p:txBody>
      </p:sp>
      <p:sp>
        <p:nvSpPr>
          <p:cNvPr id="7" name="Datumsplatzhalter 6"/>
          <p:cNvSpPr>
            <a:spLocks noGrp="1"/>
          </p:cNvSpPr>
          <p:nvPr>
            <p:ph type="dt" sz="half" idx="10"/>
          </p:nvPr>
        </p:nvSpPr>
        <p:spPr/>
        <p:txBody>
          <a:bodyPr/>
          <a:lstStyle/>
          <a:p>
            <a:fld id="{929D3D3C-4007-495E-9327-B8C8F17808C3}"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xt und ein Bild C">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5457600" cy="4886325"/>
          </a:xfrm>
        </p:spPr>
        <p:txBody>
          <a:bodyPr/>
          <a:lstStyle>
            <a:lvl1pPr>
              <a:defRPr sz="1600" b="0"/>
            </a:lvl1pPr>
            <a:lvl2pPr>
              <a:defRPr sz="1600"/>
            </a:lvl2pPr>
            <a:lvl3pPr>
              <a:defRPr sz="1600"/>
            </a:lvl3pPr>
            <a:lvl4pPr>
              <a:defRPr sz="1600"/>
            </a:lvl4pPr>
            <a:lvl5pPr>
              <a:defRPr sz="1600"/>
            </a:lvl5pPr>
          </a:lstStyle>
          <a:p>
            <a:pPr lvl="0"/>
            <a:r>
              <a:rPr lang="de-DE" dirty="0"/>
              <a:t>Textmasterformat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7499684" y="253496"/>
            <a:ext cx="4437521" cy="6347329"/>
          </a:xfrm>
          <a:noFill/>
        </p:spPr>
        <p:txBody>
          <a:bodyPr lIns="108000" tIns="864000" rIns="108000" bIns="72000" anchor="ctr"/>
          <a:lstStyle>
            <a:lvl1pPr algn="ctr">
              <a:spcAft>
                <a:spcPts val="0"/>
              </a:spcAft>
              <a:tabLst>
                <a:tab pos="896938" algn="l"/>
              </a:tabLst>
              <a:defRPr sz="1400" b="0"/>
            </a:lvl1pPr>
          </a:lstStyle>
          <a:p>
            <a:pPr marL="0" marR="0" lvl="0" indent="0" algn="ctr" defTabSz="914488" rtl="0" eaLnBrk="1" fontAlgn="auto" latinLnBrk="0" hangingPunct="1">
              <a:lnSpc>
                <a:spcPct val="105000"/>
              </a:lnSpc>
              <a:spcBef>
                <a:spcPts val="0"/>
              </a:spcBef>
              <a:spcAft>
                <a:spcPts val="1200"/>
              </a:spcAft>
              <a:buClrTx/>
              <a:buSzTx/>
              <a:buFont typeface="Arial" panose="020B0604020202020204" pitchFamily="34" charset="0"/>
              <a:buNone/>
              <a:tabLst/>
              <a:defRPr/>
            </a:pPr>
            <a:r>
              <a:rPr lang="de-CH" dirty="0"/>
              <a:t>Kampagnenmotiv durch Klicken </a:t>
            </a:r>
            <a:br>
              <a:rPr lang="de-CH" dirty="0"/>
            </a:br>
            <a:r>
              <a:rPr lang="de-CH" dirty="0"/>
              <a:t>auf Symbol hinzufügen</a:t>
            </a:r>
          </a:p>
        </p:txBody>
      </p:sp>
      <p:sp>
        <p:nvSpPr>
          <p:cNvPr id="2" name="Titel 1"/>
          <p:cNvSpPr>
            <a:spLocks noGrp="1"/>
          </p:cNvSpPr>
          <p:nvPr>
            <p:ph type="title" hasCustomPrompt="1"/>
          </p:nvPr>
        </p:nvSpPr>
        <p:spPr>
          <a:xfrm>
            <a:off x="479376" y="365126"/>
            <a:ext cx="5457600" cy="315911"/>
          </a:xfrm>
        </p:spPr>
        <p:txBody>
          <a:bodyPr/>
          <a:lstStyle/>
          <a:p>
            <a:r>
              <a:rPr lang="de-CH" dirty="0"/>
              <a:t>Titel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22400" y="6484913"/>
            <a:ext cx="4920965"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3" name="Textplatzhalter 9">
            <a:extLst>
              <a:ext uri="{FF2B5EF4-FFF2-40B4-BE49-F238E27FC236}">
                <a16:creationId xmlns:a16="http://schemas.microsoft.com/office/drawing/2014/main" id="{7D324E64-DBA1-1745-C432-7BA7211ADC04}"/>
              </a:ext>
            </a:extLst>
          </p:cNvPr>
          <p:cNvSpPr>
            <a:spLocks noGrp="1"/>
          </p:cNvSpPr>
          <p:nvPr>
            <p:ph type="body" sz="quarter" idx="13" hasCustomPrompt="1"/>
          </p:nvPr>
        </p:nvSpPr>
        <p:spPr>
          <a:xfrm>
            <a:off x="479327" y="733377"/>
            <a:ext cx="5457599"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Tree>
    <p:extLst>
      <p:ext uri="{BB962C8B-B14F-4D97-AF65-F5344CB8AC3E}">
        <p14:creationId xmlns:p14="http://schemas.microsoft.com/office/powerpoint/2010/main" val="25714309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lein Emerald Green">
    <p:bg>
      <p:bgPr>
        <a:solidFill>
          <a:schemeClr val="accent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00450"/>
            <a:ext cx="10956926" cy="980678"/>
          </a:xfrm>
        </p:spPr>
        <p:txBody>
          <a:bodyPr/>
          <a:lstStyle>
            <a:lvl1pPr marL="0" indent="0" algn="l">
              <a:lnSpc>
                <a:spcPct val="85000"/>
              </a:lnSpc>
              <a:spcAft>
                <a:spcPts val="0"/>
              </a:spcAft>
              <a:buNone/>
              <a:defRPr sz="4800">
                <a:solidFill>
                  <a:srgbClr val="A3EBE4"/>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17377"/>
          </a:xfrm>
        </p:spPr>
        <p:txBody>
          <a:bodyPr anchor="b"/>
          <a:lstStyle>
            <a:lvl1pPr algn="l">
              <a:lnSpc>
                <a:spcPct val="85000"/>
              </a:lnSpc>
              <a:defRPr sz="4800" b="0">
                <a:solidFill>
                  <a:schemeClr val="bg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tabLst>
                <a:tab pos="1701800" algn="l"/>
              </a:tabLst>
              <a:defRPr sz="1600" b="0">
                <a:solidFill>
                  <a:srgbClr val="99E0DD"/>
                </a:solidFill>
                <a:latin typeface="+mj-lt"/>
              </a:defRPr>
            </a:lvl1pPr>
          </a:lstStyle>
          <a:p>
            <a:pPr lvl="0"/>
            <a:r>
              <a:rPr lang="de-DE" dirty="0"/>
              <a:t>Datum, Anlass</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495"/>
          </a:xfrm>
        </p:spPr>
        <p:txBody>
          <a:bodyPr/>
          <a:lstStyle>
            <a:lvl1pPr>
              <a:defRPr sz="1600" b="0">
                <a:solidFill>
                  <a:schemeClr val="bg1"/>
                </a:solidFill>
                <a:latin typeface="+mj-lt"/>
              </a:defRPr>
            </a:lvl1pPr>
          </a:lstStyle>
          <a:p>
            <a:pPr lvl="0"/>
            <a:r>
              <a:rPr lang="de-DE" dirty="0"/>
              <a:t>Vorname Name</a:t>
            </a:r>
            <a:endParaRPr lang="de-CH" dirty="0"/>
          </a:p>
        </p:txBody>
      </p:sp>
      <p:pic>
        <p:nvPicPr>
          <p:cNvPr id="2" name="Grafik 1">
            <a:extLst>
              <a:ext uri="{FF2B5EF4-FFF2-40B4-BE49-F238E27FC236}">
                <a16:creationId xmlns:a16="http://schemas.microsoft.com/office/drawing/2014/main" id="{D5E26EEB-CC2B-D6FD-CAB5-347A8C7A4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5982986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xt und ein Bild D">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5362314" cy="4886325"/>
          </a:xfrm>
        </p:spPr>
        <p:txBody>
          <a:bodyPr/>
          <a:lstStyle>
            <a:lvl1pPr>
              <a:defRPr sz="1600" b="0"/>
            </a:lvl1pPr>
            <a:lvl2pPr>
              <a:defRPr sz="1600"/>
            </a:lvl2pPr>
            <a:lvl3pPr>
              <a:defRPr sz="1600"/>
            </a:lvl3pPr>
            <a:lvl4pPr>
              <a:defRPr sz="1600"/>
            </a:lvl4pPr>
            <a:lvl5pPr>
              <a:defRPr sz="1600"/>
            </a:lvl5pPr>
          </a:lstStyle>
          <a:p>
            <a:pPr lvl="0"/>
            <a:r>
              <a:rPr lang="de-DE" dirty="0"/>
              <a:t>Textmasterformat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6096000" y="253496"/>
            <a:ext cx="5841206" cy="6347329"/>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365126"/>
            <a:ext cx="5362265" cy="315911"/>
          </a:xfrm>
        </p:spPr>
        <p:txBody>
          <a:bodyPr/>
          <a:lstStyle/>
          <a:p>
            <a:r>
              <a:rPr lang="de-CH" dirty="0"/>
              <a:t>Titel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5362314"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425202034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Text und ein Bild E">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3456125" cy="4886325"/>
          </a:xfrm>
        </p:spPr>
        <p:txBody>
          <a:bodyPr/>
          <a:lstStyle>
            <a:lvl1pPr>
              <a:defRPr sz="1600" b="0"/>
            </a:lvl1pPr>
            <a:lvl2pPr>
              <a:defRPr sz="1600"/>
            </a:lvl2pPr>
            <a:lvl3pPr>
              <a:defRPr sz="1600"/>
            </a:lvl3pPr>
            <a:lvl4pPr>
              <a:defRPr sz="1600"/>
            </a:lvl4pPr>
            <a:lvl5pPr>
              <a:defRPr sz="1600"/>
            </a:lvl5pPr>
          </a:lstStyle>
          <a:p>
            <a:pPr lvl="0"/>
            <a:r>
              <a:rPr lang="de-DE" dirty="0"/>
              <a:t>Textmasterformat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4062414" y="253496"/>
            <a:ext cx="7874792" cy="6347329"/>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365126"/>
            <a:ext cx="3456383" cy="315911"/>
          </a:xfrm>
        </p:spPr>
        <p:txBody>
          <a:bodyPr/>
          <a:lstStyle>
            <a:lvl1pPr>
              <a:defRPr/>
            </a:lvl1pPr>
          </a:lstStyle>
          <a:p>
            <a:r>
              <a:rPr lang="de-CH" dirty="0"/>
              <a:t>Titel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3456383"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3635375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und zwei Bilder">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3456126" cy="4886325"/>
          </a:xfrm>
        </p:spPr>
        <p:txBody>
          <a:bodyPr/>
          <a:lstStyle>
            <a:lvl1pPr>
              <a:defRPr sz="1600" b="0"/>
            </a:lvl1pPr>
            <a:lvl2pPr>
              <a:defRPr sz="1600"/>
            </a:lvl2pPr>
            <a:lvl3pPr>
              <a:defRPr sz="1600"/>
            </a:lvl3pPr>
            <a:lvl4pPr>
              <a:defRPr sz="1600"/>
            </a:lvl4pPr>
            <a:lvl5pPr>
              <a:defRPr sz="1600"/>
            </a:lvl5pPr>
          </a:lstStyle>
          <a:p>
            <a:pPr lvl="0"/>
            <a:r>
              <a:rPr lang="de-DE" dirty="0"/>
              <a:t>Textmasterformat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8128800" y="890338"/>
            <a:ext cx="3808800" cy="5462336"/>
          </a:xfrm>
          <a:noFill/>
        </p:spPr>
        <p:txBody>
          <a:bodyPr lIns="108000" tIns="864000" rIns="108000" bIns="72000" anchor="ctr"/>
          <a:lstStyle>
            <a:lvl1pPr algn="ctr">
              <a:spcAft>
                <a:spcPts val="0"/>
              </a:spcAft>
              <a:defRPr sz="1400" b="0"/>
            </a:lvl1pPr>
          </a:lstStyle>
          <a:p>
            <a:pPr marL="0" marR="0" lvl="0" indent="0" algn="ctr" defTabSz="914488" rtl="0" eaLnBrk="1" fontAlgn="auto" latinLnBrk="0" hangingPunct="1">
              <a:lnSpc>
                <a:spcPct val="105000"/>
              </a:lnSpc>
              <a:spcBef>
                <a:spcPts val="0"/>
              </a:spcBef>
              <a:spcAft>
                <a:spcPts val="1200"/>
              </a:spcAft>
              <a:buClrTx/>
              <a:buSzTx/>
              <a:buFont typeface="Arial" panose="020B0604020202020204" pitchFamily="34" charset="0"/>
              <a:buNone/>
              <a:tabLst/>
              <a:defRPr/>
            </a:pPr>
            <a:r>
              <a:rPr lang="de-CH" dirty="0"/>
              <a:t>Kampagnenmotiv durch Klicken </a:t>
            </a:r>
            <a:br>
              <a:rPr lang="de-CH" dirty="0"/>
            </a:br>
            <a:r>
              <a:rPr lang="de-CH" dirty="0"/>
              <a:t>auf Symbol hinzufügen</a:t>
            </a:r>
          </a:p>
        </p:txBody>
      </p:sp>
      <p:sp>
        <p:nvSpPr>
          <p:cNvPr id="2" name="Titel 1"/>
          <p:cNvSpPr>
            <a:spLocks noGrp="1"/>
          </p:cNvSpPr>
          <p:nvPr>
            <p:ph type="title" hasCustomPrompt="1"/>
          </p:nvPr>
        </p:nvSpPr>
        <p:spPr>
          <a:xfrm>
            <a:off x="479375" y="365126"/>
            <a:ext cx="11239549" cy="315911"/>
          </a:xfrm>
        </p:spPr>
        <p:txBody>
          <a:bodyPr/>
          <a:lstStyle/>
          <a:p>
            <a:r>
              <a:rPr lang="de-CH" dirty="0"/>
              <a:t>Titel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4194071" y="890338"/>
            <a:ext cx="3808800" cy="5462336"/>
          </a:xfrm>
          <a:noFill/>
        </p:spPr>
        <p:txBody>
          <a:bodyPr lIns="108000" tIns="864000" rIns="108000" bIns="72000" anchor="ctr"/>
          <a:lstStyle>
            <a:lvl1pPr algn="ctr">
              <a:spcAft>
                <a:spcPts val="0"/>
              </a:spcAft>
              <a:defRPr sz="1400" b="0"/>
            </a:lvl1pPr>
          </a:lstStyle>
          <a:p>
            <a:pPr marL="0" marR="0" lvl="0" indent="0" algn="ctr" defTabSz="914488" rtl="0" eaLnBrk="1" fontAlgn="auto" latinLnBrk="0" hangingPunct="1">
              <a:lnSpc>
                <a:spcPct val="105000"/>
              </a:lnSpc>
              <a:spcBef>
                <a:spcPts val="0"/>
              </a:spcBef>
              <a:spcAft>
                <a:spcPts val="1200"/>
              </a:spcAft>
              <a:buClrTx/>
              <a:buSzTx/>
              <a:buFont typeface="Arial" panose="020B0604020202020204" pitchFamily="34" charset="0"/>
              <a:buNone/>
              <a:tabLst/>
              <a:defRPr/>
            </a:pPr>
            <a:r>
              <a:rPr lang="de-CH" dirty="0"/>
              <a:t>Kampagnenmotiv durch Klicken </a:t>
            </a:r>
            <a:br>
              <a:rPr lang="de-CH" dirty="0"/>
            </a:br>
            <a:r>
              <a:rPr lang="de-CH" dirty="0"/>
              <a:t>auf Symbol hinzufügen</a:t>
            </a:r>
          </a:p>
        </p:txBody>
      </p:sp>
    </p:spTree>
    <p:extLst>
      <p:ext uri="{BB962C8B-B14F-4D97-AF65-F5344CB8AC3E}">
        <p14:creationId xmlns:p14="http://schemas.microsoft.com/office/powerpoint/2010/main" val="164668081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r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8128800" y="633600"/>
            <a:ext cx="3808800" cy="5462336"/>
          </a:xfrm>
          <a:noFill/>
        </p:spPr>
        <p:txBody>
          <a:bodyPr lIns="108000" tIns="864000" rIns="108000" bIns="72000" anchor="ctr"/>
          <a:lstStyle>
            <a:lvl1pPr algn="ctr">
              <a:spcAft>
                <a:spcPts val="0"/>
              </a:spcAft>
              <a:defRPr sz="1400" b="0"/>
            </a:lvl1pPr>
          </a:lstStyle>
          <a:p>
            <a:r>
              <a:rPr lang="de-DE" dirty="0"/>
              <a:t>Kampagnenmotiv durch Klicken </a:t>
            </a:r>
            <a:br>
              <a:rPr lang="de-DE" dirty="0"/>
            </a:br>
            <a:r>
              <a:rPr lang="de-DE" dirty="0"/>
              <a:t>auf Symbol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4194071" y="633600"/>
            <a:ext cx="3808800" cy="5462336"/>
          </a:xfrm>
          <a:noFill/>
        </p:spPr>
        <p:txBody>
          <a:bodyPr lIns="108000" tIns="864000" rIns="108000" bIns="72000" anchor="ctr"/>
          <a:lstStyle>
            <a:lvl1pPr algn="ctr">
              <a:spcAft>
                <a:spcPts val="0"/>
              </a:spcAft>
              <a:defRPr sz="1400" b="0"/>
            </a:lvl1pPr>
          </a:lstStyle>
          <a:p>
            <a:r>
              <a:rPr lang="de-DE" dirty="0"/>
              <a:t>Kampagnenmotiv durch Klicken </a:t>
            </a:r>
            <a:br>
              <a:rPr lang="de-DE" dirty="0"/>
            </a:br>
            <a:r>
              <a:rPr lang="de-DE" dirty="0"/>
              <a:t>auf Symbol hinzufügen</a:t>
            </a:r>
          </a:p>
        </p:txBody>
      </p:sp>
      <p:sp>
        <p:nvSpPr>
          <p:cNvPr id="3" name="Bildplatzhalter 4">
            <a:extLst>
              <a:ext uri="{FF2B5EF4-FFF2-40B4-BE49-F238E27FC236}">
                <a16:creationId xmlns:a16="http://schemas.microsoft.com/office/drawing/2014/main" id="{C0B3911A-C6B0-B63F-4353-4F3818D2D68B}"/>
              </a:ext>
            </a:extLst>
          </p:cNvPr>
          <p:cNvSpPr>
            <a:spLocks noGrp="1"/>
          </p:cNvSpPr>
          <p:nvPr>
            <p:ph type="pic" sz="quarter" idx="22" hasCustomPrompt="1"/>
          </p:nvPr>
        </p:nvSpPr>
        <p:spPr>
          <a:xfrm>
            <a:off x="254401" y="633600"/>
            <a:ext cx="3808800" cy="5462336"/>
          </a:xfrm>
          <a:noFill/>
        </p:spPr>
        <p:txBody>
          <a:bodyPr lIns="108000" tIns="864000" rIns="108000" bIns="72000" anchor="ctr"/>
          <a:lstStyle>
            <a:lvl1pPr algn="ctr">
              <a:spcAft>
                <a:spcPts val="0"/>
              </a:spcAft>
              <a:defRPr sz="1400" b="0"/>
            </a:lvl1pPr>
          </a:lstStyle>
          <a:p>
            <a:r>
              <a:rPr lang="de-DE" dirty="0"/>
              <a:t>Kampagnenmotiv durch Klicken </a:t>
            </a:r>
            <a:br>
              <a:rPr lang="de-DE" dirty="0"/>
            </a:br>
            <a:r>
              <a:rPr lang="de-DE" dirty="0"/>
              <a:t>auf Symbol hinzufügen</a:t>
            </a:r>
          </a:p>
        </p:txBody>
      </p:sp>
    </p:spTree>
    <p:extLst>
      <p:ext uri="{BB962C8B-B14F-4D97-AF65-F5344CB8AC3E}">
        <p14:creationId xmlns:p14="http://schemas.microsoft.com/office/powerpoint/2010/main" val="226568618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Schwarz">
    <p:bg>
      <p:bgPr>
        <a:solidFill>
          <a:schemeClr val="tx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lvl1pPr>
              <a:defRPr>
                <a:noFill/>
              </a:defRPr>
            </a:lvl1pPr>
          </a:lstStyle>
          <a:p>
            <a:fld id="{442AD375-037F-43D0-B059-5172DA06796A}" type="slidenum">
              <a:rPr lang="de-CH" smtClean="0"/>
              <a:pPr/>
              <a:t>‹Nr.›</a:t>
            </a:fld>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3696600" y="0"/>
            <a:ext cx="4798800" cy="6858000"/>
          </a:xfrm>
          <a:solidFill>
            <a:schemeClr val="tx1">
              <a:lumMod val="85000"/>
              <a:lumOff val="15000"/>
            </a:schemeClr>
          </a:solidFill>
        </p:spPr>
        <p:txBody>
          <a:bodyPr lIns="108000" tIns="864000" rIns="108000" bIns="72000" anchor="ctr"/>
          <a:lstStyle>
            <a:lvl1pPr algn="ctr">
              <a:spcAft>
                <a:spcPts val="0"/>
              </a:spcAft>
              <a:defRPr sz="1400" b="0">
                <a:solidFill>
                  <a:schemeClr val="bg1"/>
                </a:solidFill>
              </a:defRPr>
            </a:lvl1pPr>
          </a:lstStyle>
          <a:p>
            <a:r>
              <a:rPr lang="de-DE" dirty="0"/>
              <a:t>Kampagnenmotiv durch Klicken </a:t>
            </a:r>
            <a:br>
              <a:rPr lang="de-DE" dirty="0"/>
            </a:br>
            <a:r>
              <a:rPr lang="de-DE" dirty="0"/>
              <a:t>auf Symbol hinzufügen</a:t>
            </a:r>
          </a:p>
        </p:txBody>
      </p:sp>
    </p:spTree>
    <p:extLst>
      <p:ext uri="{BB962C8B-B14F-4D97-AF65-F5344CB8AC3E}">
        <p14:creationId xmlns:p14="http://schemas.microsoft.com/office/powerpoint/2010/main" val="811094613"/>
      </p:ext>
    </p:extLst>
  </p:cSld>
  <p:clrMapOvr>
    <a:masterClrMapping/>
  </p:clrMapOvr>
  <p:hf sldNum="0"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ei Bilder Schwarz">
    <p:bg>
      <p:bgPr>
        <a:solidFill>
          <a:schemeClr val="tx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lvl1pPr>
              <a:defRPr>
                <a:noFill/>
              </a:defRPr>
            </a:lvl1pPr>
          </a:lstStyle>
          <a:p>
            <a:fld id="{442AD375-037F-43D0-B059-5172DA06796A}" type="slidenum">
              <a:rPr lang="de-CH" smtClean="0"/>
              <a:pPr/>
              <a:t>‹Nr.›</a:t>
            </a:fld>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1172715" y="0"/>
            <a:ext cx="4798800" cy="68580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de-DE" dirty="0"/>
              <a:t>Kampagnenmotiv durch Klicken</a:t>
            </a:r>
            <a:br>
              <a:rPr lang="de-DE" dirty="0"/>
            </a:br>
            <a:r>
              <a:rPr lang="de-DE" dirty="0"/>
              <a:t>auf Symbol hinzufügen</a:t>
            </a:r>
          </a:p>
        </p:txBody>
      </p:sp>
      <p:sp>
        <p:nvSpPr>
          <p:cNvPr id="2" name="Bildplatzhalter 4">
            <a:extLst>
              <a:ext uri="{FF2B5EF4-FFF2-40B4-BE49-F238E27FC236}">
                <a16:creationId xmlns:a16="http://schemas.microsoft.com/office/drawing/2014/main" id="{3223A2AA-C136-CF00-1D23-DAB0057282FF}"/>
              </a:ext>
            </a:extLst>
          </p:cNvPr>
          <p:cNvSpPr>
            <a:spLocks noGrp="1"/>
          </p:cNvSpPr>
          <p:nvPr>
            <p:ph type="pic" sz="quarter" idx="22" hasCustomPrompt="1"/>
          </p:nvPr>
        </p:nvSpPr>
        <p:spPr>
          <a:xfrm>
            <a:off x="6228197" y="0"/>
            <a:ext cx="4798800" cy="68580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de-DE" dirty="0"/>
              <a:t>Kampagnenmotiv durch Klicken </a:t>
            </a:r>
            <a:br>
              <a:rPr lang="de-DE" dirty="0"/>
            </a:br>
            <a:r>
              <a:rPr lang="de-DE" dirty="0"/>
              <a:t>auf Symbol hinzufügen</a:t>
            </a:r>
          </a:p>
        </p:txBody>
      </p:sp>
    </p:spTree>
    <p:extLst>
      <p:ext uri="{BB962C8B-B14F-4D97-AF65-F5344CB8AC3E}">
        <p14:creationId xmlns:p14="http://schemas.microsoft.com/office/powerpoint/2010/main" val="3708443182"/>
      </p:ext>
    </p:extLst>
  </p:cSld>
  <p:clrMapOvr>
    <a:masterClrMapping/>
  </p:clrMapOvr>
  <p:hf sldNum="0"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rei Bilder Schwarz">
    <p:bg>
      <p:bgPr>
        <a:solidFill>
          <a:schemeClr val="tx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8191707" y="570225"/>
            <a:ext cx="3999600" cy="57132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de-DE" dirty="0"/>
              <a:t>Kampagnenmotiv durch Klicken </a:t>
            </a:r>
            <a:br>
              <a:rPr lang="de-DE" dirty="0"/>
            </a:br>
            <a:r>
              <a:rPr lang="de-DE" dirty="0"/>
              <a:t>auf Symbol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lvl1pPr>
              <a:defRPr>
                <a:noFill/>
              </a:defRPr>
            </a:lvl1pPr>
          </a:lstStyle>
          <a:p>
            <a:fld id="{442AD375-037F-43D0-B059-5172DA06796A}" type="slidenum">
              <a:rPr lang="de-CH" smtClean="0"/>
              <a:pPr/>
              <a:t>‹Nr.›</a:t>
            </a:fld>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4096200" y="570225"/>
            <a:ext cx="3999600" cy="57132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de-DE" dirty="0"/>
              <a:t>Kampagnenmotiv durch Klicken </a:t>
            </a:r>
            <a:br>
              <a:rPr lang="de-DE" dirty="0"/>
            </a:br>
            <a:r>
              <a:rPr lang="de-DE" dirty="0"/>
              <a:t>auf Symbol hinzufügen</a:t>
            </a:r>
          </a:p>
        </p:txBody>
      </p:sp>
      <p:sp>
        <p:nvSpPr>
          <p:cNvPr id="3" name="Bildplatzhalter 4">
            <a:extLst>
              <a:ext uri="{FF2B5EF4-FFF2-40B4-BE49-F238E27FC236}">
                <a16:creationId xmlns:a16="http://schemas.microsoft.com/office/drawing/2014/main" id="{C0B3911A-C6B0-B63F-4353-4F3818D2D68B}"/>
              </a:ext>
            </a:extLst>
          </p:cNvPr>
          <p:cNvSpPr>
            <a:spLocks noGrp="1"/>
          </p:cNvSpPr>
          <p:nvPr>
            <p:ph type="pic" sz="quarter" idx="22" hasCustomPrompt="1"/>
          </p:nvPr>
        </p:nvSpPr>
        <p:spPr>
          <a:xfrm>
            <a:off x="693" y="570225"/>
            <a:ext cx="3999600" cy="57132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de-DE" dirty="0"/>
              <a:t>Kampagnenmotiv durch Klicken </a:t>
            </a:r>
            <a:br>
              <a:rPr lang="de-DE" dirty="0"/>
            </a:br>
            <a:r>
              <a:rPr lang="de-DE" dirty="0"/>
              <a:t>auf Symbol hinzufügen</a:t>
            </a:r>
          </a:p>
        </p:txBody>
      </p:sp>
    </p:spTree>
    <p:extLst>
      <p:ext uri="{BB962C8B-B14F-4D97-AF65-F5344CB8AC3E}">
        <p14:creationId xmlns:p14="http://schemas.microsoft.com/office/powerpoint/2010/main" val="4056786807"/>
      </p:ext>
    </p:extLst>
  </p:cSld>
  <p:clrMapOvr>
    <a:masterClrMapping/>
  </p:clrMapOvr>
  <p:hf sldNum="0"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p>
            <a:r>
              <a:rPr lang="de-CH" dirty="0"/>
              <a:t>Titel hinzufügen</a:t>
            </a:r>
          </a:p>
        </p:txBody>
      </p:sp>
      <p:sp>
        <p:nvSpPr>
          <p:cNvPr id="7" name="Datumsplatzhalter 6"/>
          <p:cNvSpPr>
            <a:spLocks noGrp="1"/>
          </p:cNvSpPr>
          <p:nvPr>
            <p:ph type="dt" sz="half" idx="10"/>
          </p:nvPr>
        </p:nvSpPr>
        <p:spPr/>
        <p:txBody>
          <a:bodyPr/>
          <a:lstStyle/>
          <a:p>
            <a:fld id="{34FEA9E7-7FBA-480E-922D-BD9929BB9AC0}"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p>
            <a:r>
              <a:rPr lang="de-CH" dirty="0"/>
              <a:t>Titel hinzufügen</a:t>
            </a:r>
          </a:p>
        </p:txBody>
      </p:sp>
      <p:sp>
        <p:nvSpPr>
          <p:cNvPr id="7" name="Datumsplatzhalter 6"/>
          <p:cNvSpPr>
            <a:spLocks noGrp="1"/>
          </p:cNvSpPr>
          <p:nvPr>
            <p:ph type="dt" sz="half" idx="10"/>
          </p:nvPr>
        </p:nvSpPr>
        <p:spPr/>
        <p:txBody>
          <a:bodyPr/>
          <a:lstStyle/>
          <a:p>
            <a:fld id="{F6D5014B-8DF3-429B-B1FB-299AB816A605}"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hasCustomPrompt="1"/>
          </p:nvPr>
        </p:nvSpPr>
        <p:spPr>
          <a:xfrm>
            <a:off x="6167960" y="1268414"/>
            <a:ext cx="5760466" cy="4968875"/>
          </a:xfrm>
          <a:noFill/>
        </p:spPr>
        <p:txBody>
          <a:bodyPr lIns="108000" tIns="648000" rIns="108000" bIns="72000" anchor="ctr"/>
          <a:lstStyle>
            <a:lvl1pPr algn="ctr">
              <a:defRPr sz="1400" b="0"/>
            </a:lvl1pPr>
          </a:lstStyle>
          <a:p>
            <a:r>
              <a:rPr lang="de-DE" dirty="0"/>
              <a:t>Kampagnenmotiv durch Klicken auf Symbol hinzufügen</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263524" y="1268414"/>
            <a:ext cx="5760468" cy="4968875"/>
          </a:xfrm>
          <a:noFill/>
        </p:spPr>
        <p:txBody>
          <a:bodyPr lIns="108000" tIns="648000" rIns="108000" bIns="72000" anchor="ctr"/>
          <a:lstStyle>
            <a:lvl1pPr algn="ctr">
              <a:defRPr sz="1400" b="0"/>
            </a:lvl1pPr>
          </a:lstStyle>
          <a:p>
            <a:r>
              <a:rPr lang="de-DE" dirty="0"/>
              <a:t>Kampagnenmotiv durch Klicken auf Symbol hinzufügen</a:t>
            </a:r>
          </a:p>
        </p:txBody>
      </p:sp>
      <p:sp>
        <p:nvSpPr>
          <p:cNvPr id="2" name="Titel 1"/>
          <p:cNvSpPr>
            <a:spLocks noGrp="1"/>
          </p:cNvSpPr>
          <p:nvPr>
            <p:ph type="title" hasCustomPrompt="1"/>
          </p:nvPr>
        </p:nvSpPr>
        <p:spPr/>
        <p:txBody>
          <a:bodyPr/>
          <a:lstStyle/>
          <a:p>
            <a:r>
              <a:rPr lang="de-CH" dirty="0"/>
              <a:t>Titel hinzufügen</a:t>
            </a:r>
          </a:p>
        </p:txBody>
      </p:sp>
      <p:sp>
        <p:nvSpPr>
          <p:cNvPr id="7" name="Datumsplatzhalter 6"/>
          <p:cNvSpPr>
            <a:spLocks noGrp="1"/>
          </p:cNvSpPr>
          <p:nvPr>
            <p:ph type="dt" sz="half" idx="10"/>
          </p:nvPr>
        </p:nvSpPr>
        <p:spPr/>
        <p:txBody>
          <a:bodyPr/>
          <a:lstStyle/>
          <a:p>
            <a:fld id="{1713B3B8-9B61-4A63-BF49-52402585D702}"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Dunkelgrün">
    <p:bg>
      <p:bgPr>
        <a:solidFill>
          <a:srgbClr val="004E50"/>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45024"/>
            <a:ext cx="10956926" cy="936104"/>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defRPr sz="1600" b="0">
                <a:solidFill>
                  <a:schemeClr val="accent1"/>
                </a:solidFill>
                <a:latin typeface="+mj-lt"/>
              </a:defRPr>
            </a:lvl1pPr>
          </a:lstStyle>
          <a:p>
            <a:pPr lvl="0"/>
            <a:r>
              <a:rPr lang="de-DE" dirty="0"/>
              <a:t>Datum, Anlass</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495"/>
          </a:xfrm>
        </p:spPr>
        <p:txBody>
          <a:bodyPr/>
          <a:lstStyle>
            <a:lvl1pPr>
              <a:defRPr sz="1600" b="0">
                <a:solidFill>
                  <a:schemeClr val="bg1"/>
                </a:solidFill>
                <a:latin typeface="+mj-lt"/>
              </a:defRPr>
            </a:lvl1pPr>
          </a:lstStyle>
          <a:p>
            <a:pPr lvl="0"/>
            <a:r>
              <a:rPr lang="de-DE" dirty="0"/>
              <a:t>Vorname Name</a:t>
            </a:r>
            <a:endParaRPr lang="de-CH" dirty="0"/>
          </a:p>
        </p:txBody>
      </p:sp>
      <p:pic>
        <p:nvPicPr>
          <p:cNvPr id="2" name="Grafik 1">
            <a:extLst>
              <a:ext uri="{FF2B5EF4-FFF2-40B4-BE49-F238E27FC236}">
                <a16:creationId xmlns:a16="http://schemas.microsoft.com/office/drawing/2014/main" id="{34FCA6EC-0232-D13F-3C51-C6372DC0C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943996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wei Titel und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223000" y="762000"/>
            <a:ext cx="5716800" cy="5587200"/>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55600" y="762000"/>
            <a:ext cx="5718176" cy="5587200"/>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229982"/>
            <a:ext cx="5502323" cy="316800"/>
          </a:xfrm>
        </p:spPr>
        <p:txBody>
          <a:bodyPr/>
          <a:lstStyle>
            <a:lvl1pPr>
              <a:defRPr/>
            </a:lvl1pPr>
          </a:lstStyle>
          <a:p>
            <a:r>
              <a:rPr lang="de-CH" dirty="0"/>
              <a:t>Bildtitel hinzufügen</a:t>
            </a:r>
          </a:p>
        </p:txBody>
      </p:sp>
      <p:sp>
        <p:nvSpPr>
          <p:cNvPr id="7" name="Datumsplatzhalter 6"/>
          <p:cNvSpPr>
            <a:spLocks noGrp="1"/>
          </p:cNvSpPr>
          <p:nvPr>
            <p:ph type="dt" sz="half" idx="10"/>
          </p:nvPr>
        </p:nvSpPr>
        <p:spPr/>
        <p:txBody>
          <a:bodyPr/>
          <a:lstStyle/>
          <a:p>
            <a:fld id="{1713B3B8-9B61-4A63-BF49-52402585D702}"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6482281" y="229982"/>
            <a:ext cx="5230294" cy="316800"/>
          </a:xfrm>
        </p:spPr>
        <p:txBody>
          <a:bodyPr/>
          <a:lstStyle>
            <a:lvl1pPr>
              <a:lnSpc>
                <a:spcPct val="100000"/>
              </a:lnSpc>
              <a:spcAft>
                <a:spcPts val="0"/>
              </a:spcAft>
              <a:defRPr b="0">
                <a:solidFill>
                  <a:schemeClr val="tx1"/>
                </a:solidFill>
                <a:latin typeface="+mj-lt"/>
              </a:defRPr>
            </a:lvl1pPr>
          </a:lstStyle>
          <a:p>
            <a:pPr lvl="0"/>
            <a:r>
              <a:rPr lang="de-CH" dirty="0"/>
              <a:t>Bildtitel hinzufügen</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1022400" y="6482544"/>
            <a:ext cx="4952443" cy="180000"/>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474620" y="6482480"/>
            <a:ext cx="5244306" cy="180000"/>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73516957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p>
            <a:r>
              <a:rPr lang="de-CH" dirty="0"/>
              <a:t>Titel hinzufügen</a:t>
            </a:r>
          </a:p>
        </p:txBody>
      </p:sp>
      <p:sp>
        <p:nvSpPr>
          <p:cNvPr id="7" name="Datumsplatzhalter 6"/>
          <p:cNvSpPr>
            <a:spLocks noGrp="1"/>
          </p:cNvSpPr>
          <p:nvPr>
            <p:ph type="dt" sz="half" idx="10"/>
          </p:nvPr>
        </p:nvSpPr>
        <p:spPr/>
        <p:txBody>
          <a:bodyPr/>
          <a:lstStyle/>
          <a:p>
            <a:fld id="{83606572-6675-4575-8249-3DBD66997631}"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und Störer Weis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6226388" y="358627"/>
            <a:ext cx="5713200" cy="3045600"/>
          </a:xfrm>
          <a:solidFill>
            <a:schemeClr val="bg1"/>
          </a:solidFill>
        </p:spPr>
        <p:txBody>
          <a:bodyPr lIns="252000" tIns="223200" rIns="252000"/>
          <a:lstStyle>
            <a:lvl1pPr>
              <a:lnSpc>
                <a:spcPct val="104000"/>
              </a:lnSpc>
              <a:spcAft>
                <a:spcPts val="0"/>
              </a:spcAft>
              <a:defRPr spc="20" baseline="0">
                <a:solidFill>
                  <a:schemeClr val="tx1"/>
                </a:solidFill>
                <a:latin typeface="+mj-lt"/>
              </a:defRPr>
            </a:lvl1pPr>
          </a:lstStyle>
          <a:p>
            <a:pPr lvl="0"/>
            <a:r>
              <a:rPr lang="de-DE" dirty="0"/>
              <a:t>Text hinzufügen</a:t>
            </a:r>
            <a:endParaRPr lang="de-CH" dirty="0"/>
          </a:p>
        </p:txBody>
      </p:sp>
    </p:spTree>
    <p:extLst>
      <p:ext uri="{BB962C8B-B14F-4D97-AF65-F5344CB8AC3E}">
        <p14:creationId xmlns:p14="http://schemas.microsoft.com/office/powerpoint/2010/main" val="1619477269"/>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und Störer  Emerald Green">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255600" y="3429000"/>
            <a:ext cx="5713200" cy="3045600"/>
          </a:xfrm>
          <a:solidFill>
            <a:schemeClr val="accent1"/>
          </a:solidFill>
        </p:spPr>
        <p:txBody>
          <a:bodyPr lIns="252000" tIns="223200" rIns="252000"/>
          <a:lstStyle>
            <a:lvl1pPr>
              <a:lnSpc>
                <a:spcPct val="104000"/>
              </a:lnSpc>
              <a:spcAft>
                <a:spcPts val="0"/>
              </a:spcAft>
              <a:defRPr spc="20" baseline="0">
                <a:solidFill>
                  <a:schemeClr val="bg1"/>
                </a:solidFill>
                <a:latin typeface="+mj-lt"/>
              </a:defRPr>
            </a:lvl1pPr>
          </a:lstStyle>
          <a:p>
            <a:pPr lvl="0"/>
            <a:r>
              <a:rPr lang="de-DE" dirty="0"/>
              <a:t>Text hinzufügen</a:t>
            </a:r>
            <a:endParaRPr lang="de-CH" dirty="0"/>
          </a:p>
        </p:txBody>
      </p:sp>
    </p:spTree>
    <p:extLst>
      <p:ext uri="{BB962C8B-B14F-4D97-AF65-F5344CB8AC3E}">
        <p14:creationId xmlns:p14="http://schemas.microsoft.com/office/powerpoint/2010/main" val="2538340851"/>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und Störer Dunkelgrün">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6226388" y="3429000"/>
            <a:ext cx="5713200" cy="3045600"/>
          </a:xfrm>
          <a:solidFill>
            <a:srgbClr val="004E50"/>
          </a:solidFill>
        </p:spPr>
        <p:txBody>
          <a:bodyPr lIns="252000" tIns="223200" rIns="252000"/>
          <a:lstStyle>
            <a:lvl1pPr>
              <a:lnSpc>
                <a:spcPct val="104000"/>
              </a:lnSpc>
              <a:spcAft>
                <a:spcPts val="0"/>
              </a:spcAft>
              <a:defRPr spc="20" baseline="0">
                <a:solidFill>
                  <a:schemeClr val="bg1"/>
                </a:solidFill>
                <a:latin typeface="+mj-lt"/>
              </a:defRPr>
            </a:lvl1pPr>
          </a:lstStyle>
          <a:p>
            <a:pPr lvl="0"/>
            <a:r>
              <a:rPr lang="de-DE" dirty="0"/>
              <a:t>Text hinzufügen</a:t>
            </a:r>
            <a:endParaRPr lang="de-CH" dirty="0"/>
          </a:p>
        </p:txBody>
      </p:sp>
    </p:spTree>
    <p:extLst>
      <p:ext uri="{BB962C8B-B14F-4D97-AF65-F5344CB8AC3E}">
        <p14:creationId xmlns:p14="http://schemas.microsoft.com/office/powerpoint/2010/main" val="4023257940"/>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und Störer Schwarz">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253969" y="358627"/>
            <a:ext cx="5713200" cy="3045600"/>
          </a:xfrm>
          <a:solidFill>
            <a:schemeClr val="tx1"/>
          </a:solidFill>
        </p:spPr>
        <p:txBody>
          <a:bodyPr lIns="252000" tIns="223200" rIns="252000"/>
          <a:lstStyle>
            <a:lvl1pPr>
              <a:lnSpc>
                <a:spcPct val="104000"/>
              </a:lnSpc>
              <a:spcAft>
                <a:spcPts val="0"/>
              </a:spcAft>
              <a:defRPr spc="20" baseline="0">
                <a:solidFill>
                  <a:schemeClr val="bg1"/>
                </a:solidFill>
                <a:latin typeface="+mj-lt"/>
              </a:defRPr>
            </a:lvl1pPr>
          </a:lstStyle>
          <a:p>
            <a:pPr lvl="0"/>
            <a:r>
              <a:rPr lang="de-DE" dirty="0"/>
              <a:t>Text hinzufügen</a:t>
            </a:r>
            <a:endParaRPr lang="de-CH" dirty="0"/>
          </a:p>
        </p:txBody>
      </p:sp>
    </p:spTree>
    <p:extLst>
      <p:ext uri="{BB962C8B-B14F-4D97-AF65-F5344CB8AC3E}">
        <p14:creationId xmlns:p14="http://schemas.microsoft.com/office/powerpoint/2010/main" val="1744107766"/>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a:t>Titel hinzufügen</a:t>
            </a:r>
          </a:p>
        </p:txBody>
      </p:sp>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Tree>
    <p:extLst>
      <p:ext uri="{BB962C8B-B14F-4D97-AF65-F5344CB8AC3E}">
        <p14:creationId xmlns:p14="http://schemas.microsoft.com/office/powerpoint/2010/main" val="38379844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September 25</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klein Dunkelgrün">
    <p:bg>
      <p:bgPr>
        <a:solidFill>
          <a:srgbClr val="004E50"/>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00450"/>
            <a:ext cx="10956926" cy="980678"/>
          </a:xfrm>
        </p:spPr>
        <p:txBody>
          <a:bodyPr/>
          <a:lstStyle>
            <a:lvl1pPr marL="0" indent="0" algn="l">
              <a:lnSpc>
                <a:spcPct val="85000"/>
              </a:lnSpc>
              <a:spcAft>
                <a:spcPts val="0"/>
              </a:spcAft>
              <a:buNone/>
              <a:defRPr sz="4800">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17377"/>
          </a:xfrm>
        </p:spPr>
        <p:txBody>
          <a:bodyPr anchor="b"/>
          <a:lstStyle>
            <a:lvl1pPr algn="l">
              <a:lnSpc>
                <a:spcPct val="85000"/>
              </a:lnSpc>
              <a:defRPr sz="4800" b="0">
                <a:solidFill>
                  <a:schemeClr val="bg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tabLst>
                <a:tab pos="1701800" algn="l"/>
              </a:tabLst>
              <a:defRPr sz="1600" b="0">
                <a:solidFill>
                  <a:schemeClr val="accent1"/>
                </a:solidFill>
                <a:latin typeface="+mj-lt"/>
              </a:defRPr>
            </a:lvl1pPr>
          </a:lstStyle>
          <a:p>
            <a:pPr lvl="0"/>
            <a:r>
              <a:rPr lang="de-DE" dirty="0"/>
              <a:t>Datum, Anlass</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495"/>
          </a:xfrm>
        </p:spPr>
        <p:txBody>
          <a:bodyPr/>
          <a:lstStyle>
            <a:lvl1pPr>
              <a:defRPr sz="1600" b="0">
                <a:solidFill>
                  <a:schemeClr val="bg1"/>
                </a:solidFill>
                <a:latin typeface="+mj-lt"/>
              </a:defRPr>
            </a:lvl1pPr>
          </a:lstStyle>
          <a:p>
            <a:pPr lvl="0"/>
            <a:r>
              <a:rPr lang="de-DE" dirty="0"/>
              <a:t>Vorname Name</a:t>
            </a:r>
            <a:endParaRPr lang="de-CH" dirty="0"/>
          </a:p>
        </p:txBody>
      </p:sp>
      <p:pic>
        <p:nvPicPr>
          <p:cNvPr id="2" name="Grafik 1">
            <a:extLst>
              <a:ext uri="{FF2B5EF4-FFF2-40B4-BE49-F238E27FC236}">
                <a16:creationId xmlns:a16="http://schemas.microsoft.com/office/drawing/2014/main" id="{D5E26EEB-CC2B-D6FD-CAB5-347A8C7A4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530138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Weiss">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406" y="1883594"/>
            <a:ext cx="3556800" cy="3479296"/>
          </a:xfrm>
          <a:prstGeom prst="rect">
            <a:avLst/>
          </a:prstGeom>
        </p:spPr>
      </p:pic>
    </p:spTree>
    <p:extLst>
      <p:ext uri="{BB962C8B-B14F-4D97-AF65-F5344CB8AC3E}">
        <p14:creationId xmlns:p14="http://schemas.microsoft.com/office/powerpoint/2010/main" val="4062066666"/>
      </p:ext>
    </p:extLst>
  </p:cSld>
  <p:clrMapOvr>
    <a:masterClrMapping/>
  </p:clrMapOvr>
  <p:hf sldNum="0" hdr="0" ftr="0" dt="0"/>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Emerald Green">
    <p:bg>
      <p:bgPr>
        <a:solidFill>
          <a:schemeClr val="accent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a:srcRect/>
          <a:stretch/>
        </p:blipFill>
        <p:spPr>
          <a:xfrm>
            <a:off x="4266937" y="1883594"/>
            <a:ext cx="3549737" cy="3479296"/>
          </a:xfrm>
          <a:prstGeom prst="rect">
            <a:avLst/>
          </a:prstGeom>
        </p:spPr>
      </p:pic>
    </p:spTree>
    <p:extLst>
      <p:ext uri="{BB962C8B-B14F-4D97-AF65-F5344CB8AC3E}">
        <p14:creationId xmlns:p14="http://schemas.microsoft.com/office/powerpoint/2010/main" val="4062352011"/>
      </p:ext>
    </p:extLst>
  </p:cSld>
  <p:clrMapOvr>
    <a:masterClrMapping/>
  </p:clrMapOvr>
  <p:hf sldNum="0" hdr="0" ft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Dunkelgrün">
    <p:bg>
      <p:bgPr>
        <a:solidFill>
          <a:srgbClr val="004E50"/>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a:srcRect/>
          <a:stretch/>
        </p:blipFill>
        <p:spPr>
          <a:xfrm>
            <a:off x="4266937" y="1883594"/>
            <a:ext cx="3549737" cy="3479296"/>
          </a:xfrm>
          <a:prstGeom prst="rect">
            <a:avLst/>
          </a:prstGeom>
        </p:spPr>
      </p:pic>
    </p:spTree>
    <p:extLst>
      <p:ext uri="{BB962C8B-B14F-4D97-AF65-F5344CB8AC3E}">
        <p14:creationId xmlns:p14="http://schemas.microsoft.com/office/powerpoint/2010/main" val="3350174620"/>
      </p:ext>
    </p:extLst>
  </p:cSld>
  <p:clrMapOvr>
    <a:masterClrMapping/>
  </p:clrMapOvr>
  <p:hf sldNum="0" hdr="0" ftr="0" dt="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Schwarz">
    <p:bg>
      <p:bgPr>
        <a:solidFill>
          <a:schemeClr val="tx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a:srcRect/>
          <a:stretch/>
        </p:blipFill>
        <p:spPr>
          <a:xfrm>
            <a:off x="4266937" y="1883594"/>
            <a:ext cx="3549737" cy="3479296"/>
          </a:xfrm>
          <a:prstGeom prst="rect">
            <a:avLst/>
          </a:prstGeom>
        </p:spPr>
      </p:pic>
    </p:spTree>
    <p:extLst>
      <p:ext uri="{BB962C8B-B14F-4D97-AF65-F5344CB8AC3E}">
        <p14:creationId xmlns:p14="http://schemas.microsoft.com/office/powerpoint/2010/main" val="703708298"/>
      </p:ext>
    </p:extLst>
  </p:cSld>
  <p:clrMapOvr>
    <a:masterClrMapping/>
  </p:clrMapOvr>
  <p:hf sldNum="0" hdr="0" ftr="0" dt="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Weiss">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3075" y="2843883"/>
            <a:ext cx="11239501" cy="1872208"/>
          </a:xfrm>
        </p:spPr>
        <p:txBody>
          <a:bodyPr/>
          <a:lstStyle>
            <a:lvl1pPr>
              <a:lnSpc>
                <a:spcPct val="91000"/>
              </a:lnSpc>
              <a:spcAft>
                <a:spcPts val="0"/>
              </a:spcAft>
              <a:defRPr sz="5600" b="0">
                <a:solidFill>
                  <a:schemeClr val="tx2"/>
                </a:solidFill>
                <a:latin typeface="+mj-lt"/>
              </a:defRPr>
            </a:lvl1pPr>
          </a:lstStyle>
          <a:p>
            <a:pPr lvl="0"/>
            <a:r>
              <a:rPr lang="de-DE" dirty="0"/>
              <a:t>Schlusstext hinzufügen</a:t>
            </a:r>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Tree>
    <p:extLst>
      <p:ext uri="{BB962C8B-B14F-4D97-AF65-F5344CB8AC3E}">
        <p14:creationId xmlns:p14="http://schemas.microsoft.com/office/powerpoint/2010/main" val="3979506822"/>
      </p:ext>
    </p:extLst>
  </p:cSld>
  <p:clrMapOvr>
    <a:masterClrMapping/>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Emerald Green">
    <p:bg>
      <p:bgPr>
        <a:solidFill>
          <a:schemeClr val="accent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3075" y="2843883"/>
            <a:ext cx="11239501" cy="1872208"/>
          </a:xfrm>
        </p:spPr>
        <p:txBody>
          <a:bodyPr/>
          <a:lstStyle>
            <a:lvl1pPr>
              <a:lnSpc>
                <a:spcPct val="91000"/>
              </a:lnSpc>
              <a:spcAft>
                <a:spcPts val="0"/>
              </a:spcAft>
              <a:defRPr sz="5600" b="0">
                <a:solidFill>
                  <a:srgbClr val="A3EBE4"/>
                </a:solidFill>
                <a:latin typeface="+mj-lt"/>
              </a:defRPr>
            </a:lvl1pPr>
          </a:lstStyle>
          <a:p>
            <a:pPr lvl="0"/>
            <a:r>
              <a:rPr lang="de-DE" dirty="0"/>
              <a:t>Schlusstext hinzufügen</a:t>
            </a:r>
            <a:endParaRPr lang="de-CH" dirty="0"/>
          </a:p>
        </p:txBody>
      </p:sp>
      <p:pic>
        <p:nvPicPr>
          <p:cNvPr id="2" name="Grafik 1">
            <a:extLst>
              <a:ext uri="{FF2B5EF4-FFF2-40B4-BE49-F238E27FC236}">
                <a16:creationId xmlns:a16="http://schemas.microsoft.com/office/drawing/2014/main" id="{40D18626-D519-ABF0-E2E7-77C4331A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711297011"/>
      </p:ext>
    </p:extLst>
  </p:cSld>
  <p:clrMapOvr>
    <a:masterClrMapping/>
  </p:clrMapOvr>
  <p:hf sldNum="0" hdr="0" ftr="0" dt="0"/>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Dunkelgrün">
    <p:bg>
      <p:bgPr>
        <a:solidFill>
          <a:srgbClr val="004E50"/>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3075" y="2843883"/>
            <a:ext cx="11239501" cy="1872208"/>
          </a:xfrm>
        </p:spPr>
        <p:txBody>
          <a:bodyPr/>
          <a:lstStyle>
            <a:lvl1pPr>
              <a:lnSpc>
                <a:spcPct val="91000"/>
              </a:lnSpc>
              <a:spcAft>
                <a:spcPts val="0"/>
              </a:spcAft>
              <a:defRPr sz="5600" b="0">
                <a:solidFill>
                  <a:schemeClr val="accent1"/>
                </a:solidFill>
                <a:latin typeface="+mj-lt"/>
              </a:defRPr>
            </a:lvl1pPr>
          </a:lstStyle>
          <a:p>
            <a:pPr lvl="0"/>
            <a:r>
              <a:rPr lang="de-DE" dirty="0"/>
              <a:t>Schlusstext hinzufügen</a:t>
            </a:r>
            <a:endParaRPr lang="de-CH" dirty="0"/>
          </a:p>
        </p:txBody>
      </p:sp>
      <p:pic>
        <p:nvPicPr>
          <p:cNvPr id="2" name="Grafik 1">
            <a:extLst>
              <a:ext uri="{FF2B5EF4-FFF2-40B4-BE49-F238E27FC236}">
                <a16:creationId xmlns:a16="http://schemas.microsoft.com/office/drawing/2014/main" id="{40D18626-D519-ABF0-E2E7-77C4331A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1291949333"/>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Weiss">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3200" y="3646800"/>
            <a:ext cx="10958400" cy="936000"/>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3200" y="2088000"/>
            <a:ext cx="10958400" cy="1544400"/>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3200" y="5022000"/>
            <a:ext cx="10958400" cy="216495"/>
          </a:xfrm>
        </p:spPr>
        <p:txBody>
          <a:bodyPr/>
          <a:lstStyle>
            <a:lvl1pPr>
              <a:defRPr sz="1600" b="0">
                <a:solidFill>
                  <a:schemeClr val="tx2"/>
                </a:solidFill>
                <a:latin typeface="+mj-lt"/>
              </a:defRPr>
            </a:lvl1pPr>
          </a:lstStyle>
          <a:p>
            <a:pPr lvl="0"/>
            <a:r>
              <a:rPr lang="de-DE" dirty="0"/>
              <a:t>Datum, Anlass</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3200" y="4762800"/>
            <a:ext cx="10958400" cy="216000"/>
          </a:xfrm>
        </p:spPr>
        <p:txBody>
          <a:bodyPr/>
          <a:lstStyle>
            <a:lvl1pPr>
              <a:defRPr sz="1600" b="0">
                <a:solidFill>
                  <a:schemeClr val="tx1"/>
                </a:solidFill>
                <a:latin typeface="+mj-lt"/>
              </a:defRPr>
            </a:lvl1pPr>
          </a:lstStyle>
          <a:p>
            <a:pPr lvl="0"/>
            <a:r>
              <a:rPr lang="de-DE" dirty="0"/>
              <a:t>Vorname Name</a:t>
            </a:r>
            <a:endParaRPr lang="de-CH" dirty="0"/>
          </a:p>
        </p:txBody>
      </p:sp>
      <p:sp>
        <p:nvSpPr>
          <p:cNvPr id="5" name="Inhaltsplatzhalter 5">
            <a:extLst>
              <a:ext uri="{FF2B5EF4-FFF2-40B4-BE49-F238E27FC236}">
                <a16:creationId xmlns:a16="http://schemas.microsoft.com/office/drawing/2014/main" id="{FD3E8D50-82CF-66FB-C8A3-ACF72506AAAE}"/>
              </a:ext>
            </a:extLst>
          </p:cNvPr>
          <p:cNvSpPr>
            <a:spLocks noGrp="1"/>
          </p:cNvSpPr>
          <p:nvPr>
            <p:ph sz="quarter" idx="15" hasCustomPrompt="1"/>
          </p:nvPr>
        </p:nvSpPr>
        <p:spPr>
          <a:xfrm>
            <a:off x="2279576" y="360363"/>
            <a:ext cx="1779077" cy="730500"/>
          </a:xfrm>
        </p:spPr>
        <p:txBody>
          <a:bodyPr tIns="630000" anchor="ctr"/>
          <a:lstStyle>
            <a:lvl1pPr algn="ctr">
              <a:defRPr sz="900">
                <a:solidFill>
                  <a:schemeClr val="bg2"/>
                </a:solidFill>
              </a:defRPr>
            </a:lvl1pPr>
          </a:lstStyle>
          <a:p>
            <a:pPr lvl="0"/>
            <a:r>
              <a:rPr lang="de-DE" dirty="0"/>
              <a:t>optionales Zusatzlogo einfügen</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klein Weiss">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00450"/>
            <a:ext cx="10956926" cy="980678"/>
          </a:xfrm>
        </p:spPr>
        <p:txBody>
          <a:bodyPr/>
          <a:lstStyle>
            <a:lvl1pPr marL="0" indent="0" algn="l">
              <a:lnSpc>
                <a:spcPct val="85000"/>
              </a:lnSpc>
              <a:spcAft>
                <a:spcPts val="0"/>
              </a:spcAft>
              <a:buNone/>
              <a:defRPr sz="4800">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17377"/>
          </a:xfrm>
        </p:spPr>
        <p:txBody>
          <a:bodyPr anchor="b"/>
          <a:lstStyle>
            <a:lvl1pPr algn="l">
              <a:lnSpc>
                <a:spcPct val="85000"/>
              </a:lnSpc>
              <a:defRPr sz="4800"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defRPr sz="1600" b="0">
                <a:solidFill>
                  <a:schemeClr val="tx2"/>
                </a:solidFill>
                <a:latin typeface="+mj-lt"/>
              </a:defRPr>
            </a:lvl1pPr>
          </a:lstStyle>
          <a:p>
            <a:pPr lvl="0"/>
            <a:r>
              <a:rPr lang="de-DE" dirty="0"/>
              <a:t>Datum, Anlass</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000"/>
          </a:xfrm>
        </p:spPr>
        <p:txBody>
          <a:bodyPr/>
          <a:lstStyle>
            <a:lvl1pPr>
              <a:defRPr sz="1600" b="0">
                <a:solidFill>
                  <a:schemeClr val="tx1"/>
                </a:solidFill>
                <a:latin typeface="+mj-lt"/>
              </a:defRPr>
            </a:lvl1pPr>
          </a:lstStyle>
          <a:p>
            <a:pPr lvl="0"/>
            <a:r>
              <a:rPr lang="de-DE" dirty="0"/>
              <a:t>Vorname Name</a:t>
            </a:r>
            <a:endParaRPr lang="de-CH" dirty="0"/>
          </a:p>
        </p:txBody>
      </p:sp>
      <p:sp>
        <p:nvSpPr>
          <p:cNvPr id="6" name="Inhaltsplatzhalter 5">
            <a:extLst>
              <a:ext uri="{FF2B5EF4-FFF2-40B4-BE49-F238E27FC236}">
                <a16:creationId xmlns:a16="http://schemas.microsoft.com/office/drawing/2014/main" id="{8EA610CF-DE4A-59EE-92E9-0326D58BBE34}"/>
              </a:ext>
            </a:extLst>
          </p:cNvPr>
          <p:cNvSpPr>
            <a:spLocks noGrp="1"/>
          </p:cNvSpPr>
          <p:nvPr>
            <p:ph sz="quarter" idx="15" hasCustomPrompt="1"/>
          </p:nvPr>
        </p:nvSpPr>
        <p:spPr>
          <a:xfrm>
            <a:off x="2279576" y="360363"/>
            <a:ext cx="1779077" cy="730500"/>
          </a:xfrm>
        </p:spPr>
        <p:txBody>
          <a:bodyPr tIns="630000" anchor="ctr"/>
          <a:lstStyle>
            <a:lvl1pPr algn="ctr">
              <a:defRPr sz="900">
                <a:solidFill>
                  <a:schemeClr val="bg2"/>
                </a:solidFill>
              </a:defRPr>
            </a:lvl1pPr>
          </a:lstStyle>
          <a:p>
            <a:pPr lvl="0"/>
            <a:r>
              <a:rPr lang="de-DE" dirty="0"/>
              <a:t>optionales Zusatzlogo einfügen</a:t>
            </a:r>
            <a:endParaRPr lang="de-CH" dirty="0"/>
          </a:p>
        </p:txBody>
      </p:sp>
    </p:spTree>
    <p:extLst>
      <p:ext uri="{BB962C8B-B14F-4D97-AF65-F5344CB8AC3E}">
        <p14:creationId xmlns:p14="http://schemas.microsoft.com/office/powerpoint/2010/main" val="3809935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73075" y="3646800"/>
            <a:ext cx="11239550" cy="1612776"/>
          </a:xfrm>
        </p:spPr>
        <p:txBody>
          <a:bodyPr/>
          <a:lstStyle>
            <a:lvl1pPr marL="0" indent="0" algn="l">
              <a:lnSpc>
                <a:spcPct val="85000"/>
              </a:lnSpc>
              <a:spcAft>
                <a:spcPts val="0"/>
              </a:spcAft>
              <a:buNone/>
              <a:defRPr sz="5601">
                <a:solidFill>
                  <a:srgbClr val="A3EBE4"/>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Optionaler Zwischentitel</a:t>
            </a:r>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471600" y="1486800"/>
            <a:ext cx="11239550" cy="2145600"/>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folie Dunkelgrün">
    <p:bg>
      <p:bgPr>
        <a:solidFill>
          <a:srgbClr val="004E50"/>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73075" y="3645024"/>
            <a:ext cx="11239550"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Optionaler Zwischentitel</a:t>
            </a:r>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473075" y="1483200"/>
            <a:ext cx="11239550" cy="2145600"/>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folie Bild">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2ED00712-F7DE-DDA7-4F38-FEA7B108D281}"/>
              </a:ext>
            </a:extLst>
          </p:cNvPr>
          <p:cNvSpPr>
            <a:spLocks noGrp="1"/>
          </p:cNvSpPr>
          <p:nvPr>
            <p:ph type="pic" sz="quarter" idx="14" hasCustomPrompt="1"/>
          </p:nvPr>
        </p:nvSpPr>
        <p:spPr>
          <a:xfrm>
            <a:off x="0" y="0"/>
            <a:ext cx="12193200" cy="6858000"/>
          </a:xfrm>
          <a:solidFill>
            <a:schemeClr val="bg2"/>
          </a:solidFill>
        </p:spPr>
        <p:txBody>
          <a:bodyPr lIns="108000" tIns="648000" rIns="108000" bIns="72000" anchor="t" anchorCtr="0"/>
          <a:lstStyle>
            <a:lvl1pPr algn="ctr">
              <a:defRPr sz="1400" b="0"/>
            </a:lvl1pPr>
          </a:lstStyle>
          <a:p>
            <a:r>
              <a:rPr lang="de-DE" dirty="0"/>
              <a:t>Bild durch «Drag &amp; Drop» in den Bildplatzhalter ziehen</a:t>
            </a:r>
            <a:endParaRPr lang="de-CH" dirty="0"/>
          </a:p>
        </p:txBody>
      </p:sp>
      <p:sp>
        <p:nvSpPr>
          <p:cNvPr id="6" name="Textplatzhalter 5">
            <a:extLst>
              <a:ext uri="{FF2B5EF4-FFF2-40B4-BE49-F238E27FC236}">
                <a16:creationId xmlns:a16="http://schemas.microsoft.com/office/drawing/2014/main" id="{0BA4E1F2-796F-40C0-BB84-8CAE7EECD577}"/>
              </a:ext>
            </a:extLst>
          </p:cNvPr>
          <p:cNvSpPr>
            <a:spLocks noGrp="1"/>
          </p:cNvSpPr>
          <p:nvPr>
            <p:ph type="body" sz="quarter" idx="15" hasCustomPrompt="1"/>
          </p:nvPr>
        </p:nvSpPr>
        <p:spPr>
          <a:xfrm rot="16200000">
            <a:off x="-3661135" y="3293998"/>
            <a:ext cx="6858000" cy="270000"/>
          </a:xfrm>
          <a:solidFill>
            <a:schemeClr val="tx1">
              <a:alpha val="30000"/>
            </a:schemeClr>
          </a:solidFill>
        </p:spPr>
        <p:txBody>
          <a:bodyPr lIns="36000" tIns="36000" rIns="36000" bIns="36000"/>
          <a:lstStyle>
            <a:lvl1pPr>
              <a:defRPr sz="1000"/>
            </a:lvl1pPr>
          </a:lstStyle>
          <a:p>
            <a:pPr lvl="0"/>
            <a:r>
              <a:rPr lang="de-DE" dirty="0"/>
              <a:t>Bei Bedarf die dunkle Fläche nach rechts über das Bild ziehen</a:t>
            </a:r>
            <a:endParaRPr lang="de-CH" dirty="0"/>
          </a:p>
        </p:txBody>
      </p:sp>
      <p:sp>
        <p:nvSpPr>
          <p:cNvPr id="3" name="Untertitel 2"/>
          <p:cNvSpPr>
            <a:spLocks noGrp="1"/>
          </p:cNvSpPr>
          <p:nvPr>
            <p:ph type="subTitle" idx="1" hasCustomPrompt="1"/>
          </p:nvPr>
        </p:nvSpPr>
        <p:spPr>
          <a:xfrm>
            <a:off x="473075" y="3645024"/>
            <a:ext cx="11239550" cy="1612776"/>
          </a:xfrm>
          <a:noFill/>
        </p:spPr>
        <p:txBody>
          <a:bodyPr/>
          <a:lstStyle>
            <a:lvl1pPr marL="0" indent="0" algn="l">
              <a:lnSpc>
                <a:spcPct val="85000"/>
              </a:lnSpc>
              <a:spcAft>
                <a:spcPts val="0"/>
              </a:spcAft>
              <a:buNone/>
              <a:defRPr sz="5601">
                <a:solidFill>
                  <a:schemeClr val="bg1">
                    <a:alpha val="60000"/>
                  </a:schemeClr>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Optionaler Zwischentitel</a:t>
            </a:r>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473075" y="1482725"/>
            <a:ext cx="11239549" cy="2146837"/>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2558316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r>
              <a:rPr lang="de-CH" noProof="0" dirty="0"/>
              <a:t>Titel hinzufügen</a:t>
            </a:r>
          </a:p>
        </p:txBody>
      </p:sp>
      <p:sp>
        <p:nvSpPr>
          <p:cNvPr id="3" name="Textplatzhalter 2"/>
          <p:cNvSpPr>
            <a:spLocks noGrp="1"/>
          </p:cNvSpPr>
          <p:nvPr>
            <p:ph type="body" idx="1"/>
          </p:nvPr>
        </p:nvSpPr>
        <p:spPr>
          <a:xfrm>
            <a:off x="479377" y="1484784"/>
            <a:ext cx="11233248" cy="473504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p:txBody>
      </p:sp>
      <p:sp>
        <p:nvSpPr>
          <p:cNvPr id="4" name="Datumsplatzhalter 3"/>
          <p:cNvSpPr>
            <a:spLocks noGrp="1"/>
          </p:cNvSpPr>
          <p:nvPr>
            <p:ph type="dt" sz="half" idx="2"/>
          </p:nvPr>
        </p:nvSpPr>
        <p:spPr>
          <a:xfrm>
            <a:off x="9768409" y="6694832"/>
            <a:ext cx="1944216" cy="162000"/>
          </a:xfrm>
          <a:prstGeom prst="rect">
            <a:avLst/>
          </a:prstGeom>
        </p:spPr>
        <p:txBody>
          <a:bodyPr vert="horz" lIns="0" tIns="0" rIns="0" bIns="0" rtlCol="0" anchor="t" anchorCtr="0"/>
          <a:lstStyle>
            <a:lvl1pPr algn="r">
              <a:defRPr sz="1000" b="0">
                <a:noFill/>
              </a:defRPr>
            </a:lvl1pPr>
          </a:lstStyle>
          <a:p>
            <a:fld id="{B9719855-836E-480C-8398-54A1D2A2AEA1}" type="datetime6">
              <a:rPr lang="de-CH" smtClean="0"/>
              <a:pPr/>
              <a:t>September 25</a:t>
            </a:fld>
            <a:endParaRPr lang="de-CH" dirty="0"/>
          </a:p>
        </p:txBody>
      </p:sp>
      <p:sp>
        <p:nvSpPr>
          <p:cNvPr id="5" name="Fußzeilenplatzhalter 4"/>
          <p:cNvSpPr>
            <a:spLocks noGrp="1"/>
          </p:cNvSpPr>
          <p:nvPr>
            <p:ph type="ftr" sz="quarter" idx="3"/>
          </p:nvPr>
        </p:nvSpPr>
        <p:spPr>
          <a:xfrm>
            <a:off x="1506058" y="6694831"/>
            <a:ext cx="7872876" cy="162000"/>
          </a:xfrm>
          <a:prstGeom prst="rect">
            <a:avLst/>
          </a:prstGeom>
        </p:spPr>
        <p:txBody>
          <a:bodyPr vert="horz" lIns="0" tIns="0" rIns="0" bIns="0" rtlCol="0" anchor="t" anchorCtr="0"/>
          <a:lstStyle>
            <a:lvl1pPr algn="l">
              <a:defRPr sz="1000" b="0">
                <a:noFill/>
              </a:defRPr>
            </a:lvl1pPr>
          </a:lstStyle>
          <a:p>
            <a:r>
              <a:rPr lang="de-CH"/>
              <a:t>Titel der Präsentation - Fusszeile (einfügen über «Einfügen &gt; Kopf- und Fusszeile»)</a:t>
            </a:r>
            <a:endParaRPr lang="de-CH" dirty="0"/>
          </a:p>
        </p:txBody>
      </p:sp>
      <p:sp>
        <p:nvSpPr>
          <p:cNvPr id="6" name="Foliennummernplatzhalter 5"/>
          <p:cNvSpPr>
            <a:spLocks noGrp="1"/>
          </p:cNvSpPr>
          <p:nvPr>
            <p:ph type="sldNum" sz="quarter" idx="4"/>
          </p:nvPr>
        </p:nvSpPr>
        <p:spPr>
          <a:xfrm>
            <a:off x="473075" y="6482481"/>
            <a:ext cx="403472"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noProof="0" smtClean="0"/>
              <a:pPr/>
              <a:t>‹Nr.›</a:t>
            </a:fld>
            <a:endParaRPr lang="de-CH" noProof="0" dirty="0"/>
          </a:p>
        </p:txBody>
      </p:sp>
      <p:sp>
        <p:nvSpPr>
          <p:cNvPr id="11" name="Textfeld 10">
            <a:extLst>
              <a:ext uri="{FF2B5EF4-FFF2-40B4-BE49-F238E27FC236}">
                <a16:creationId xmlns:a16="http://schemas.microsoft.com/office/drawing/2014/main" id="{2FB69C4C-84B1-8D28-FEAF-B135FA15F1B6}"/>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701" r:id="rId2"/>
    <p:sldLayoutId id="2147483702" r:id="rId3"/>
    <p:sldLayoutId id="2147483703" r:id="rId4"/>
    <p:sldLayoutId id="2147483695" r:id="rId5"/>
    <p:sldLayoutId id="2147483699" r:id="rId6"/>
    <p:sldLayoutId id="2147483666" r:id="rId7"/>
    <p:sldLayoutId id="2147483694" r:id="rId8"/>
    <p:sldLayoutId id="2147483706" r:id="rId9"/>
    <p:sldLayoutId id="2147483710" r:id="rId10"/>
    <p:sldLayoutId id="2147483711" r:id="rId11"/>
    <p:sldLayoutId id="2147483712" r:id="rId12"/>
    <p:sldLayoutId id="2147483713" r:id="rId13"/>
    <p:sldLayoutId id="2147483682" r:id="rId14"/>
    <p:sldLayoutId id="2147483659" r:id="rId15"/>
    <p:sldLayoutId id="2147483671" r:id="rId16"/>
    <p:sldLayoutId id="2147483687" r:id="rId17"/>
    <p:sldLayoutId id="2147483688" r:id="rId18"/>
    <p:sldLayoutId id="2147483717" r:id="rId19"/>
    <p:sldLayoutId id="2147483715" r:id="rId20"/>
    <p:sldLayoutId id="2147483714" r:id="rId21"/>
    <p:sldLayoutId id="2147483718" r:id="rId22"/>
    <p:sldLayoutId id="2147483719" r:id="rId23"/>
    <p:sldLayoutId id="2147483732" r:id="rId24"/>
    <p:sldLayoutId id="2147483733" r:id="rId25"/>
    <p:sldLayoutId id="2147483720" r:id="rId26"/>
    <p:sldLayoutId id="2147483683" r:id="rId27"/>
    <p:sldLayoutId id="2147483684" r:id="rId28"/>
    <p:sldLayoutId id="2147483685" r:id="rId29"/>
    <p:sldLayoutId id="2147483716" r:id="rId30"/>
    <p:sldLayoutId id="2147483686" r:id="rId31"/>
    <p:sldLayoutId id="2147483722" r:id="rId32"/>
    <p:sldLayoutId id="2147483723" r:id="rId33"/>
    <p:sldLayoutId id="2147483724" r:id="rId34"/>
    <p:sldLayoutId id="2147483721" r:id="rId35"/>
    <p:sldLayoutId id="2147483697" r:id="rId36"/>
    <p:sldLayoutId id="2147483664" r:id="rId37"/>
    <p:sldLayoutId id="2147483663" r:id="rId38"/>
    <p:sldLayoutId id="2147483689" r:id="rId39"/>
    <p:sldLayoutId id="2147483728" r:id="rId40"/>
    <p:sldLayoutId id="2147483729" r:id="rId41"/>
    <p:sldLayoutId id="2147483730" r:id="rId42"/>
    <p:sldLayoutId id="2147483731" r:id="rId43"/>
    <p:sldLayoutId id="2147483725" r:id="rId44"/>
    <p:sldLayoutId id="2147483726" r:id="rId45"/>
    <p:sldLayoutId id="2147483727" r:id="rId46"/>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8" userDrawn="1">
          <p15:clr>
            <a:srgbClr val="A4A3A4"/>
          </p15:clr>
        </p15:guide>
        <p15:guide id="2" pos="7382" userDrawn="1">
          <p15:clr>
            <a:srgbClr val="A4A3A4"/>
          </p15:clr>
        </p15:guide>
        <p15:guide id="3" orient="horz" pos="217" userDrawn="1">
          <p15:clr>
            <a:srgbClr val="A4A3A4"/>
          </p15:clr>
        </p15:guide>
        <p15:guide id="4" orient="horz" pos="3918" userDrawn="1">
          <p15:clr>
            <a:srgbClr val="A4A3A4"/>
          </p15:clr>
        </p15:guide>
        <p15:guide id="5" orient="horz" pos="93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CH" dirty="0"/>
              <a:t>Sichtbar sein leuchtet ein</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CH" dirty="0"/>
              <a:t>Datum, Anlass</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Vorname Name, Funktion</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8B9DB-CFD3-4DCC-B6F9-0A67AC893E46}"/>
              </a:ext>
            </a:extLst>
          </p:cNvPr>
          <p:cNvSpPr>
            <a:spLocks noGrp="1"/>
          </p:cNvSpPr>
          <p:nvPr>
            <p:ph type="title"/>
          </p:nvPr>
        </p:nvSpPr>
        <p:spPr/>
        <p:txBody>
          <a:bodyPr/>
          <a:lstStyle/>
          <a:p>
            <a:r>
              <a:rPr lang="de-CH" dirty="0"/>
              <a:t>Nur wer leuchtet, wird rechtzeitig gesehen.</a:t>
            </a:r>
          </a:p>
        </p:txBody>
      </p:sp>
      <p:sp>
        <p:nvSpPr>
          <p:cNvPr id="6" name="Foliennummernplatzhalter 5">
            <a:extLst>
              <a:ext uri="{FF2B5EF4-FFF2-40B4-BE49-F238E27FC236}">
                <a16:creationId xmlns:a16="http://schemas.microsoft.com/office/drawing/2014/main" id="{6A409F7B-4ED8-4620-AAED-F94AD0256709}"/>
              </a:ext>
            </a:extLst>
          </p:cNvPr>
          <p:cNvSpPr>
            <a:spLocks noGrp="1"/>
          </p:cNvSpPr>
          <p:nvPr>
            <p:ph type="sldNum" sz="quarter" idx="12"/>
          </p:nvPr>
        </p:nvSpPr>
        <p:spPr/>
        <p:txBody>
          <a:bodyPr/>
          <a:lstStyle/>
          <a:p>
            <a:fld id="{442AD375-037F-43D0-B059-5172DA06796A}" type="slidenum">
              <a:rPr lang="de-CH" smtClean="0"/>
              <a:pPr/>
              <a:t>2</a:t>
            </a:fld>
            <a:endParaRPr lang="de-CH" dirty="0"/>
          </a:p>
        </p:txBody>
      </p:sp>
      <p:pic>
        <p:nvPicPr>
          <p:cNvPr id="7" name="Grafik 6">
            <a:extLst>
              <a:ext uri="{FF2B5EF4-FFF2-40B4-BE49-F238E27FC236}">
                <a16:creationId xmlns:a16="http://schemas.microsoft.com/office/drawing/2014/main" id="{82F87B54-EDC5-4EDA-93E4-24055D4CE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28" y="1234256"/>
            <a:ext cx="10992544" cy="4563427"/>
          </a:xfrm>
          <a:prstGeom prst="rect">
            <a:avLst/>
          </a:prstGeom>
        </p:spPr>
      </p:pic>
    </p:spTree>
    <p:extLst>
      <p:ext uri="{BB962C8B-B14F-4D97-AF65-F5344CB8AC3E}">
        <p14:creationId xmlns:p14="http://schemas.microsoft.com/office/powerpoint/2010/main" val="405960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DD0674-90BB-9E12-E393-1B1FBF412ED1}"/>
              </a:ext>
            </a:extLst>
          </p:cNvPr>
          <p:cNvSpPr>
            <a:spLocks noGrp="1"/>
          </p:cNvSpPr>
          <p:nvPr>
            <p:ph idx="20"/>
          </p:nvPr>
        </p:nvSpPr>
        <p:spPr>
          <a:xfrm>
            <a:off x="335358" y="1448953"/>
            <a:ext cx="11233247" cy="4896520"/>
          </a:xfrm>
        </p:spPr>
        <p:txBody>
          <a:bodyPr/>
          <a:lstStyle/>
          <a:p>
            <a:pPr lvl="1"/>
            <a:r>
              <a:rPr lang="de-CH" dirty="0"/>
              <a:t>Helle Kleidung tragen.</a:t>
            </a:r>
          </a:p>
          <a:p>
            <a:pPr lvl="1"/>
            <a:r>
              <a:rPr lang="de-CH" dirty="0"/>
              <a:t>Sich mit rundum sichtbaren, reflektierenden Materialien ausrüsten.</a:t>
            </a:r>
          </a:p>
          <a:p>
            <a:pPr lvl="1"/>
            <a:r>
              <a:rPr lang="de-CH" dirty="0"/>
              <a:t>Reflektierende Accessoires vor allem an beweglichen Körperteilen (Beine, Arme) tragen, weil diese stets in Bewegung sind.</a:t>
            </a:r>
          </a:p>
          <a:p>
            <a:endParaRPr lang="de-CH" dirty="0"/>
          </a:p>
        </p:txBody>
      </p:sp>
      <p:sp>
        <p:nvSpPr>
          <p:cNvPr id="4" name="Titel 3">
            <a:extLst>
              <a:ext uri="{FF2B5EF4-FFF2-40B4-BE49-F238E27FC236}">
                <a16:creationId xmlns:a16="http://schemas.microsoft.com/office/drawing/2014/main" id="{1DD1EDEA-B22B-3AEB-9F19-BA53274906AC}"/>
              </a:ext>
            </a:extLst>
          </p:cNvPr>
          <p:cNvSpPr>
            <a:spLocks noGrp="1"/>
          </p:cNvSpPr>
          <p:nvPr>
            <p:ph type="title"/>
          </p:nvPr>
        </p:nvSpPr>
        <p:spPr/>
        <p:txBody>
          <a:bodyPr/>
          <a:lstStyle/>
          <a:p>
            <a:r>
              <a:rPr lang="de-CH" dirty="0"/>
              <a:t>Sichtbar unterwegs: Zu Fuss und beim Joggen</a:t>
            </a:r>
          </a:p>
        </p:txBody>
      </p:sp>
      <p:sp>
        <p:nvSpPr>
          <p:cNvPr id="5" name="Foliennummernplatzhalter 4">
            <a:extLst>
              <a:ext uri="{FF2B5EF4-FFF2-40B4-BE49-F238E27FC236}">
                <a16:creationId xmlns:a16="http://schemas.microsoft.com/office/drawing/2014/main" id="{1CD4D541-002B-3E96-527D-894CD69C6BE2}"/>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1153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5FE6-CD30-E693-D8E1-B331823130F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590308-CB51-4F52-6534-64619E6BFE10}"/>
              </a:ext>
            </a:extLst>
          </p:cNvPr>
          <p:cNvSpPr>
            <a:spLocks noGrp="1"/>
          </p:cNvSpPr>
          <p:nvPr>
            <p:ph idx="20"/>
          </p:nvPr>
        </p:nvSpPr>
        <p:spPr>
          <a:xfrm>
            <a:off x="479585" y="1333500"/>
            <a:ext cx="5362314" cy="4886325"/>
          </a:xfrm>
        </p:spPr>
        <p:txBody>
          <a:bodyPr>
            <a:normAutofit/>
          </a:bodyPr>
          <a:lstStyle/>
          <a:p>
            <a:pPr lvl="1"/>
            <a:r>
              <a:rPr lang="de-CH" sz="2200" dirty="0"/>
              <a:t>Das Fahrrad mit der gesetzlich vorgeschriebenen Beleuchtung ausrüsten. Für E-Bikes gilt ein </a:t>
            </a:r>
            <a:r>
              <a:rPr lang="de-CH" sz="2200" dirty="0" err="1"/>
              <a:t>Lichtobligatorium</a:t>
            </a:r>
            <a:r>
              <a:rPr lang="de-CH" sz="2200" dirty="0"/>
              <a:t> zu jeder Tages- und Nachtzeit. </a:t>
            </a:r>
          </a:p>
          <a:p>
            <a:pPr lvl="1"/>
            <a:r>
              <a:rPr lang="de-CH" sz="2200" dirty="0"/>
              <a:t>Zusätzlich Speichenreflektoren oder reflektierende Pneus anbringen.</a:t>
            </a:r>
          </a:p>
          <a:p>
            <a:pPr lvl="1"/>
            <a:r>
              <a:rPr lang="de-CH" sz="2200" dirty="0"/>
              <a:t>Helle Kleidung, leuchtende Farben und reflektierende Materialien tragen, z.B. Leuchtwesten, Arm- und Fussbänder.</a:t>
            </a:r>
          </a:p>
          <a:p>
            <a:endParaRPr lang="de-CH" dirty="0"/>
          </a:p>
        </p:txBody>
      </p:sp>
      <p:pic>
        <p:nvPicPr>
          <p:cNvPr id="7" name="Bildplatzhalter 10" descr="Ein Bild, das Wand, Im Haus, hölzern enthält.&#10;&#10;KI-generierte Inhalte können fehlerhaft sein.">
            <a:extLst>
              <a:ext uri="{FF2B5EF4-FFF2-40B4-BE49-F238E27FC236}">
                <a16:creationId xmlns:a16="http://schemas.microsoft.com/office/drawing/2014/main" id="{FFF6823D-345F-DBA8-B95E-CBE8788D634B}"/>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6977" r="-1" b="16142"/>
          <a:stretch>
            <a:fillRect/>
          </a:stretch>
        </p:blipFill>
        <p:spPr>
          <a:xfrm>
            <a:off x="6096000" y="253496"/>
            <a:ext cx="5841206" cy="6347329"/>
          </a:xfrm>
          <a:noFill/>
        </p:spPr>
      </p:pic>
      <p:sp>
        <p:nvSpPr>
          <p:cNvPr id="4" name="Titel 3">
            <a:extLst>
              <a:ext uri="{FF2B5EF4-FFF2-40B4-BE49-F238E27FC236}">
                <a16:creationId xmlns:a16="http://schemas.microsoft.com/office/drawing/2014/main" id="{FFF84920-9E83-789B-DB3B-A6BAC5E9955D}"/>
              </a:ext>
            </a:extLst>
          </p:cNvPr>
          <p:cNvSpPr>
            <a:spLocks noGrp="1"/>
          </p:cNvSpPr>
          <p:nvPr>
            <p:ph type="title"/>
          </p:nvPr>
        </p:nvSpPr>
        <p:spPr>
          <a:xfrm>
            <a:off x="479377" y="365126"/>
            <a:ext cx="5362265" cy="315911"/>
          </a:xfrm>
        </p:spPr>
        <p:txBody>
          <a:bodyPr anchor="t">
            <a:noAutofit/>
          </a:bodyPr>
          <a:lstStyle/>
          <a:p>
            <a:pPr>
              <a:lnSpc>
                <a:spcPct val="90000"/>
              </a:lnSpc>
            </a:pPr>
            <a:r>
              <a:rPr lang="de-CH" sz="1800" dirty="0"/>
              <a:t>Sichtbar unterwegs: Auf dem Velo oder E-Bike</a:t>
            </a:r>
          </a:p>
        </p:txBody>
      </p:sp>
      <p:sp>
        <p:nvSpPr>
          <p:cNvPr id="5" name="Foliennummernplatzhalter 4">
            <a:extLst>
              <a:ext uri="{FF2B5EF4-FFF2-40B4-BE49-F238E27FC236}">
                <a16:creationId xmlns:a16="http://schemas.microsoft.com/office/drawing/2014/main" id="{6F13D155-D36B-DA6B-8963-B018E1A0DAF6}"/>
              </a:ext>
            </a:extLst>
          </p:cNvPr>
          <p:cNvSpPr>
            <a:spLocks noGrp="1"/>
          </p:cNvSpPr>
          <p:nvPr>
            <p:ph type="sldNum" sz="quarter" idx="12"/>
          </p:nvPr>
        </p:nvSpPr>
        <p:spPr>
          <a:xfrm>
            <a:off x="507953" y="6482481"/>
            <a:ext cx="403472" cy="162000"/>
          </a:xfrm>
        </p:spPr>
        <p:txBody>
          <a:bodyPr anchor="t">
            <a:normAutofit/>
          </a:bodyPr>
          <a:lstStyle/>
          <a:p>
            <a:fld id="{442AD375-037F-43D0-B059-5172DA06796A}" type="slidenum">
              <a:rPr lang="de-CH" smtClean="0"/>
              <a:pPr/>
              <a:t>4</a:t>
            </a:fld>
            <a:endParaRPr lang="de-CH" dirty="0"/>
          </a:p>
        </p:txBody>
      </p:sp>
      <p:sp>
        <p:nvSpPr>
          <p:cNvPr id="12" name="Text Placeholder 6">
            <a:extLst>
              <a:ext uri="{FF2B5EF4-FFF2-40B4-BE49-F238E27FC236}">
                <a16:creationId xmlns:a16="http://schemas.microsoft.com/office/drawing/2014/main" id="{369591B5-9A55-D676-E0D9-73A76FCBF09D}"/>
              </a:ext>
            </a:extLst>
          </p:cNvPr>
          <p:cNvSpPr>
            <a:spLocks noGrp="1"/>
          </p:cNvSpPr>
          <p:nvPr>
            <p:ph type="body" sz="quarter" idx="15"/>
          </p:nvPr>
        </p:nvSpPr>
        <p:spPr>
          <a:xfrm>
            <a:off x="1016011" y="6484913"/>
            <a:ext cx="2919700" cy="168252"/>
          </a:xfrm>
        </p:spPr>
        <p:txBody>
          <a:bodyPr/>
          <a:lstStyle/>
          <a:p>
            <a:endParaRPr lang="en-US"/>
          </a:p>
        </p:txBody>
      </p:sp>
    </p:spTree>
    <p:extLst>
      <p:ext uri="{BB962C8B-B14F-4D97-AF65-F5344CB8AC3E}">
        <p14:creationId xmlns:p14="http://schemas.microsoft.com/office/powerpoint/2010/main" val="153194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FC3D-49AC-5058-9325-2C0D16DD76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E86D84-D5D8-D270-EC88-3DF79168BD2A}"/>
              </a:ext>
            </a:extLst>
          </p:cNvPr>
          <p:cNvSpPr>
            <a:spLocks noGrp="1"/>
          </p:cNvSpPr>
          <p:nvPr>
            <p:ph type="title"/>
          </p:nvPr>
        </p:nvSpPr>
        <p:spPr/>
        <p:txBody>
          <a:bodyPr/>
          <a:lstStyle/>
          <a:p>
            <a:r>
              <a:rPr lang="de-CH" dirty="0"/>
              <a:t>Sichtbar unterwegs: Auf dem Trottinett, Skateboard und Co.</a:t>
            </a:r>
          </a:p>
        </p:txBody>
      </p:sp>
      <p:sp>
        <p:nvSpPr>
          <p:cNvPr id="3" name="Inhaltsplatzhalter 2">
            <a:extLst>
              <a:ext uri="{FF2B5EF4-FFF2-40B4-BE49-F238E27FC236}">
                <a16:creationId xmlns:a16="http://schemas.microsoft.com/office/drawing/2014/main" id="{78CBEC4C-6FFC-DB47-CD6E-E99E78A11A2E}"/>
              </a:ext>
            </a:extLst>
          </p:cNvPr>
          <p:cNvSpPr>
            <a:spLocks noGrp="1"/>
          </p:cNvSpPr>
          <p:nvPr>
            <p:ph idx="1"/>
          </p:nvPr>
        </p:nvSpPr>
        <p:spPr>
          <a:xfrm>
            <a:off x="479377" y="1484784"/>
            <a:ext cx="11233247" cy="4692179"/>
          </a:xfrm>
        </p:spPr>
        <p:txBody>
          <a:bodyPr>
            <a:noAutofit/>
          </a:bodyPr>
          <a:lstStyle/>
          <a:p>
            <a:pPr lvl="1"/>
            <a:r>
              <a:rPr lang="de-DE" dirty="0"/>
              <a:t>Bei Dunkelheit oder schlechter Sicht: Lichter verwenden.</a:t>
            </a:r>
          </a:p>
          <a:p>
            <a:pPr lvl="1"/>
            <a:r>
              <a:rPr lang="de-DE" dirty="0"/>
              <a:t>Für E-Trottinett, die für den Verkehr zugelassen sind, gilt ein </a:t>
            </a:r>
            <a:r>
              <a:rPr lang="de-DE" dirty="0" err="1"/>
              <a:t>Lichtobligatorium</a:t>
            </a:r>
            <a:r>
              <a:rPr lang="de-DE" dirty="0"/>
              <a:t> – auch am Tag (Tagfahrlicht).</a:t>
            </a:r>
          </a:p>
          <a:p>
            <a:pPr lvl="1"/>
            <a:r>
              <a:rPr lang="de-CH" dirty="0"/>
              <a:t>Helle Kleidung, leuchtende Farben und reflektierende Materialien tragen, z.B. Leuchtwesten, Arm- und Fussbänder.</a:t>
            </a:r>
          </a:p>
        </p:txBody>
      </p:sp>
      <p:sp>
        <p:nvSpPr>
          <p:cNvPr id="13" name="Foliennummernplatzhalter 12">
            <a:extLst>
              <a:ext uri="{FF2B5EF4-FFF2-40B4-BE49-F238E27FC236}">
                <a16:creationId xmlns:a16="http://schemas.microsoft.com/office/drawing/2014/main" id="{39D70060-D7F0-9FA8-D74E-E6DF8FA2FB82}"/>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249721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chtbarkeit-medium-DE">
            <a:hlinkClick r:id="" action="ppaction://media"/>
            <a:extLst>
              <a:ext uri="{FF2B5EF4-FFF2-40B4-BE49-F238E27FC236}">
                <a16:creationId xmlns:a16="http://schemas.microsoft.com/office/drawing/2014/main" id="{A402602F-3339-EF6A-B830-B4E979E07178}"/>
              </a:ext>
            </a:extLst>
          </p:cNvPr>
          <p:cNvPicPr>
            <a:picLocks noGrp="1" noChangeAspect="1"/>
          </p:cNvPicPr>
          <p:nvPr>
            <p:ph type="pic" sz="quarter" idx="14"/>
            <a:videoFile r:link="rId2"/>
            <p:extLst>
              <p:ext uri="{DAA4B4D4-6D71-4841-9C94-3DE7FCFB9230}">
                <p14:media xmlns:p14="http://schemas.microsoft.com/office/powerpoint/2010/main" r:embed="rId1"/>
              </p:ext>
            </p:extLst>
          </p:nvPr>
        </p:nvPicPr>
        <p:blipFill>
          <a:blip r:embed="rId4"/>
          <a:stretch>
            <a:fillRect/>
          </a:stretch>
        </p:blipFill>
        <p:spPr>
          <a:xfrm>
            <a:off x="1524600" y="-1"/>
            <a:ext cx="9144000" cy="6858000"/>
          </a:xfrm>
          <a:prstGeom prst="rect">
            <a:avLst/>
          </a:prstGeom>
          <a:noFill/>
          <a:ln>
            <a:solidFill>
              <a:schemeClr val="tx2"/>
            </a:solidFill>
          </a:ln>
        </p:spPr>
      </p:pic>
      <p:sp>
        <p:nvSpPr>
          <p:cNvPr id="8" name="Slide Number Placeholder 2">
            <a:extLst>
              <a:ext uri="{FF2B5EF4-FFF2-40B4-BE49-F238E27FC236}">
                <a16:creationId xmlns:a16="http://schemas.microsoft.com/office/drawing/2014/main" id="{61D82446-B58E-5F00-41EB-0463799A8469}"/>
              </a:ext>
            </a:extLst>
          </p:cNvPr>
          <p:cNvSpPr>
            <a:spLocks noGrp="1"/>
          </p:cNvSpPr>
          <p:nvPr>
            <p:ph type="sldNum" sz="quarter" idx="12"/>
          </p:nvPr>
        </p:nvSpPr>
        <p:spPr>
          <a:xfrm>
            <a:off x="473075" y="6482481"/>
            <a:ext cx="403472" cy="162000"/>
          </a:xfrm>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30709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fullScrn="1">
              <p:cMediaNode vol="80000">
                <p:cTn id="1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Sichtbar unterwegs: Beim Auto- und Motorradfahren</a:t>
            </a:r>
          </a:p>
        </p:txBody>
      </p:sp>
      <p:sp>
        <p:nvSpPr>
          <p:cNvPr id="3" name="Inhaltsplatzhalter 2"/>
          <p:cNvSpPr>
            <a:spLocks noGrp="1"/>
          </p:cNvSpPr>
          <p:nvPr>
            <p:ph idx="1"/>
          </p:nvPr>
        </p:nvSpPr>
        <p:spPr>
          <a:xfrm>
            <a:off x="507952" y="1484784"/>
            <a:ext cx="11204673" cy="4692179"/>
          </a:xfrm>
        </p:spPr>
        <p:txBody>
          <a:bodyPr>
            <a:noAutofit/>
          </a:bodyPr>
          <a:lstStyle/>
          <a:p>
            <a:pPr lvl="1"/>
            <a:r>
              <a:rPr lang="de-CH" dirty="0"/>
              <a:t>Fahren mit Licht ist Pflicht.</a:t>
            </a:r>
          </a:p>
          <a:p>
            <a:pPr lvl="1"/>
            <a:r>
              <a:rPr lang="de-CH" dirty="0"/>
              <a:t>Schweinwerfern sauber halten.</a:t>
            </a:r>
          </a:p>
          <a:p>
            <a:pPr lvl="1"/>
            <a:r>
              <a:rPr lang="de-DE" dirty="0"/>
              <a:t>Saubere Front- und Heckscheiben sorgen für klare Sicht</a:t>
            </a:r>
            <a:r>
              <a:rPr lang="de-CH" dirty="0"/>
              <a:t>.</a:t>
            </a:r>
          </a:p>
          <a:p>
            <a:pPr lvl="1"/>
            <a:r>
              <a:rPr lang="de-CH" dirty="0"/>
              <a:t>Auf dem Motorrad: helle Kleidung, leuchtende Farben und reflektierende Materialien tragen.</a:t>
            </a: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283211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238F29A6-8A67-ED8C-802B-9386B9BCD63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4" r="4"/>
          <a:stretch/>
        </p:blipFill>
        <p:spPr>
          <a:xfrm>
            <a:off x="479550" y="1268414"/>
            <a:ext cx="3816250" cy="4968875"/>
          </a:xfrm>
        </p:spPr>
      </p:pic>
      <p:sp>
        <p:nvSpPr>
          <p:cNvPr id="4" name="Titel 3">
            <a:extLst>
              <a:ext uri="{FF2B5EF4-FFF2-40B4-BE49-F238E27FC236}">
                <a16:creationId xmlns:a16="http://schemas.microsoft.com/office/drawing/2014/main" id="{0A97275E-5B6E-BF2C-B33B-43208FD0E9A1}"/>
              </a:ext>
            </a:extLst>
          </p:cNvPr>
          <p:cNvSpPr>
            <a:spLocks noGrp="1"/>
          </p:cNvSpPr>
          <p:nvPr>
            <p:ph type="title"/>
          </p:nvPr>
        </p:nvSpPr>
        <p:spPr/>
        <p:txBody>
          <a:bodyPr/>
          <a:lstStyle/>
          <a:p>
            <a:r>
              <a:rPr lang="de-DE" dirty="0"/>
              <a:t>Noch mehr Unfallverhütungstipps</a:t>
            </a:r>
            <a:endParaRPr lang="de-CH" dirty="0"/>
          </a:p>
        </p:txBody>
      </p:sp>
      <p:sp>
        <p:nvSpPr>
          <p:cNvPr id="5" name="Foliennummernplatzhalter 4">
            <a:extLst>
              <a:ext uri="{FF2B5EF4-FFF2-40B4-BE49-F238E27FC236}">
                <a16:creationId xmlns:a16="http://schemas.microsoft.com/office/drawing/2014/main" id="{973BE675-9104-7220-23E6-CBAA1FA40A6E}"/>
              </a:ext>
            </a:extLst>
          </p:cNvPr>
          <p:cNvSpPr>
            <a:spLocks noGrp="1"/>
          </p:cNvSpPr>
          <p:nvPr>
            <p:ph type="sldNum" sz="quarter" idx="12"/>
          </p:nvPr>
        </p:nvSpPr>
        <p:spPr/>
        <p:txBody>
          <a:bodyPr/>
          <a:lstStyle/>
          <a:p>
            <a:fld id="{442AD375-037F-43D0-B059-5172DA06796A}" type="slidenum">
              <a:rPr lang="de-CH" smtClean="0"/>
              <a:pPr/>
              <a:t>8</a:t>
            </a:fld>
            <a:endParaRPr lang="de-CH"/>
          </a:p>
        </p:txBody>
      </p:sp>
      <p:sp>
        <p:nvSpPr>
          <p:cNvPr id="28" name="Oval 27">
            <a:extLst>
              <a:ext uri="{FF2B5EF4-FFF2-40B4-BE49-F238E27FC236}">
                <a16:creationId xmlns:a16="http://schemas.microsoft.com/office/drawing/2014/main" id="{EB2284AA-FA4B-51D4-3572-55705E83A0C0}"/>
              </a:ext>
            </a:extLst>
          </p:cNvPr>
          <p:cNvSpPr/>
          <p:nvPr/>
        </p:nvSpPr>
        <p:spPr>
          <a:xfrm rot="438302">
            <a:off x="9602632" y="485527"/>
            <a:ext cx="2022952" cy="202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6">
            <a:extLst>
              <a:ext uri="{FF2B5EF4-FFF2-40B4-BE49-F238E27FC236}">
                <a16:creationId xmlns:a16="http://schemas.microsoft.com/office/drawing/2014/main" id="{CBC904B5-3ECF-9790-FBEB-4C8F1566B29F}"/>
              </a:ext>
            </a:extLst>
          </p:cNvPr>
          <p:cNvSpPr txBox="1"/>
          <p:nvPr/>
        </p:nvSpPr>
        <p:spPr>
          <a:xfrm rot="438302">
            <a:off x="9554125" y="1008691"/>
            <a:ext cx="2147746" cy="86626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800" dirty="0" err="1">
                <a:solidFill>
                  <a:schemeClr val="bg1"/>
                </a:solidFill>
                <a:latin typeface="+mj-lt"/>
              </a:rPr>
              <a:t>Kostenlos</a:t>
            </a:r>
            <a:r>
              <a:rPr lang="en-US" sz="1800" dirty="0">
                <a:solidFill>
                  <a:schemeClr val="bg1"/>
                </a:solidFill>
                <a:latin typeface="+mj-lt"/>
              </a:rPr>
              <a:t> </a:t>
            </a:r>
            <a:r>
              <a:rPr lang="en-US" sz="1800" dirty="0" err="1">
                <a:solidFill>
                  <a:schemeClr val="bg1"/>
                </a:solidFill>
                <a:latin typeface="+mj-lt"/>
              </a:rPr>
              <a:t>bestellen</a:t>
            </a:r>
            <a:r>
              <a:rPr lang="en-US" sz="1800" dirty="0">
                <a:solidFill>
                  <a:schemeClr val="bg1"/>
                </a:solidFill>
                <a:latin typeface="+mj-lt"/>
              </a:rPr>
              <a:t>:</a:t>
            </a:r>
            <a:br>
              <a:rPr lang="en-US" sz="1800" dirty="0">
                <a:solidFill>
                  <a:schemeClr val="bg1"/>
                </a:solidFill>
                <a:latin typeface="+mj-lt"/>
              </a:rPr>
            </a:br>
            <a:r>
              <a:rPr lang="en-US" sz="1800" dirty="0">
                <a:solidFill>
                  <a:schemeClr val="bg1"/>
                </a:solidFill>
                <a:latin typeface="+mj-lt"/>
              </a:rPr>
              <a:t>bfu.ch/</a:t>
            </a:r>
            <a:r>
              <a:rPr lang="en-US" sz="1800" dirty="0" err="1">
                <a:solidFill>
                  <a:schemeClr val="bg1"/>
                </a:solidFill>
                <a:latin typeface="+mj-lt"/>
              </a:rPr>
              <a:t>bestellen</a:t>
            </a:r>
            <a:r>
              <a:rPr lang="en-US" sz="1800" dirty="0">
                <a:solidFill>
                  <a:schemeClr val="bg1"/>
                </a:solidFill>
                <a:latin typeface="+mj-lt"/>
              </a:rPr>
              <a:t> </a:t>
            </a:r>
          </a:p>
        </p:txBody>
      </p:sp>
      <p:pic>
        <p:nvPicPr>
          <p:cNvPr id="3" name="Grafik 2">
            <a:extLst>
              <a:ext uri="{FF2B5EF4-FFF2-40B4-BE49-F238E27FC236}">
                <a16:creationId xmlns:a16="http://schemas.microsoft.com/office/drawing/2014/main" id="{6C68C0E4-6951-96E1-D62B-0338CEE16F5D}"/>
              </a:ext>
            </a:extLst>
          </p:cNvPr>
          <p:cNvPicPr>
            <a:picLocks noChangeAspect="1"/>
          </p:cNvPicPr>
          <p:nvPr/>
        </p:nvPicPr>
        <p:blipFill>
          <a:blip r:embed="rId3"/>
          <a:stretch>
            <a:fillRect/>
          </a:stretch>
        </p:blipFill>
        <p:spPr>
          <a:xfrm>
            <a:off x="1091536" y="1820759"/>
            <a:ext cx="2556192" cy="3621785"/>
          </a:xfrm>
          <a:prstGeom prst="rect">
            <a:avLst/>
          </a:prstGeom>
        </p:spPr>
      </p:pic>
    </p:spTree>
    <p:extLst>
      <p:ext uri="{BB962C8B-B14F-4D97-AF65-F5344CB8AC3E}">
        <p14:creationId xmlns:p14="http://schemas.microsoft.com/office/powerpoint/2010/main" val="3625639652"/>
      </p:ext>
    </p:extLst>
  </p:cSld>
  <p:clrMapOvr>
    <a:masterClrMapping/>
  </p:clrMapOvr>
</p:sld>
</file>

<file path=ppt/theme/theme1.xml><?xml version="1.0" encoding="utf-8"?>
<a:theme xmlns:a="http://schemas.openxmlformats.org/drawingml/2006/main" name="Design bfu">
  <a:themeElements>
    <a:clrScheme name="BFU neu">
      <a:dk1>
        <a:sysClr val="windowText" lastClr="000000"/>
      </a:dk1>
      <a:lt1>
        <a:sysClr val="window" lastClr="FFFFFF"/>
      </a:lt1>
      <a:dk2>
        <a:srgbClr val="8C8C8C"/>
      </a:dk2>
      <a:lt2>
        <a:srgbClr val="C8C8C8"/>
      </a:lt2>
      <a:accent1>
        <a:srgbClr val="00B2AA"/>
      </a:accent1>
      <a:accent2>
        <a:srgbClr val="00848E"/>
      </a:accent2>
      <a:accent3>
        <a:srgbClr val="20566E"/>
      </a:accent3>
      <a:accent4>
        <a:srgbClr val="BCD6E0"/>
      </a:accent4>
      <a:accent5>
        <a:srgbClr val="605CB2"/>
      </a:accent5>
      <a:accent6>
        <a:srgbClr val="88D2FF"/>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a:srgbClr val="FFDA00"/>
    </a:custClr>
    <a:custClr>
      <a:srgbClr val="FFC4AA"/>
    </a:custClr>
    <a:custClr>
      <a:srgbClr val="F86852"/>
    </a:custClr>
    <a:custClr>
      <a:srgbClr val="962A26"/>
    </a:custClr>
  </a:custClrLst>
  <a:extLst>
    <a:ext uri="{05A4C25C-085E-4340-85A3-A5531E510DB2}">
      <thm15:themeFamily xmlns:thm15="http://schemas.microsoft.com/office/thememl/2012/main" name="Praesentation_BFU_2025_de V5.potx" id="{CBCB9134-221D-49D3-BC60-98C98317C3C4}" vid="{73387A0C-4CC2-43CB-BFBC-80F67C1216FC}"/>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7" ma:contentTypeDescription="Ein neues Dokument erstellen." ma:contentTypeScope="" ma:versionID="4db9086f47fd691f3cfd14d915309674">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6d40a0458fd3531f7dafd79e2982ed9d"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D2F652FB-2EE2-4A99-88EB-2CB896743B53}">
  <ds:schemaRefs>
    <ds:schemaRef ds:uri="http://schemas.microsoft.com/sharepoint/v3/contenttype/forms"/>
  </ds:schemaRefs>
</ds:datastoreItem>
</file>

<file path=customXml/itemProps2.xml><?xml version="1.0" encoding="utf-8"?>
<ds:datastoreItem xmlns:ds="http://schemas.openxmlformats.org/officeDocument/2006/customXml" ds:itemID="{BCE388CD-45B6-4A55-8FD8-928DB72F5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CCD1C-4A97-445A-824E-C9514D6D8C58}">
  <ds:schemaRefs>
    <ds:schemaRef ds:uri="http://purl.org/dc/elements/1.1/"/>
    <ds:schemaRef ds:uri="http://www.w3.org/XML/1998/namespace"/>
    <ds:schemaRef ds:uri="bb4941f2-48be-4bb0-a3d9-a0ff0057a962"/>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28b27246-006c-4c52-ba09-a14edd98252a"/>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Praesentation_BFU_2025_de</Template>
  <TotalTime>0</TotalTime>
  <Words>292</Words>
  <Application>Microsoft Office PowerPoint</Application>
  <PresentationFormat>Breitbild</PresentationFormat>
  <Paragraphs>35</Paragraphs>
  <Slides>8</Slides>
  <Notes>4</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BFU Suisse</vt:lpstr>
      <vt:lpstr>BFU Suisse </vt:lpstr>
      <vt:lpstr>BFU Suisse Medium</vt:lpstr>
      <vt:lpstr>Suisse Int'l</vt:lpstr>
      <vt:lpstr>Design bfu</vt:lpstr>
      <vt:lpstr>Sichtbar sein leuchtet ein</vt:lpstr>
      <vt:lpstr>Nur wer leuchtet, wird rechtzeitig gesehen.</vt:lpstr>
      <vt:lpstr>Sichtbar unterwegs: Zu Fuss und beim Joggen</vt:lpstr>
      <vt:lpstr>Sichtbar unterwegs: Auf dem Velo oder E-Bike</vt:lpstr>
      <vt:lpstr>Sichtbar unterwegs: Auf dem Trottinett, Skateboard und Co.</vt:lpstr>
      <vt:lpstr>PowerPoint-Präsentation</vt:lpstr>
      <vt:lpstr>Sichtbar unterwegs: Beim Auto- und Motorradfahren</vt:lpstr>
      <vt:lpstr>Noch mehr Unfallverhütungstipps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Baeriswyl Michelle</dc:creator>
  <cp:lastModifiedBy>Gasser Joris</cp:lastModifiedBy>
  <cp:revision>1</cp:revision>
  <cp:lastPrinted>2019-03-22T15:02:17Z</cp:lastPrinted>
  <dcterms:created xsi:type="dcterms:W3CDTF">2025-07-24T13:04:52Z</dcterms:created>
  <dcterms:modified xsi:type="dcterms:W3CDTF">2025-09-08T13:27:24Z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