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6" r:id="rId6"/>
    <p:sldId id="337" r:id="rId7"/>
    <p:sldId id="338" r:id="rId8"/>
    <p:sldId id="331" r:id="rId9"/>
    <p:sldId id="326" r:id="rId10"/>
    <p:sldId id="332" r:id="rId11"/>
    <p:sldId id="333" r:id="rId12"/>
    <p:sldId id="8475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5A1CB-C527-4238-8497-4A41827F725E}" v="5" dt="2025-03-04T06:28:02.72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72157" autoAdjust="0"/>
  </p:normalViewPr>
  <p:slideViewPr>
    <p:cSldViewPr showGuides="1">
      <p:cViewPr varScale="1">
        <p:scale>
          <a:sx n="111" d="100"/>
          <a:sy n="111" d="100"/>
        </p:scale>
        <p:origin x="42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23F5A1CB-C527-4238-8497-4A41827F725E}"/>
    <pc:docChg chg="custSel addSld delSld modSld modMainMaster">
      <pc:chgData name="Baeriswyl Michelle" userId="7dbe6026-e9b7-4e33-982d-84db899c07af" providerId="ADAL" clId="{23F5A1CB-C527-4238-8497-4A41827F725E}" dt="2025-03-04T06:35:38.435" v="51" actId="6549"/>
      <pc:docMkLst>
        <pc:docMk/>
      </pc:docMkLst>
      <pc:sldChg chg="del">
        <pc:chgData name="Baeriswyl Michelle" userId="7dbe6026-e9b7-4e33-982d-84db899c07af" providerId="ADAL" clId="{23F5A1CB-C527-4238-8497-4A41827F725E}" dt="2025-03-04T06:21:08.096" v="5" actId="47"/>
        <pc:sldMkLst>
          <pc:docMk/>
          <pc:sldMk cId="3395490027" sldId="290"/>
        </pc:sldMkLst>
      </pc:sldChg>
      <pc:sldChg chg="addSp delSp modSp mod modClrScheme chgLayout">
        <pc:chgData name="Baeriswyl Michelle" userId="7dbe6026-e9b7-4e33-982d-84db899c07af" providerId="ADAL" clId="{23F5A1CB-C527-4238-8497-4A41827F725E}" dt="2025-03-04T06:21:01.744" v="4" actId="962"/>
        <pc:sldMkLst>
          <pc:docMk/>
          <pc:sldMk cId="2506486048" sldId="306"/>
        </pc:sldMkLst>
        <pc:spChg chg="mod ord">
          <ac:chgData name="Baeriswyl Michelle" userId="7dbe6026-e9b7-4e33-982d-84db899c07af" providerId="ADAL" clId="{23F5A1CB-C527-4238-8497-4A41827F725E}" dt="2025-03-04T06:20:51.605" v="1" actId="26606"/>
          <ac:spMkLst>
            <pc:docMk/>
            <pc:sldMk cId="2506486048" sldId="306"/>
            <ac:spMk id="2" creationId="{161A11B3-92A6-4627-896F-7FFCE60EFB70}"/>
          </ac:spMkLst>
        </pc:spChg>
        <pc:spChg chg="mod ord">
          <ac:chgData name="Baeriswyl Michelle" userId="7dbe6026-e9b7-4e33-982d-84db899c07af" providerId="ADAL" clId="{23F5A1CB-C527-4238-8497-4A41827F725E}" dt="2025-03-04T06:20:51.605" v="1" actId="26606"/>
          <ac:spMkLst>
            <pc:docMk/>
            <pc:sldMk cId="2506486048" sldId="306"/>
            <ac:spMk id="5" creationId="{EB637FA2-987F-4837-A621-31A9BFF65B4E}"/>
          </ac:spMkLst>
        </pc:spChg>
        <pc:spChg chg="del">
          <ac:chgData name="Baeriswyl Michelle" userId="7dbe6026-e9b7-4e33-982d-84db899c07af" providerId="ADAL" clId="{23F5A1CB-C527-4238-8497-4A41827F725E}" dt="2025-03-04T06:20:51.605" v="1" actId="26606"/>
          <ac:spMkLst>
            <pc:docMk/>
            <pc:sldMk cId="2506486048" sldId="306"/>
            <ac:spMk id="10" creationId="{2ACB9AAA-840D-F74D-8921-CC5C66402CAF}"/>
          </ac:spMkLst>
        </pc:spChg>
        <pc:spChg chg="del">
          <ac:chgData name="Baeriswyl Michelle" userId="7dbe6026-e9b7-4e33-982d-84db899c07af" providerId="ADAL" clId="{23F5A1CB-C527-4238-8497-4A41827F725E}" dt="2025-03-04T06:20:51.605" v="1" actId="26606"/>
          <ac:spMkLst>
            <pc:docMk/>
            <pc:sldMk cId="2506486048" sldId="306"/>
            <ac:spMk id="13" creationId="{EC6927DE-7856-0DD6-EDB6-1F5389348CF4}"/>
          </ac:spMkLst>
        </pc:spChg>
        <pc:spChg chg="add mod">
          <ac:chgData name="Baeriswyl Michelle" userId="7dbe6026-e9b7-4e33-982d-84db899c07af" providerId="ADAL" clId="{23F5A1CB-C527-4238-8497-4A41827F725E}" dt="2025-03-04T06:20:51.605" v="1" actId="26606"/>
          <ac:spMkLst>
            <pc:docMk/>
            <pc:sldMk cId="2506486048" sldId="306"/>
            <ac:spMk id="18" creationId="{77CC6B99-7B8A-6DC6-294B-6008E985D3C2}"/>
          </ac:spMkLst>
        </pc:spChg>
        <pc:spChg chg="add mod">
          <ac:chgData name="Baeriswyl Michelle" userId="7dbe6026-e9b7-4e33-982d-84db899c07af" providerId="ADAL" clId="{23F5A1CB-C527-4238-8497-4A41827F725E}" dt="2025-03-04T06:20:51.605" v="1" actId="26606"/>
          <ac:spMkLst>
            <pc:docMk/>
            <pc:sldMk cId="2506486048" sldId="306"/>
            <ac:spMk id="20" creationId="{2D4F91F4-6080-7BF0-4591-3520182ED17D}"/>
          </ac:spMkLst>
        </pc:spChg>
        <pc:picChg chg="add mod">
          <ac:chgData name="Baeriswyl Michelle" userId="7dbe6026-e9b7-4e33-982d-84db899c07af" providerId="ADAL" clId="{23F5A1CB-C527-4238-8497-4A41827F725E}" dt="2025-03-04T06:21:01.744" v="4" actId="962"/>
          <ac:picMkLst>
            <pc:docMk/>
            <pc:sldMk cId="2506486048" sldId="306"/>
            <ac:picMk id="4" creationId="{A2FF44A2-0630-63D2-A0CC-E2C132D6516D}"/>
          </ac:picMkLst>
        </pc:picChg>
      </pc:sldChg>
      <pc:sldChg chg="del">
        <pc:chgData name="Baeriswyl Michelle" userId="7dbe6026-e9b7-4e33-982d-84db899c07af" providerId="ADAL" clId="{23F5A1CB-C527-4238-8497-4A41827F725E}" dt="2025-03-04T06:23:01.265" v="9" actId="47"/>
        <pc:sldMkLst>
          <pc:docMk/>
          <pc:sldMk cId="830664066" sldId="322"/>
        </pc:sldMkLst>
      </pc:sldChg>
      <pc:sldChg chg="modSp add mod">
        <pc:chgData name="Baeriswyl Michelle" userId="7dbe6026-e9b7-4e33-982d-84db899c07af" providerId="ADAL" clId="{23F5A1CB-C527-4238-8497-4A41827F725E}" dt="2025-03-04T06:35:38.435" v="51" actId="6549"/>
        <pc:sldMkLst>
          <pc:docMk/>
          <pc:sldMk cId="3625639652" sldId="8475"/>
        </pc:sldMkLst>
        <pc:spChg chg="mod">
          <ac:chgData name="Baeriswyl Michelle" userId="7dbe6026-e9b7-4e33-982d-84db899c07af" providerId="ADAL" clId="{23F5A1CB-C527-4238-8497-4A41827F725E}" dt="2025-03-04T06:21:34.636" v="7"/>
          <ac:spMkLst>
            <pc:docMk/>
            <pc:sldMk cId="3625639652" sldId="8475"/>
            <ac:spMk id="4" creationId="{0A97275E-5B6E-BF2C-B33B-43208FD0E9A1}"/>
          </ac:spMkLst>
        </pc:spChg>
        <pc:spChg chg="mod">
          <ac:chgData name="Baeriswyl Michelle" userId="7dbe6026-e9b7-4e33-982d-84db899c07af" providerId="ADAL" clId="{23F5A1CB-C527-4238-8497-4A41827F725E}" dt="2025-03-04T06:35:38.435" v="51" actId="6549"/>
          <ac:spMkLst>
            <pc:docMk/>
            <pc:sldMk cId="3625639652" sldId="8475"/>
            <ac:spMk id="29" creationId="{CBC904B5-3ECF-9790-FBEB-4C8F1566B29F}"/>
          </ac:spMkLst>
        </pc:spChg>
      </pc:sldChg>
      <pc:sldChg chg="modSp add del mod">
        <pc:chgData name="Baeriswyl Michelle" userId="7dbe6026-e9b7-4e33-982d-84db899c07af" providerId="ADAL" clId="{23F5A1CB-C527-4238-8497-4A41827F725E}" dt="2025-03-04T06:26:35.573" v="15" actId="47"/>
        <pc:sldMkLst>
          <pc:docMk/>
          <pc:sldMk cId="2080670967" sldId="8476"/>
        </pc:sldMkLst>
        <pc:spChg chg="mod">
          <ac:chgData name="Baeriswyl Michelle" userId="7dbe6026-e9b7-4e33-982d-84db899c07af" providerId="ADAL" clId="{23F5A1CB-C527-4238-8497-4A41827F725E}" dt="2025-03-04T06:25:32.031" v="11"/>
          <ac:spMkLst>
            <pc:docMk/>
            <pc:sldMk cId="2080670967" sldId="8476"/>
            <ac:spMk id="4" creationId="{B879BEE6-DCC8-4734-A1AF-1AF6ECF29BD0}"/>
          </ac:spMkLst>
        </pc:spChg>
        <pc:spChg chg="mod">
          <ac:chgData name="Baeriswyl Michelle" userId="7dbe6026-e9b7-4e33-982d-84db899c07af" providerId="ADAL" clId="{23F5A1CB-C527-4238-8497-4A41827F725E}" dt="2025-03-04T06:25:34.138" v="12" actId="6549"/>
          <ac:spMkLst>
            <pc:docMk/>
            <pc:sldMk cId="2080670967" sldId="8476"/>
            <ac:spMk id="5" creationId="{794D73AA-0DDD-4133-AEC8-33791742225C}"/>
          </ac:spMkLst>
        </pc:spChg>
      </pc:sldChg>
      <pc:sldChg chg="add del">
        <pc:chgData name="Baeriswyl Michelle" userId="7dbe6026-e9b7-4e33-982d-84db899c07af" providerId="ADAL" clId="{23F5A1CB-C527-4238-8497-4A41827F725E}" dt="2025-03-04T06:26:34.800" v="14" actId="47"/>
        <pc:sldMkLst>
          <pc:docMk/>
          <pc:sldMk cId="693653202" sldId="8477"/>
        </pc:sldMkLst>
      </pc:sldChg>
      <pc:sldMasterChg chg="modSldLayout">
        <pc:chgData name="Baeriswyl Michelle" userId="7dbe6026-e9b7-4e33-982d-84db899c07af" providerId="ADAL" clId="{23F5A1CB-C527-4238-8497-4A41827F725E}" dt="2025-03-04T06:28:02.729" v="19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23F5A1CB-C527-4238-8497-4A41827F725E}" dt="2025-03-04T06:28:02.729" v="19"/>
          <pc:sldLayoutMkLst>
            <pc:docMk/>
            <pc:sldMasterMk cId="1011663896" sldId="2147483657"/>
            <pc:sldLayoutMk cId="3891886669" sldId="2147483658"/>
          </pc:sldLayoutMkLst>
          <pc:spChg chg="add mod">
            <ac:chgData name="Baeriswyl Michelle" userId="7dbe6026-e9b7-4e33-982d-84db899c07af" providerId="ADAL" clId="{23F5A1CB-C527-4238-8497-4A41827F725E}" dt="2025-03-04T06:27:50.532" v="17"/>
            <ac:spMkLst>
              <pc:docMk/>
              <pc:sldMasterMk cId="1011663896" sldId="2147483657"/>
              <pc:sldLayoutMk cId="3891886669" sldId="2147483658"/>
              <ac:spMk id="4" creationId="{97CF14C1-CF6A-007D-4BF8-C0A7BC9AF8CB}"/>
            </ac:spMkLst>
          </pc:spChg>
          <pc:spChg chg="del">
            <ac:chgData name="Baeriswyl Michelle" userId="7dbe6026-e9b7-4e33-982d-84db899c07af" providerId="ADAL" clId="{23F5A1CB-C527-4238-8497-4A41827F725E}" dt="2025-03-04T06:27:50.304" v="16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add mod">
            <ac:chgData name="Baeriswyl Michelle" userId="7dbe6026-e9b7-4e33-982d-84db899c07af" providerId="ADAL" clId="{23F5A1CB-C527-4238-8497-4A41827F725E}" dt="2025-03-04T06:28:02.729" v="19"/>
            <ac:spMkLst>
              <pc:docMk/>
              <pc:sldMasterMk cId="1011663896" sldId="2147483657"/>
              <pc:sldLayoutMk cId="3891886669" sldId="2147483658"/>
              <ac:spMk id="7" creationId="{45E785DA-2518-4800-A0C5-7CD4E7FCF2E3}"/>
            </ac:spMkLst>
          </pc:spChg>
          <pc:spChg chg="del">
            <ac:chgData name="Baeriswyl Michelle" userId="7dbe6026-e9b7-4e33-982d-84db899c07af" providerId="ADAL" clId="{23F5A1CB-C527-4238-8497-4A41827F725E}" dt="2025-03-04T06:28:02.515" v="18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Jöhr Christoph" userId="8a19f50c-a03f-4856-adfd-93a1e2284fb6" providerId="ADAL" clId="{0E48E87D-66AD-4B49-9ADF-A3C7D933E5C3}"/>
    <pc:docChg chg="modSld">
      <pc:chgData name="Jöhr Christoph" userId="8a19f50c-a03f-4856-adfd-93a1e2284fb6" providerId="ADAL" clId="{0E48E87D-66AD-4B49-9ADF-A3C7D933E5C3}" dt="2024-10-16T06:14:32.046" v="200" actId="207"/>
      <pc:docMkLst>
        <pc:docMk/>
      </pc:docMkLst>
      <pc:sldChg chg="modSp mod">
        <pc:chgData name="Jöhr Christoph" userId="8a19f50c-a03f-4856-adfd-93a1e2284fb6" providerId="ADAL" clId="{0E48E87D-66AD-4B49-9ADF-A3C7D933E5C3}" dt="2024-10-16T06:04:05.239" v="55" actId="207"/>
        <pc:sldMkLst>
          <pc:docMk/>
          <pc:sldMk cId="1277770963" sldId="326"/>
        </pc:sldMkLst>
      </pc:sldChg>
      <pc:sldChg chg="modSp mod">
        <pc:chgData name="Jöhr Christoph" userId="8a19f50c-a03f-4856-adfd-93a1e2284fb6" providerId="ADAL" clId="{0E48E87D-66AD-4B49-9ADF-A3C7D933E5C3}" dt="2024-10-16T06:14:32.046" v="200" actId="207"/>
        <pc:sldMkLst>
          <pc:docMk/>
          <pc:sldMk cId="2387394473" sldId="332"/>
        </pc:sldMkLst>
      </pc:sldChg>
      <pc:sldChg chg="modSp mod">
        <pc:chgData name="Jöhr Christoph" userId="8a19f50c-a03f-4856-adfd-93a1e2284fb6" providerId="ADAL" clId="{0E48E87D-66AD-4B49-9ADF-A3C7D933E5C3}" dt="2024-10-16T06:12:14.593" v="168" actId="20577"/>
        <pc:sldMkLst>
          <pc:docMk/>
          <pc:sldMk cId="1860530790" sldId="338"/>
        </pc:sldMkLst>
      </pc:sldChg>
    </pc:docChg>
  </pc:docChgLst>
  <pc:docChgLst>
    <pc:chgData name="Baeriswyl Michelle" userId="7dbe6026-e9b7-4e33-982d-84db899c07af" providerId="ADAL" clId="{A75E26BA-0894-4B38-A022-02A8655C4AD1}"/>
    <pc:docChg chg="undo custSel addSld delSld modSld sldOrd">
      <pc:chgData name="Baeriswyl Michelle" userId="7dbe6026-e9b7-4e33-982d-84db899c07af" providerId="ADAL" clId="{A75E26BA-0894-4B38-A022-02A8655C4AD1}" dt="2024-10-02T09:30:19.666" v="2191" actId="6549"/>
      <pc:docMkLst>
        <pc:docMk/>
      </pc:docMkLst>
      <pc:sldChg chg="modSp mod">
        <pc:chgData name="Baeriswyl Michelle" userId="7dbe6026-e9b7-4e33-982d-84db899c07af" providerId="ADAL" clId="{A75E26BA-0894-4B38-A022-02A8655C4AD1}" dt="2024-10-01T10:41:55.462" v="653" actId="14100"/>
        <pc:sldMkLst>
          <pc:docMk/>
          <pc:sldMk cId="92098864" sldId="262"/>
        </pc:sldMkLst>
      </pc:sldChg>
      <pc:sldChg chg="modSp mod">
        <pc:chgData name="Baeriswyl Michelle" userId="7dbe6026-e9b7-4e33-982d-84db899c07af" providerId="ADAL" clId="{A75E26BA-0894-4B38-A022-02A8655C4AD1}" dt="2024-10-01T10:53:37.088" v="1085" actId="6549"/>
        <pc:sldMkLst>
          <pc:docMk/>
          <pc:sldMk cId="3395490027" sldId="290"/>
        </pc:sldMkLst>
      </pc:sldChg>
      <pc:sldChg chg="delSp modSp mod">
        <pc:chgData name="Baeriswyl Michelle" userId="7dbe6026-e9b7-4e33-982d-84db899c07af" providerId="ADAL" clId="{A75E26BA-0894-4B38-A022-02A8655C4AD1}" dt="2024-10-01T11:54:19.679" v="1632" actId="20577"/>
        <pc:sldMkLst>
          <pc:docMk/>
          <pc:sldMk cId="2506486048" sldId="306"/>
        </pc:sldMkLst>
      </pc:sldChg>
      <pc:sldChg chg="del">
        <pc:chgData name="Baeriswyl Michelle" userId="7dbe6026-e9b7-4e33-982d-84db899c07af" providerId="ADAL" clId="{A75E26BA-0894-4B38-A022-02A8655C4AD1}" dt="2024-08-22T12:51:03.919" v="590" actId="47"/>
        <pc:sldMkLst>
          <pc:docMk/>
          <pc:sldMk cId="1977008978" sldId="318"/>
        </pc:sldMkLst>
      </pc:sldChg>
      <pc:sldChg chg="addSp delSp modSp mod">
        <pc:chgData name="Baeriswyl Michelle" userId="7dbe6026-e9b7-4e33-982d-84db899c07af" providerId="ADAL" clId="{A75E26BA-0894-4B38-A022-02A8655C4AD1}" dt="2024-10-01T10:56:31.024" v="1098" actId="20577"/>
        <pc:sldMkLst>
          <pc:docMk/>
          <pc:sldMk cId="830664066" sldId="322"/>
        </pc:sldMkLst>
      </pc:sldChg>
      <pc:sldChg chg="del">
        <pc:chgData name="Baeriswyl Michelle" userId="7dbe6026-e9b7-4e33-982d-84db899c07af" providerId="ADAL" clId="{A75E26BA-0894-4B38-A022-02A8655C4AD1}" dt="2024-08-22T12:51:04.514" v="591" actId="47"/>
        <pc:sldMkLst>
          <pc:docMk/>
          <pc:sldMk cId="2003682442" sldId="323"/>
        </pc:sldMkLst>
      </pc:sldChg>
      <pc:sldChg chg="del">
        <pc:chgData name="Baeriswyl Michelle" userId="7dbe6026-e9b7-4e33-982d-84db899c07af" providerId="ADAL" clId="{A75E26BA-0894-4B38-A022-02A8655C4AD1}" dt="2024-08-22T12:51:13.696" v="592" actId="47"/>
        <pc:sldMkLst>
          <pc:docMk/>
          <pc:sldMk cId="3728295047" sldId="324"/>
        </pc:sldMkLst>
      </pc:sldChg>
      <pc:sldChg chg="modSp mod modAnim modNotesTx">
        <pc:chgData name="Baeriswyl Michelle" userId="7dbe6026-e9b7-4e33-982d-84db899c07af" providerId="ADAL" clId="{A75E26BA-0894-4B38-A022-02A8655C4AD1}" dt="2024-10-01T12:10:44.527" v="2036" actId="108"/>
        <pc:sldMkLst>
          <pc:docMk/>
          <pc:sldMk cId="1277770963" sldId="326"/>
        </pc:sldMkLst>
      </pc:sldChg>
      <pc:sldChg chg="del">
        <pc:chgData name="Baeriswyl Michelle" userId="7dbe6026-e9b7-4e33-982d-84db899c07af" providerId="ADAL" clId="{A75E26BA-0894-4B38-A022-02A8655C4AD1}" dt="2024-08-22T12:51:00.769" v="586" actId="47"/>
        <pc:sldMkLst>
          <pc:docMk/>
          <pc:sldMk cId="3225155381" sldId="327"/>
        </pc:sldMkLst>
      </pc:sldChg>
      <pc:sldChg chg="del">
        <pc:chgData name="Baeriswyl Michelle" userId="7dbe6026-e9b7-4e33-982d-84db899c07af" providerId="ADAL" clId="{A75E26BA-0894-4B38-A022-02A8655C4AD1}" dt="2024-08-22T12:51:01.464" v="587" actId="47"/>
        <pc:sldMkLst>
          <pc:docMk/>
          <pc:sldMk cId="4208574629" sldId="328"/>
        </pc:sldMkLst>
      </pc:sldChg>
      <pc:sldChg chg="del">
        <pc:chgData name="Baeriswyl Michelle" userId="7dbe6026-e9b7-4e33-982d-84db899c07af" providerId="ADAL" clId="{A75E26BA-0894-4B38-A022-02A8655C4AD1}" dt="2024-08-22T12:51:02.024" v="588" actId="47"/>
        <pc:sldMkLst>
          <pc:docMk/>
          <pc:sldMk cId="1529059752" sldId="329"/>
        </pc:sldMkLst>
      </pc:sldChg>
      <pc:sldChg chg="del">
        <pc:chgData name="Baeriswyl Michelle" userId="7dbe6026-e9b7-4e33-982d-84db899c07af" providerId="ADAL" clId="{A75E26BA-0894-4B38-A022-02A8655C4AD1}" dt="2024-08-22T12:51:02.954" v="589" actId="47"/>
        <pc:sldMkLst>
          <pc:docMk/>
          <pc:sldMk cId="3492999318" sldId="330"/>
        </pc:sldMkLst>
      </pc:sldChg>
      <pc:sldChg chg="modSp mod ord">
        <pc:chgData name="Baeriswyl Michelle" userId="7dbe6026-e9b7-4e33-982d-84db899c07af" providerId="ADAL" clId="{A75E26BA-0894-4B38-A022-02A8655C4AD1}" dt="2024-10-02T09:30:19.666" v="2191" actId="6549"/>
        <pc:sldMkLst>
          <pc:docMk/>
          <pc:sldMk cId="1775075102" sldId="331"/>
        </pc:sldMkLst>
      </pc:sldChg>
      <pc:sldChg chg="del">
        <pc:chgData name="Baeriswyl Michelle" userId="7dbe6026-e9b7-4e33-982d-84db899c07af" providerId="ADAL" clId="{A75E26BA-0894-4B38-A022-02A8655C4AD1}" dt="2024-08-22T12:42:47.697" v="343" actId="47"/>
        <pc:sldMkLst>
          <pc:docMk/>
          <pc:sldMk cId="1158368336" sldId="332"/>
        </pc:sldMkLst>
      </pc:sldChg>
      <pc:sldChg chg="modSp add mod">
        <pc:chgData name="Baeriswyl Michelle" userId="7dbe6026-e9b7-4e33-982d-84db899c07af" providerId="ADAL" clId="{A75E26BA-0894-4B38-A022-02A8655C4AD1}" dt="2024-10-01T12:21:42.556" v="2154" actId="20577"/>
        <pc:sldMkLst>
          <pc:docMk/>
          <pc:sldMk cId="2387394473" sldId="332"/>
        </pc:sldMkLst>
      </pc:sldChg>
      <pc:sldChg chg="modSp add mod">
        <pc:chgData name="Baeriswyl Michelle" userId="7dbe6026-e9b7-4e33-982d-84db899c07af" providerId="ADAL" clId="{A75E26BA-0894-4B38-A022-02A8655C4AD1}" dt="2024-10-01T12:12:00.748" v="2099" actId="20577"/>
        <pc:sldMkLst>
          <pc:docMk/>
          <pc:sldMk cId="1519647546" sldId="333"/>
        </pc:sldMkLst>
      </pc:sldChg>
      <pc:sldChg chg="add del">
        <pc:chgData name="Baeriswyl Michelle" userId="7dbe6026-e9b7-4e33-982d-84db899c07af" providerId="ADAL" clId="{A75E26BA-0894-4B38-A022-02A8655C4AD1}" dt="2024-10-01T10:50:55.442" v="988" actId="47"/>
        <pc:sldMkLst>
          <pc:docMk/>
          <pc:sldMk cId="486003040" sldId="334"/>
        </pc:sldMkLst>
      </pc:sldChg>
      <pc:sldChg chg="modSp add del mod">
        <pc:chgData name="Baeriswyl Michelle" userId="7dbe6026-e9b7-4e33-982d-84db899c07af" providerId="ADAL" clId="{A75E26BA-0894-4B38-A022-02A8655C4AD1}" dt="2024-10-01T11:03:01.873" v="1353" actId="47"/>
        <pc:sldMkLst>
          <pc:docMk/>
          <pc:sldMk cId="2237968671" sldId="335"/>
        </pc:sldMkLst>
      </pc:sldChg>
      <pc:sldChg chg="modSp add del mod">
        <pc:chgData name="Baeriswyl Michelle" userId="7dbe6026-e9b7-4e33-982d-84db899c07af" providerId="ADAL" clId="{A75E26BA-0894-4B38-A022-02A8655C4AD1}" dt="2024-10-01T11:02:58.203" v="1352" actId="47"/>
        <pc:sldMkLst>
          <pc:docMk/>
          <pc:sldMk cId="3125625411" sldId="336"/>
        </pc:sldMkLst>
      </pc:sldChg>
      <pc:sldChg chg="modSp add mod modNotesTx">
        <pc:chgData name="Baeriswyl Michelle" userId="7dbe6026-e9b7-4e33-982d-84db899c07af" providerId="ADAL" clId="{A75E26BA-0894-4B38-A022-02A8655C4AD1}" dt="2024-10-01T12:06:16.941" v="1904" actId="20577"/>
        <pc:sldMkLst>
          <pc:docMk/>
          <pc:sldMk cId="854495646" sldId="337"/>
        </pc:sldMkLst>
      </pc:sldChg>
      <pc:sldChg chg="modSp add mod modNotesTx">
        <pc:chgData name="Baeriswyl Michelle" userId="7dbe6026-e9b7-4e33-982d-84db899c07af" providerId="ADAL" clId="{A75E26BA-0894-4B38-A022-02A8655C4AD1}" dt="2024-10-02T09:30:06.549" v="2190" actId="6549"/>
        <pc:sldMkLst>
          <pc:docMk/>
          <pc:sldMk cId="1860530790" sldId="338"/>
        </pc:sldMkLst>
      </pc:sldChg>
    </pc:docChg>
  </pc:docChgLst>
  <pc:docChgLst>
    <pc:chgData name="Baeriswyl Michelle" userId="7dbe6026-e9b7-4e33-982d-84db899c07af" providerId="ADAL" clId="{50283B7C-83B9-4A0F-8C3C-1A3C588852F6}"/>
    <pc:docChg chg="modSld">
      <pc:chgData name="Baeriswyl Michelle" userId="7dbe6026-e9b7-4e33-982d-84db899c07af" providerId="ADAL" clId="{50283B7C-83B9-4A0F-8C3C-1A3C588852F6}" dt="2024-10-16T13:33:20.839" v="50" actId="6549"/>
      <pc:docMkLst>
        <pc:docMk/>
      </pc:docMkLst>
      <pc:sldChg chg="modSp mod">
        <pc:chgData name="Baeriswyl Michelle" userId="7dbe6026-e9b7-4e33-982d-84db899c07af" providerId="ADAL" clId="{50283B7C-83B9-4A0F-8C3C-1A3C588852F6}" dt="2024-10-16T13:33:20.839" v="50" actId="6549"/>
        <pc:sldMkLst>
          <pc:docMk/>
          <pc:sldMk cId="1277770963" sldId="326"/>
        </pc:sldMkLst>
      </pc:sldChg>
      <pc:sldChg chg="modSp mod">
        <pc:chgData name="Baeriswyl Michelle" userId="7dbe6026-e9b7-4e33-982d-84db899c07af" providerId="ADAL" clId="{50283B7C-83B9-4A0F-8C3C-1A3C588852F6}" dt="2024-10-16T13:32:41.945" v="4" actId="207"/>
        <pc:sldMkLst>
          <pc:docMk/>
          <pc:sldMk cId="2387394473" sldId="332"/>
        </pc:sldMkLst>
      </pc:sldChg>
      <pc:sldChg chg="modSp mod">
        <pc:chgData name="Baeriswyl Michelle" userId="7dbe6026-e9b7-4e33-982d-84db899c07af" providerId="ADAL" clId="{50283B7C-83B9-4A0F-8C3C-1A3C588852F6}" dt="2024-10-16T13:32:14.399" v="2" actId="20577"/>
        <pc:sldMkLst>
          <pc:docMk/>
          <pc:sldMk cId="1860530790" sldId="338"/>
        </pc:sldMkLst>
      </pc:sldChg>
    </pc:docChg>
  </pc:docChgLst>
  <pc:docChgLst>
    <pc:chgData name="Baeriswyl Michelle" userId="7dbe6026-e9b7-4e33-982d-84db899c07af" providerId="ADAL" clId="{ED67BDEA-CBB5-40B8-A116-A8D63C930882}"/>
    <pc:docChg chg="modSld">
      <pc:chgData name="Baeriswyl Michelle" userId="7dbe6026-e9b7-4e33-982d-84db899c07af" providerId="ADAL" clId="{ED67BDEA-CBB5-40B8-A116-A8D63C930882}" dt="2025-01-08T15:08:59.904" v="1" actId="14100"/>
      <pc:docMkLst>
        <pc:docMk/>
      </pc:docMkLst>
      <pc:sldChg chg="modSp mod">
        <pc:chgData name="Baeriswyl Michelle" userId="7dbe6026-e9b7-4e33-982d-84db899c07af" providerId="ADAL" clId="{ED67BDEA-CBB5-40B8-A116-A8D63C930882}" dt="2025-01-08T15:08:59.904" v="1" actId="14100"/>
        <pc:sldMkLst>
          <pc:docMk/>
          <pc:sldMk cId="2506486048" sldId="306"/>
        </pc:sldMkLst>
        <pc:spChg chg="mod">
          <ac:chgData name="Baeriswyl Michelle" userId="7dbe6026-e9b7-4e33-982d-84db899c07af" providerId="ADAL" clId="{ED67BDEA-CBB5-40B8-A116-A8D63C930882}" dt="2025-01-08T15:08:59.904" v="1" actId="14100"/>
          <ac:spMkLst>
            <pc:docMk/>
            <pc:sldMk cId="2506486048" sldId="306"/>
            <ac:spMk id="2" creationId="{161A11B3-92A6-4627-896F-7FFCE60EFB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Zwar ist ABS bei neuen Motorrädern gesetzlich vorgeschrieben, doch es sind noch immer viele ältere Modelle ohne ABS im Umlauf oder stehen als Occasion zum Verkauf.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514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02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45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45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88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CF14C1-CF6A-007D-4BF8-C0A7BC9AF8CB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785DA-2518-4800-A0C5-7CD4E7FCF2E3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März 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94421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Eye contact? Devilishly effective.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7CC6B99-7B8A-6DC6-294B-6008E985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 descr="Ein Bild, das Text, Fiktive Gestalt, Cartoon, Screenshot enthält.&#10;&#10;KI-generierte Inhalte können fehlerhaft sein.">
            <a:extLst>
              <a:ext uri="{FF2B5EF4-FFF2-40B4-BE49-F238E27FC236}">
                <a16:creationId xmlns:a16="http://schemas.microsoft.com/office/drawing/2014/main" id="{A2FF44A2-0630-63D2-A0CC-E2C132D6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3" y="1484784"/>
            <a:ext cx="3296256" cy="469217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D4F91F4-6080-7BF0-4591-3520182ED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r>
              <a:rPr lang="en-GB" dirty="0"/>
              <a:t>Whether you’re commuting to work on a scooter, heading out for a leisurely ride on a chopper or crossing a mountain pass on a sports bike – whatever you ride, unfortunately there’s always an accident risk.  </a:t>
            </a:r>
          </a:p>
          <a:p>
            <a:r>
              <a:rPr lang="en-GB" dirty="0"/>
              <a:t>Here’s how to get to where you want to go on your motorbike safely: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Safety starts when you buy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effectLst/>
                <a:latin typeface="BFU Suisse Regular"/>
                <a:sym typeface="BFU Suisse Regular"/>
              </a:rPr>
              <a:t>Determine which bike is the best fit for you in terms of size, weight and centre of gravity, sitting position, performance and handling.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latin typeface="BFU Suisse Regular"/>
                <a:sym typeface="BFU Suisse Regular"/>
              </a:rPr>
              <a:t>Get advice </a:t>
            </a:r>
            <a:r>
              <a:rPr lang="en-GB">
                <a:solidFill>
                  <a:srgbClr val="333333"/>
                </a:solidFill>
                <a:effectLst/>
                <a:latin typeface="BFU Suisse Regular"/>
                <a:sym typeface="BFU Suisse Regular"/>
              </a:rPr>
              <a:t>and compare different models.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latin typeface="BFU Suisse Regular"/>
                <a:sym typeface="BFU Suisse Regular"/>
              </a:rPr>
              <a:t>Choose a motorcycle with ABS or cornering ABS. 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latin typeface="BFU Suisse Regular"/>
                <a:sym typeface="BFU Suisse Regular"/>
              </a:rPr>
              <a:t>Invest in driver assistance systems. </a:t>
            </a:r>
            <a:br>
              <a:rPr lang="en-GB">
                <a:solidFill>
                  <a:srgbClr val="333333"/>
                </a:solidFill>
                <a:latin typeface="BFU Suisse Regular"/>
                <a:sym typeface="BFU Suisse Regular"/>
              </a:rPr>
            </a:br>
            <a:endParaRPr lang="de-CH" dirty="0">
              <a:solidFill>
                <a:srgbClr val="333333"/>
              </a:solidFill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algn="l" fontAlgn="base"/>
            <a:r>
              <a:rPr lang="en-GB"/>
              <a:t>Get the season off to a safe start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effectLst/>
                <a:latin typeface="BFU Suisse Regular"/>
                <a:sym typeface="BFU Suisse Regular"/>
              </a:rPr>
              <a:t>Check your motorcycle and equipment: Tyres, brakes, chain, lights, </a:t>
            </a:r>
            <a:r>
              <a:rPr lang="en-GB">
                <a:effectLst/>
                <a:latin typeface="BFU Suisse Regular"/>
                <a:sym typeface="BFU Suisse Regular"/>
              </a:rPr>
              <a:t>oil levels, suspension struts</a:t>
            </a:r>
            <a:r>
              <a:rPr lang="en-GB">
                <a:solidFill>
                  <a:srgbClr val="333333"/>
                </a:solidFill>
                <a:effectLst/>
                <a:latin typeface="BFU Suisse Regular"/>
                <a:sym typeface="BFU Suisse Regular"/>
              </a:rPr>
              <a:t>, cockpit and personal protective equipment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effectLst/>
                <a:latin typeface="BFU Suisse Regular"/>
                <a:sym typeface="BFU Suisse Regular"/>
              </a:rPr>
              <a:t>Start by taking short rides.</a:t>
            </a:r>
            <a:endParaRPr lang="de-DE" dirty="0">
              <a:solidFill>
                <a:srgbClr val="333333"/>
              </a:solidFill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effectLst/>
                <a:latin typeface="BFU Suisse Regular"/>
                <a:sym typeface="BFU Suisse Regular"/>
              </a:rPr>
              <a:t>Expect</a:t>
            </a:r>
            <a:r>
              <a:rPr lang="en-GB">
                <a:latin typeface="BFU Suisse Regular"/>
                <a:sym typeface="BFU Suisse Regular"/>
              </a:rPr>
              <a:t> to be overlooked by other road users, especially at the start of the season.</a:t>
            </a:r>
            <a:endParaRPr lang="de-DE" b="0" i="0" dirty="0">
              <a:effectLst/>
              <a:latin typeface="BFU Suisse Regular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GB">
                <a:solidFill>
                  <a:srgbClr val="333333"/>
                </a:solidFill>
                <a:effectLst/>
                <a:latin typeface="BFU Suisse Regular"/>
                <a:sym typeface="BFU Suisse Regular"/>
              </a:rPr>
              <a:t>Refresh and practise your cornering and braking skills.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The right equipment is a matter of life and death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/>
              <a:t>Motorcycle helmet (full-face and flip-up helmets afford the best protection)</a:t>
            </a:r>
            <a:endParaRPr lang="de-CH" sz="2500" dirty="0">
              <a:effectLst/>
              <a:ea typeface="BFU Suisse" panose="020B0504000000000000" pitchFamily="34" charset="-78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effectLst/>
                <a:ea typeface="BFU Suisse"/>
              </a:rPr>
              <a:t>Gloves </a:t>
            </a:r>
            <a:r>
              <a:rPr lang="en-GB" sz="2500"/>
              <a:t>made of abrasion-resistant material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ea typeface="BFU Suisse"/>
              </a:rPr>
              <a:t>Abrasion-resistant</a:t>
            </a:r>
            <a:r>
              <a:rPr lang="en-GB" sz="2500">
                <a:effectLst/>
                <a:ea typeface="BFU Suisse"/>
              </a:rPr>
              <a:t> motorcycle clothing with protectors or airbag vest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effectLst/>
                <a:ea typeface="BFU Suisse"/>
              </a:rPr>
              <a:t>Motorcycle boots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sz="2500" dirty="0"/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GB" sz="2500"/>
              <a:t>And: clothing in eye-catching colours, with reflective elements and an additional high-visibility vest, boost visibility.</a:t>
            </a:r>
            <a:endParaRPr lang="de-CH" sz="2500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algn="l" fontAlgn="base"/>
            <a:r>
              <a:rPr lang="en-GB"/>
              <a:t>Always expect to be overlooked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GB"/>
              <a:t>Motorcyclists are often overlooked by other road users due to their narrow silhouette – especially at intersections and junctions. On top of this, other road users often find it difficult to accurately estimate the speed and distance of motorcyclists</a:t>
            </a:r>
            <a:r>
              <a:rPr lang="en-GB" sz="1800">
                <a:effectLst/>
                <a:latin typeface="BFU Suisse"/>
                <a:ea typeface="BFU Suisse"/>
              </a:rPr>
              <a:t>. </a:t>
            </a:r>
            <a:endParaRPr lang="de-DE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sym typeface="Symbol"/>
              </a:rPr>
              <a:t>Look ahead and ride defensively.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/>
              <a:t>Adapt your speed.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sym typeface="Symbol"/>
              </a:rPr>
              <a:t>Always </a:t>
            </a:r>
            <a:r>
              <a:rPr lang="en-GB" sz="2500"/>
              <a:t>obey the traffic rules.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/>
              <a:t>Make eye contact with other road users.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/>
              <a:t>Be </a:t>
            </a:r>
            <a:r>
              <a:rPr lang="en-GB" sz="2500">
                <a:sym typeface="Symbol"/>
              </a:rPr>
              <a:t>ready to brake.</a:t>
            </a:r>
            <a:r>
              <a:rPr lang="en-GB" sz="2500"/>
              <a:t> 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35560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Turning the corner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GB"/>
              <a:t>A motorbike that is cornering correctly is as wide as a regular car.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sym typeface="Symbol"/>
              </a:rPr>
              <a:t>Lean into the bend correctly (don’t cut corners).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/>
              <a:t>Adapt your speed to the bend.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endParaRPr lang="de-CH" dirty="0"/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endParaRPr lang="de-CH" dirty="0">
              <a:solidFill>
                <a:schemeClr val="accent4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Braking correctly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en-GB"/>
              <a:t>If you can’t brake correctly, you are giving away potentially life-saving metres.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sym typeface="Symbol"/>
              </a:rPr>
              <a:t>Practise braking until reacting correctly becomes second nature.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 sz="2500">
                <a:sym typeface="Symbol"/>
              </a:rPr>
              <a:t>Practise braking even if you’re an experienced motorcyclist.</a:t>
            </a:r>
            <a:endParaRPr lang="de-CH" sz="2500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sz="2500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238F29A6-8A67-ED8C-802B-9386B9BCD6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479550" y="1268414"/>
            <a:ext cx="3816250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A97275E-5B6E-BF2C-B33B-43208FD0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more accident prevention tips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3BE675-9104-7220-23E6-CBAA1FA4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2284AA-FA4B-51D4-3572-55705E83A0C0}"/>
              </a:ext>
            </a:extLst>
          </p:cNvPr>
          <p:cNvSpPr/>
          <p:nvPr/>
        </p:nvSpPr>
        <p:spPr>
          <a:xfrm rot="438302">
            <a:off x="9602632" y="485527"/>
            <a:ext cx="2022952" cy="202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BC904B5-3ECF-9790-FBEB-4C8F1566B29F}"/>
              </a:ext>
            </a:extLst>
          </p:cNvPr>
          <p:cNvSpPr txBox="1"/>
          <p:nvPr/>
        </p:nvSpPr>
        <p:spPr>
          <a:xfrm rot="438302">
            <a:off x="9554125" y="1026325"/>
            <a:ext cx="21477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Order free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of charge: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bfu.ch/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bestellen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9563E50-851E-7A8A-42F1-5588ED77D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2" b="1362"/>
          <a:stretch/>
        </p:blipFill>
        <p:spPr>
          <a:xfrm>
            <a:off x="1041138" y="1798153"/>
            <a:ext cx="2606590" cy="36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96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07274909-FA08-4DCD-9889-BC6F17FF8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schemas.microsoft.com/office/infopath/2007/PartnerControls"/>
    <ds:schemaRef ds:uri="28b27246-006c-4c52-ba09-a14edd98252a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bb4941f2-48be-4bb0-a3d9-a0ff0057a96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448</Words>
  <Application>Microsoft Office PowerPoint</Application>
  <PresentationFormat>Breitbild</PresentationFormat>
  <Paragraphs>71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Symbol</vt:lpstr>
      <vt:lpstr>Design bfu</vt:lpstr>
      <vt:lpstr> Eye contact? Devilishly effective.</vt:lpstr>
      <vt:lpstr>PowerPoint-Präsentation</vt:lpstr>
      <vt:lpstr>Safety starts when you buy</vt:lpstr>
      <vt:lpstr>Get the season off to a safe start</vt:lpstr>
      <vt:lpstr>The right equipment is a matter of life and death</vt:lpstr>
      <vt:lpstr>Always expect to be overlooked</vt:lpstr>
      <vt:lpstr>Turning the corner</vt:lpstr>
      <vt:lpstr>Braking correctly</vt:lpstr>
      <vt:lpstr>Find more accident prevention tips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40</cp:revision>
  <cp:lastPrinted>2020-02-05T11:31:12Z</cp:lastPrinted>
  <dcterms:created xsi:type="dcterms:W3CDTF">2019-07-18T09:51:56Z</dcterms:created>
  <dcterms:modified xsi:type="dcterms:W3CDTF">2025-03-04T06:35:42Z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