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59" r:id="rId6"/>
    <p:sldId id="281" r:id="rId7"/>
    <p:sldId id="284" r:id="rId8"/>
    <p:sldId id="285" r:id="rId9"/>
    <p:sldId id="286" r:id="rId10"/>
    <p:sldId id="287" r:id="rId11"/>
    <p:sldId id="294" r:id="rId12"/>
    <p:sldId id="288" r:id="rId13"/>
    <p:sldId id="289" r:id="rId14"/>
    <p:sldId id="290" r:id="rId15"/>
    <p:sldId id="291" r:id="rId16"/>
    <p:sldId id="292" r:id="rId17"/>
    <p:sldId id="293" r:id="rId18"/>
    <p:sldId id="28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12" autoAdjust="0"/>
  </p:normalViewPr>
  <p:slideViewPr>
    <p:cSldViewPr showGuides="1">
      <p:cViewPr varScale="1">
        <p:scale>
          <a:sx n="159" d="100"/>
          <a:sy n="159" d="100"/>
        </p:scale>
        <p:origin x="243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23904A9-2D35-486B-9C41-1F2D9BA93BE3}"/>
    <pc:docChg chg="undo redo custSel modSld sldOrd">
      <pc:chgData name="Baeriswyl Michelle" userId="7dbe6026-e9b7-4e33-982d-84db899c07af" providerId="ADAL" clId="{D23904A9-2D35-486B-9C41-1F2D9BA93BE3}" dt="2021-07-01T09:53:58.939" v="292" actId="6549"/>
      <pc:docMkLst>
        <pc:docMk/>
      </pc:docMkLst>
      <pc:sldChg chg="modSp mod">
        <pc:chgData name="Baeriswyl Michelle" userId="7dbe6026-e9b7-4e33-982d-84db899c07af" providerId="ADAL" clId="{D23904A9-2D35-486B-9C41-1F2D9BA93BE3}" dt="2021-07-01T09:50:49.123" v="212" actId="20577"/>
        <pc:sldMkLst>
          <pc:docMk/>
          <pc:sldMk cId="2851244902" sldId="259"/>
        </pc:sldMkLst>
        <pc:spChg chg="mod">
          <ac:chgData name="Baeriswyl Michelle" userId="7dbe6026-e9b7-4e33-982d-84db899c07af" providerId="ADAL" clId="{D23904A9-2D35-486B-9C41-1F2D9BA93BE3}" dt="2021-07-01T09:50:49.123" v="212" actId="20577"/>
          <ac:spMkLst>
            <pc:docMk/>
            <pc:sldMk cId="2851244902" sldId="25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D23904A9-2D35-486B-9C41-1F2D9BA93BE3}" dt="2021-07-01T09:31:11.713" v="39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D23904A9-2D35-486B-9C41-1F2D9BA93BE3}" dt="2021-07-01T09:31:11.713" v="39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addSp modSp mod">
        <pc:chgData name="Baeriswyl Michelle" userId="7dbe6026-e9b7-4e33-982d-84db899c07af" providerId="ADAL" clId="{D23904A9-2D35-486B-9C41-1F2D9BA93BE3}" dt="2021-07-01T09:46:34.908" v="99" actId="20577"/>
        <pc:sldMkLst>
          <pc:docMk/>
          <pc:sldMk cId="1683528402" sldId="282"/>
        </pc:sldMkLst>
        <pc:spChg chg="mod">
          <ac:chgData name="Baeriswyl Michelle" userId="7dbe6026-e9b7-4e33-982d-84db899c07af" providerId="ADAL" clId="{D23904A9-2D35-486B-9C41-1F2D9BA93BE3}" dt="2021-07-01T09:46:34.908" v="99" actId="20577"/>
          <ac:spMkLst>
            <pc:docMk/>
            <pc:sldMk cId="1683528402" sldId="282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D23904A9-2D35-486B-9C41-1F2D9BA93BE3}" dt="2021-07-01T09:46:21.017" v="97" actId="1076"/>
          <ac:picMkLst>
            <pc:docMk/>
            <pc:sldMk cId="1683528402" sldId="282"/>
            <ac:picMk id="5" creationId="{28E349A8-EEBB-4A94-B813-C53BA629CE03}"/>
          </ac:picMkLst>
        </pc:picChg>
        <pc:picChg chg="mod">
          <ac:chgData name="Baeriswyl Michelle" userId="7dbe6026-e9b7-4e33-982d-84db899c07af" providerId="ADAL" clId="{D23904A9-2D35-486B-9C41-1F2D9BA93BE3}" dt="2021-07-01T09:46:13.989" v="96" actId="1076"/>
          <ac:picMkLst>
            <pc:docMk/>
            <pc:sldMk cId="1683528402" sldId="282"/>
            <ac:picMk id="7" creationId="{00000000-0000-0000-0000-000000000000}"/>
          </ac:picMkLst>
        </pc:picChg>
      </pc:sldChg>
      <pc:sldChg chg="addSp delSp modSp mod modClrScheme chgLayout">
        <pc:chgData name="Baeriswyl Michelle" userId="7dbe6026-e9b7-4e33-982d-84db899c07af" providerId="ADAL" clId="{D23904A9-2D35-486B-9C41-1F2D9BA93BE3}" dt="2021-07-01T09:50:56.052" v="214" actId="20577"/>
        <pc:sldMkLst>
          <pc:docMk/>
          <pc:sldMk cId="1753407087" sldId="285"/>
        </pc:sldMkLst>
        <pc:spChg chg="mod">
          <ac:chgData name="Baeriswyl Michelle" userId="7dbe6026-e9b7-4e33-982d-84db899c07af" providerId="ADAL" clId="{D23904A9-2D35-486B-9C41-1F2D9BA93BE3}" dt="2021-07-01T09:38:18.121" v="42" actId="26606"/>
          <ac:spMkLst>
            <pc:docMk/>
            <pc:sldMk cId="1753407087" sldId="285"/>
            <ac:spMk id="2" creationId="{00000000-0000-0000-0000-000000000000}"/>
          </ac:spMkLst>
        </pc:spChg>
        <pc:spChg chg="mod ord">
          <ac:chgData name="Baeriswyl Michelle" userId="7dbe6026-e9b7-4e33-982d-84db899c07af" providerId="ADAL" clId="{D23904A9-2D35-486B-9C41-1F2D9BA93BE3}" dt="2021-07-01T09:50:56.052" v="214" actId="20577"/>
          <ac:spMkLst>
            <pc:docMk/>
            <pc:sldMk cId="1753407087" sldId="285"/>
            <ac:spMk id="3" creationId="{00000000-0000-0000-0000-000000000000}"/>
          </ac:spMkLst>
        </pc:spChg>
        <pc:spChg chg="mod">
          <ac:chgData name="Baeriswyl Michelle" userId="7dbe6026-e9b7-4e33-982d-84db899c07af" providerId="ADAL" clId="{D23904A9-2D35-486B-9C41-1F2D9BA93BE3}" dt="2021-07-01T09:38:18.121" v="42" actId="26606"/>
          <ac:spMkLst>
            <pc:docMk/>
            <pc:sldMk cId="1753407087" sldId="285"/>
            <ac:spMk id="13" creationId="{69CA91FE-C40A-4934-B72C-1130694729DC}"/>
          </ac:spMkLst>
        </pc:spChg>
        <pc:spChg chg="add del mod">
          <ac:chgData name="Baeriswyl Michelle" userId="7dbe6026-e9b7-4e33-982d-84db899c07af" providerId="ADAL" clId="{D23904A9-2D35-486B-9C41-1F2D9BA93BE3}" dt="2021-07-01T09:38:25.188" v="43" actId="478"/>
          <ac:spMkLst>
            <pc:docMk/>
            <pc:sldMk cId="1753407087" sldId="285"/>
            <ac:spMk id="18" creationId="{6592BE0E-CC05-4178-B033-A7053713A2B3}"/>
          </ac:spMkLst>
        </pc:spChg>
        <pc:spChg chg="add del mod">
          <ac:chgData name="Baeriswyl Michelle" userId="7dbe6026-e9b7-4e33-982d-84db899c07af" providerId="ADAL" clId="{D23904A9-2D35-486B-9C41-1F2D9BA93BE3}" dt="2021-07-01T09:38:30.082" v="44" actId="478"/>
          <ac:spMkLst>
            <pc:docMk/>
            <pc:sldMk cId="1753407087" sldId="285"/>
            <ac:spMk id="20" creationId="{C4760483-1ED6-4600-8F61-B5C5FD0ACF35}"/>
          </ac:spMkLst>
        </pc:spChg>
        <pc:picChg chg="del">
          <ac:chgData name="Baeriswyl Michelle" userId="7dbe6026-e9b7-4e33-982d-84db899c07af" providerId="ADAL" clId="{D23904A9-2D35-486B-9C41-1F2D9BA93BE3}" dt="2021-07-01T09:38:11.073" v="40" actId="478"/>
          <ac:picMkLst>
            <pc:docMk/>
            <pc:sldMk cId="1753407087" sldId="285"/>
            <ac:picMk id="5" creationId="{00000000-0000-0000-0000-000000000000}"/>
          </ac:picMkLst>
        </pc:picChg>
        <pc:picChg chg="add mod ord">
          <ac:chgData name="Baeriswyl Michelle" userId="7dbe6026-e9b7-4e33-982d-84db899c07af" providerId="ADAL" clId="{D23904A9-2D35-486B-9C41-1F2D9BA93BE3}" dt="2021-07-01T09:38:34.767" v="45" actId="208"/>
          <ac:picMkLst>
            <pc:docMk/>
            <pc:sldMk cId="1753407087" sldId="285"/>
            <ac:picMk id="6" creationId="{EE06605E-9684-49D8-9E0A-470477A49283}"/>
          </ac:picMkLst>
        </pc:picChg>
      </pc:sldChg>
      <pc:sldChg chg="modSp mod ord">
        <pc:chgData name="Baeriswyl Michelle" userId="7dbe6026-e9b7-4e33-982d-84db899c07af" providerId="ADAL" clId="{D23904A9-2D35-486B-9C41-1F2D9BA93BE3}" dt="2021-07-01T09:53:58.939" v="292" actId="6549"/>
        <pc:sldMkLst>
          <pc:docMk/>
          <pc:sldMk cId="397275495" sldId="294"/>
        </pc:sldMkLst>
        <pc:spChg chg="mod">
          <ac:chgData name="Baeriswyl Michelle" userId="7dbe6026-e9b7-4e33-982d-84db899c07af" providerId="ADAL" clId="{D23904A9-2D35-486B-9C41-1F2D9BA93BE3}" dt="2021-07-01T09:53:58.939" v="292" actId="6549"/>
          <ac:spMkLst>
            <pc:docMk/>
            <pc:sldMk cId="397275495" sldId="294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A4ABC66F-4B0A-41A2-BA17-B2906B77AA0F}"/>
    <pc:docChg chg="custSel modSld">
      <pc:chgData name="Baeriswyl Michelle" userId="7dbe6026-e9b7-4e33-982d-84db899c07af" providerId="ADAL" clId="{A4ABC66F-4B0A-41A2-BA17-B2906B77AA0F}" dt="2021-09-01T07:59:31.415" v="8" actId="6549"/>
      <pc:docMkLst>
        <pc:docMk/>
      </pc:docMkLst>
      <pc:sldChg chg="modSp mod">
        <pc:chgData name="Baeriswyl Michelle" userId="7dbe6026-e9b7-4e33-982d-84db899c07af" providerId="ADAL" clId="{A4ABC66F-4B0A-41A2-BA17-B2906B77AA0F}" dt="2021-09-01T07:59:31.415" v="8" actId="6549"/>
        <pc:sldMkLst>
          <pc:docMk/>
          <pc:sldMk cId="3857355885" sldId="281"/>
        </pc:sldMkLst>
        <pc:spChg chg="mod">
          <ac:chgData name="Baeriswyl Michelle" userId="7dbe6026-e9b7-4e33-982d-84db899c07af" providerId="ADAL" clId="{A4ABC66F-4B0A-41A2-BA17-B2906B77AA0F}" dt="2021-09-01T07:59:31.415" v="8" actId="6549"/>
          <ac:spMkLst>
            <pc:docMk/>
            <pc:sldMk cId="3857355885" sldId="281"/>
            <ac:spMk id="3" creationId="{00000000-0000-0000-0000-000000000000}"/>
          </ac:spMkLst>
        </pc:spChg>
      </pc:sldChg>
      <pc:sldChg chg="delSp modSp mod">
        <pc:chgData name="Baeriswyl Michelle" userId="7dbe6026-e9b7-4e33-982d-84db899c07af" providerId="ADAL" clId="{A4ABC66F-4B0A-41A2-BA17-B2906B77AA0F}" dt="2021-07-08T06:39:03.143" v="4" actId="20577"/>
        <pc:sldMkLst>
          <pc:docMk/>
          <pc:sldMk cId="1683528402" sldId="282"/>
        </pc:sldMkLst>
        <pc:spChg chg="mod">
          <ac:chgData name="Baeriswyl Michelle" userId="7dbe6026-e9b7-4e33-982d-84db899c07af" providerId="ADAL" clId="{A4ABC66F-4B0A-41A2-BA17-B2906B77AA0F}" dt="2021-07-08T06:39:03.143" v="4" actId="20577"/>
          <ac:spMkLst>
            <pc:docMk/>
            <pc:sldMk cId="1683528402" sldId="282"/>
            <ac:spMk id="3" creationId="{00000000-0000-0000-0000-000000000000}"/>
          </ac:spMkLst>
        </pc:spChg>
        <pc:picChg chg="mod">
          <ac:chgData name="Baeriswyl Michelle" userId="7dbe6026-e9b7-4e33-982d-84db899c07af" providerId="ADAL" clId="{A4ABC66F-4B0A-41A2-BA17-B2906B77AA0F}" dt="2021-07-08T06:38:52.045" v="1" actId="1076"/>
          <ac:picMkLst>
            <pc:docMk/>
            <pc:sldMk cId="1683528402" sldId="282"/>
            <ac:picMk id="5" creationId="{28E349A8-EEBB-4A94-B813-C53BA629CE03}"/>
          </ac:picMkLst>
        </pc:picChg>
        <pc:picChg chg="del">
          <ac:chgData name="Baeriswyl Michelle" userId="7dbe6026-e9b7-4e33-982d-84db899c07af" providerId="ADAL" clId="{A4ABC66F-4B0A-41A2-BA17-B2906B77AA0F}" dt="2021-07-08T06:38:48.853" v="0" actId="478"/>
          <ac:picMkLst>
            <pc:docMk/>
            <pc:sldMk cId="1683528402" sldId="282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324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303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560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490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7774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327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452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915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053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369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839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403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868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289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Sicheres Heimwerken beginnt mit Köpfchen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Winkelschleifer (Flex)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00799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Tragen Sie eine geschlossene Schutzbrille, Gehörschutz und Schutzhandschuhe, evtl. Staubmaske.</a:t>
            </a:r>
          </a:p>
          <a:p>
            <a:pPr lvl="1"/>
            <a:r>
              <a:rPr lang="de-CH" dirty="0"/>
              <a:t>Bedecken Sie die Arme.</a:t>
            </a:r>
          </a:p>
          <a:p>
            <a:pPr lvl="1"/>
            <a:r>
              <a:rPr lang="de-CH" dirty="0"/>
              <a:t>Verwenden Sie nur vom Hersteller empfohlenes Zubehör.</a:t>
            </a:r>
          </a:p>
          <a:p>
            <a:pPr lvl="1"/>
            <a:r>
              <a:rPr lang="de-CH" dirty="0"/>
              <a:t>Halten Sie den Winkelschleifer mit beiden Händen fest.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2" y="1916832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Winkelschleifer (Flex)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Spannen Sie das Werkstück fest.</a:t>
            </a:r>
          </a:p>
          <a:p>
            <a:pPr lvl="1"/>
            <a:r>
              <a:rPr lang="de-CH" dirty="0"/>
              <a:t>Lassen Sie das Elektrowerkzeug nicht laufen, während Sie es umhertragen.</a:t>
            </a:r>
          </a:p>
          <a:p>
            <a:pPr lvl="1"/>
            <a:r>
              <a:rPr lang="de-CH" dirty="0"/>
              <a:t>Beachten Sie den Funkenflug (Brandgefahr).</a:t>
            </a:r>
          </a:p>
          <a:p>
            <a:pPr lvl="1"/>
            <a:r>
              <a:rPr lang="de-CH" dirty="0"/>
              <a:t>Beachten Sie das Ablaufdatum der Scheiben (Angaben in der Mitte der Scheibe).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521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Stichsäge / Fuchsschwanz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Tragen Sie eine Schutzbrille und Gehörschutz.</a:t>
            </a:r>
          </a:p>
          <a:p>
            <a:pPr lvl="1"/>
            <a:r>
              <a:rPr lang="de-CH" dirty="0"/>
              <a:t>Spannen Sie das Werkstück fest.</a:t>
            </a:r>
          </a:p>
          <a:p>
            <a:pPr lvl="1"/>
            <a:r>
              <a:rPr lang="de-CH" dirty="0"/>
              <a:t>Schalten Sie die Stichsäge ein und setzen Sie erst dann am Werkstück an.</a:t>
            </a:r>
          </a:p>
          <a:p>
            <a:pPr lvl="1"/>
            <a:r>
              <a:rPr lang="de-CH" dirty="0"/>
              <a:t>Halten Sie die Hände vom Sägebereich fern. Greifen Sie nicht unter das Werkstück.</a:t>
            </a:r>
          </a:p>
          <a:p>
            <a:pPr lvl="1"/>
            <a:r>
              <a:rPr lang="de-CH" dirty="0"/>
              <a:t>Führen Sie die Stichsäge mit beiden Händen.</a:t>
            </a:r>
          </a:p>
          <a:p>
            <a:pPr lvl="1"/>
            <a:r>
              <a:rPr lang="de-CH" dirty="0"/>
              <a:t>Entfernen Sie die Stichsäge erst im Stillstand vom Werkstück.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6" y="1700808"/>
            <a:ext cx="2903189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Hochdruckreiniger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Tragen Sie eine Schutzbrille, Handschuhe und lange Hosen.</a:t>
            </a:r>
          </a:p>
          <a:p>
            <a:pPr lvl="1"/>
            <a:r>
              <a:rPr lang="de-CH" dirty="0"/>
              <a:t>Richten Sie das Gerät nie auf Menschen, Tiere oder elektrische Teile.</a:t>
            </a:r>
          </a:p>
          <a:p>
            <a:pPr lvl="1"/>
            <a:r>
              <a:rPr lang="de-CH" dirty="0"/>
              <a:t>Schliessen Sie das Gerät nur an Steckdosen mit FI-Schutzschalter an.</a:t>
            </a:r>
          </a:p>
          <a:p>
            <a:pPr lvl="1"/>
            <a:r>
              <a:rPr lang="de-CH" dirty="0"/>
              <a:t>Stellen Sie sicher, dass der Hochdruckschlauch nicht beschädigt ist (</a:t>
            </a:r>
            <a:r>
              <a:rPr lang="de-CH" dirty="0" err="1"/>
              <a:t>Berstgefahr</a:t>
            </a:r>
            <a:r>
              <a:rPr lang="de-CH" dirty="0"/>
              <a:t>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5" y="1484784"/>
            <a:ext cx="2903190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Hochdruckreiniger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Saugen Sie niemals lösungsmittelhaltige Flüssigkeiten, unverdünnte Säuren und Lösungsmittel an.	</a:t>
            </a:r>
          </a:p>
          <a:p>
            <a:pPr lvl="1"/>
            <a:r>
              <a:rPr lang="de-CH" dirty="0"/>
              <a:t>Klemmen Sie den Auslösehebel der Sprühpistole bei Betrieb nicht fest.</a:t>
            </a:r>
          </a:p>
          <a:p>
            <a:pPr lvl="1"/>
            <a:r>
              <a:rPr lang="de-CH" dirty="0"/>
              <a:t>Reinigen Sie mit einem Mindestabstand von 30 cm.</a:t>
            </a:r>
          </a:p>
          <a:p>
            <a:pPr lvl="1"/>
            <a:r>
              <a:rPr lang="de-CH" dirty="0"/>
              <a:t>Lassen Sie das Gerät niemals unbeaufsichtigt, solange der Motor in Betrieb ist.</a:t>
            </a:r>
          </a:p>
          <a:p>
            <a:pPr lvl="1"/>
            <a:r>
              <a:rPr lang="de-CH" dirty="0"/>
              <a:t>Nehmen Sie die Lanze ab, wenn Sie sich entfernen.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276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de-CH" dirty="0"/>
              <a:t>Mehr zum Thema erfahren Sie in der BFU-Broschüre: </a:t>
            </a:r>
          </a:p>
          <a:p>
            <a:pPr lvl="1"/>
            <a:r>
              <a:rPr lang="de-CH" dirty="0"/>
              <a:t>«</a:t>
            </a:r>
            <a:r>
              <a:rPr lang="de-DE" b="1" dirty="0"/>
              <a:t>Checkliste für ein sicheres Zuhause</a:t>
            </a:r>
            <a:r>
              <a:rPr lang="de-CH" dirty="0"/>
              <a:t>» </a:t>
            </a:r>
            <a:r>
              <a:rPr lang="de-CH" sz="2000" dirty="0"/>
              <a:t>(Art.-Nr. 3.026)</a:t>
            </a:r>
            <a:endParaRPr lang="de-DE" b="1" dirty="0"/>
          </a:p>
          <a:p>
            <a:r>
              <a:rPr lang="de-CH" dirty="0"/>
              <a:t>Bestellen Sie sie kostenlos auf</a:t>
            </a:r>
            <a:br>
              <a:rPr lang="de-CH" dirty="0"/>
            </a:br>
            <a:r>
              <a:rPr lang="de-CH" dirty="0">
                <a:hlinkClick r:id="rId3"/>
              </a:rPr>
              <a:t>www.bestellen.bfu.ch</a:t>
            </a:r>
            <a:r>
              <a:rPr lang="de-CH" sz="1800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Noch mehr Unfallverhütungstipps findest du auf </a:t>
            </a:r>
            <a:r>
              <a:rPr lang="de-CH" dirty="0">
                <a:hlinkClick r:id="rId4"/>
              </a:rPr>
              <a:t>www.bfu.ch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E349A8-EEBB-4A94-B813-C53BA629C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56" y="1556792"/>
            <a:ext cx="2477183" cy="35356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835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Häufige Unfallursachen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de-CH" dirty="0"/>
              <a:t>Mangelnde Erfahrung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Unwissenheit im Umgang mit Maschinen und Geräten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Unzweckmässiger Einsatz von Geräten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Zeitdruck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12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/>
              <a:t>Video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Generelle Sicherheitshinweise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de-DE" kern="0" dirty="0"/>
              <a:t>Planen Sie </a:t>
            </a:r>
            <a:r>
              <a:rPr lang="de-DE" b="1" kern="0" dirty="0"/>
              <a:t>genügend Zeit </a:t>
            </a:r>
            <a:r>
              <a:rPr lang="de-DE" kern="0" dirty="0"/>
              <a:t>ein und bereiten Sie sich gut vor.</a:t>
            </a:r>
          </a:p>
          <a:p>
            <a:pPr lvl="1"/>
            <a:r>
              <a:rPr lang="de-CH" b="1" kern="0" dirty="0"/>
              <a:t>Lesen</a:t>
            </a:r>
            <a:r>
              <a:rPr lang="de-CH" kern="0" dirty="0"/>
              <a:t> Sie vor dem Gebrauch einer Maschine/eines Gerätes die </a:t>
            </a:r>
            <a:r>
              <a:rPr lang="de-CH" b="1" kern="0" dirty="0"/>
              <a:t>Bedienungsanleitung</a:t>
            </a:r>
            <a:r>
              <a:rPr lang="de-CH" kern="0" dirty="0"/>
              <a:t> und machen Sie sich mögliche Gefahren bewusst.</a:t>
            </a:r>
            <a:endParaRPr lang="de-DE" kern="0" dirty="0"/>
          </a:p>
          <a:p>
            <a:pPr lvl="1"/>
            <a:r>
              <a:rPr lang="de-DE" kern="0" dirty="0"/>
              <a:t>Überprüfen Sie die Geräte vor dem Einsatz</a:t>
            </a:r>
            <a:br>
              <a:rPr lang="de-DE" kern="0" dirty="0"/>
            </a:br>
            <a:r>
              <a:rPr lang="de-DE" kern="0" dirty="0"/>
              <a:t>auf ihre Sicherheit: </a:t>
            </a:r>
            <a:r>
              <a:rPr lang="de-DE" b="1" kern="0" dirty="0"/>
              <a:t>Kabel und Stecker intakt</a:t>
            </a:r>
            <a:r>
              <a:rPr lang="de-DE" kern="0" dirty="0"/>
              <a:t>? </a:t>
            </a:r>
            <a:r>
              <a:rPr lang="de-DE" b="1" kern="0" dirty="0"/>
              <a:t>Zubehörteile vorhanden</a:t>
            </a:r>
            <a:r>
              <a:rPr lang="de-DE" kern="0" dirty="0"/>
              <a:t>? Werkzeuge </a:t>
            </a:r>
            <a:r>
              <a:rPr lang="de-DE" b="1" kern="0" dirty="0"/>
              <a:t>gut geschärft und sauber</a:t>
            </a:r>
            <a:r>
              <a:rPr lang="de-DE" kern="0" dirty="0"/>
              <a:t>?</a:t>
            </a:r>
          </a:p>
          <a:p>
            <a:pPr lvl="1"/>
            <a:r>
              <a:rPr lang="de-DE" kern="0" dirty="0"/>
              <a:t>Entfernen Sie die Sicherheitseinrichtungen nicht.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7" y="1700808"/>
            <a:ext cx="291429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E06605E-9684-49D8-9E0A-470477A4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1" y="1268414"/>
            <a:ext cx="3751500" cy="49688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200"/>
              <a:t>Generelle Sicherheitshinweise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>
            <a:normAutofit/>
          </a:bodyPr>
          <a:lstStyle/>
          <a:p>
            <a:r>
              <a:rPr lang="de-CH" kern="0" dirty="0"/>
              <a:t>Tragen Sie je nach Arbeit und Gerät die </a:t>
            </a:r>
            <a:r>
              <a:rPr lang="de-CH" b="1" kern="0" dirty="0"/>
              <a:t>entsprechende persönliche Schutzausrüstung</a:t>
            </a:r>
            <a:r>
              <a:rPr lang="de-CH" kern="0" dirty="0"/>
              <a:t>.</a:t>
            </a:r>
          </a:p>
          <a:p>
            <a:r>
              <a:rPr lang="de-CH" kern="0" dirty="0"/>
              <a:t>Tragen Sie keine weite Kleidung, Halstücher oder Schmuck. Tragen Sie festes Schuhwerk.</a:t>
            </a:r>
          </a:p>
          <a:p>
            <a:r>
              <a:rPr lang="de-CH" kern="0" dirty="0"/>
              <a:t>Binden Sie lange Haare zusammen.</a:t>
            </a:r>
          </a:p>
        </p:txBody>
      </p:sp>
    </p:spTree>
    <p:extLst>
      <p:ext uri="{BB962C8B-B14F-4D97-AF65-F5344CB8AC3E}">
        <p14:creationId xmlns:p14="http://schemas.microsoft.com/office/powerpoint/2010/main" val="175340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Generelle Sicherheitshinweise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Vergewissern Sie sich, dass das Gerät ausgeschaltet ist, bevor Sie es am Strom/Akku anschliessen.</a:t>
            </a:r>
          </a:p>
          <a:p>
            <a:pPr lvl="1"/>
            <a:r>
              <a:rPr lang="de-CH" dirty="0"/>
              <a:t>Beachten Sie die Kabelführung (Stolpergefahr).</a:t>
            </a:r>
          </a:p>
          <a:p>
            <a:pPr lvl="1"/>
            <a:r>
              <a:rPr lang="de-CH" dirty="0"/>
              <a:t>Legen Sie das Gerät erst aus der Hand, wenn das rotierende Werkzeug völlig stillsteht.</a:t>
            </a:r>
          </a:p>
          <a:p>
            <a:pPr lvl="1"/>
            <a:r>
              <a:rPr lang="de-CH" dirty="0"/>
              <a:t>Ziehen Sie den Netzstecker aus der Steckdose, wenn die Arbeit unter-</a:t>
            </a:r>
            <a:r>
              <a:rPr lang="de-CH" dirty="0" err="1"/>
              <a:t>brochen</a:t>
            </a:r>
            <a:r>
              <a:rPr lang="de-CH" dirty="0"/>
              <a:t> oder das Gerät gereinigt wird.</a:t>
            </a:r>
          </a:p>
          <a:p>
            <a:pPr lvl="1"/>
            <a:r>
              <a:rPr lang="de-CH" dirty="0"/>
              <a:t>Entfernen Sie bei Verbrennungsmotoren den Kerzenstecker.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800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Generelle Sicherheitshinweise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89231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Halten Sie Ihren Arbeitsbereich sauber und achten Sie auf gute Beleuchtung.</a:t>
            </a:r>
          </a:p>
          <a:p>
            <a:pPr lvl="1"/>
            <a:r>
              <a:rPr lang="de-CH" dirty="0"/>
              <a:t>Verwenden Sie eine geeignete Unterlage zum Bohren, Sägen und Schleifen. Sie muss stabil sein.</a:t>
            </a:r>
          </a:p>
          <a:p>
            <a:pPr lvl="1"/>
            <a:r>
              <a:rPr lang="de-CH" dirty="0"/>
              <a:t>Sorgen Sie für einen sicheren Stand und halten Sie jederzeit das Gleichgewicht.</a:t>
            </a:r>
          </a:p>
          <a:p>
            <a:pPr lvl="1"/>
            <a:r>
              <a:rPr lang="de-CH" dirty="0"/>
              <a:t>Halten Sie Kinder und andere Personen während der Benutzung von Elektrowerkzeugen fern oder statten Sie sie mit der entsprechenden Schutzausrüstung aus.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829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Fehlerstrom-Schutzschalter FI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5809941" cy="4692179"/>
          </a:xfrm>
        </p:spPr>
        <p:txBody>
          <a:bodyPr>
            <a:noAutofit/>
          </a:bodyPr>
          <a:lstStyle/>
          <a:p>
            <a:r>
              <a:rPr lang="de-CH" kern="0" dirty="0"/>
              <a:t>Vergewissern Sie sich, dass die Steckdose durch einen </a:t>
            </a:r>
            <a:r>
              <a:rPr lang="de-CH" b="1" kern="0" dirty="0"/>
              <a:t>Fehlerstrom-Schutzschalter FI </a:t>
            </a:r>
            <a:r>
              <a:rPr lang="de-CH" kern="0" dirty="0"/>
              <a:t>(auch Residual </a:t>
            </a:r>
            <a:r>
              <a:rPr lang="de-CH" kern="0" dirty="0" err="1"/>
              <a:t>Current</a:t>
            </a:r>
            <a:r>
              <a:rPr lang="de-CH" kern="0" dirty="0"/>
              <a:t> Device RCD genannt) abgesichert ist, besonders bei Arbeiten im Freien.</a:t>
            </a:r>
          </a:p>
          <a:p>
            <a:r>
              <a:rPr lang="de-CH" kern="0" dirty="0"/>
              <a:t>Überprüfen Sie den Schalter regelmässig </a:t>
            </a:r>
            <a:r>
              <a:rPr lang="de-CH" kern="0"/>
              <a:t>auf seine korrekte </a:t>
            </a:r>
            <a:r>
              <a:rPr lang="de-CH" kern="0" dirty="0"/>
              <a:t>Funktion.</a:t>
            </a:r>
          </a:p>
          <a:p>
            <a:r>
              <a:rPr lang="de-CH" kern="0"/>
              <a:t>Überprüfen </a:t>
            </a:r>
            <a:r>
              <a:rPr lang="de-CH" kern="0" dirty="0"/>
              <a:t>Sie Elektrokabel auf Defekte und führen Sie sie so, dass sie nicht beschädigt werden.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4" y="1844824"/>
            <a:ext cx="2512211" cy="33496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1" y="1844824"/>
            <a:ext cx="2512210" cy="33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Bohrmaschine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Tragen Sie Gehörschutz und Schutzbrille, beim Bohren über Kopf eine geschlossene Brille.</a:t>
            </a:r>
          </a:p>
          <a:p>
            <a:pPr lvl="1"/>
            <a:r>
              <a:rPr lang="de-CH" dirty="0"/>
              <a:t>Benutzen Sie den Zusatzgriff (meistens mitgeliefert).</a:t>
            </a:r>
          </a:p>
          <a:p>
            <a:pPr lvl="1"/>
            <a:r>
              <a:rPr lang="de-CH" dirty="0"/>
              <a:t>Bohren Sie nicht auf Augenhöhe.</a:t>
            </a:r>
          </a:p>
          <a:p>
            <a:pPr lvl="1"/>
            <a:r>
              <a:rPr lang="de-CH" dirty="0"/>
              <a:t>Entfernen Sie den Bohrfutterschlüssel.</a:t>
            </a:r>
          </a:p>
          <a:p>
            <a:pPr lvl="1"/>
            <a:r>
              <a:rPr lang="de-CH" dirty="0"/>
              <a:t>Sichern Sie das Werkstück.</a:t>
            </a:r>
          </a:p>
          <a:p>
            <a:pPr lvl="1"/>
            <a:r>
              <a:rPr lang="de-CH" dirty="0"/>
              <a:t>Bearbeiten Sie mit montierter Absaugvorrichtung keine metallischen Werkstoffe (Brandgefahr).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1" y="1700808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49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E79F7-9E44-4A98-A68D-41FB45D93452}">
  <ds:schemaRefs>
    <ds:schemaRef ds:uri="http://schemas.microsoft.com/office/2006/metadata/properties"/>
    <ds:schemaRef ds:uri="http://purl.org/dc/terms/"/>
    <ds:schemaRef ds:uri="bb4941f2-48be-4bb0-a3d9-a0ff0057a962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03E3B0-E955-4839-8822-F42BCF6F1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5234D8-59B0-4224-9507-92A11E5BA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704</Words>
  <Application>Microsoft Office PowerPoint</Application>
  <PresentationFormat>Breitbild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Sicheres Heimwerken beginnt mit Köpfchen</vt:lpstr>
      <vt:lpstr>Häufige Unfallursachen</vt:lpstr>
      <vt:lpstr>PowerPoint-Präsentation</vt:lpstr>
      <vt:lpstr>Generelle Sicherheitshinweise</vt:lpstr>
      <vt:lpstr>Generelle Sicherheitshinweise</vt:lpstr>
      <vt:lpstr>Generelle Sicherheitshinweise</vt:lpstr>
      <vt:lpstr>Generelle Sicherheitshinweise</vt:lpstr>
      <vt:lpstr>Fehlerstrom-Schutzschalter FI</vt:lpstr>
      <vt:lpstr>Bohrmaschine</vt:lpstr>
      <vt:lpstr>Winkelschleifer (Flex)</vt:lpstr>
      <vt:lpstr>Winkelschleifer (Flex)</vt:lpstr>
      <vt:lpstr>Stichsäge / Fuchsschwanz</vt:lpstr>
      <vt:lpstr>Hochdruckreiniger</vt:lpstr>
      <vt:lpstr>Hochdruckreiniger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 Heimwerker schützen sich</dc:title>
  <dc:creator>Baeriswyl Michelle</dc:creator>
  <cp:lastModifiedBy>Baeriswyl Michelle</cp:lastModifiedBy>
  <cp:revision>7</cp:revision>
  <cp:lastPrinted>2019-03-22T15:02:17Z</cp:lastPrinted>
  <dcterms:created xsi:type="dcterms:W3CDTF">2019-08-08T04:56:23Z</dcterms:created>
  <dcterms:modified xsi:type="dcterms:W3CDTF">2021-09-01T07:59:33Z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266500</vt:r8>
  </property>
</Properties>
</file>