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5"/>
  </p:notesMasterIdLst>
  <p:handoutMasterIdLst>
    <p:handoutMasterId r:id="rId16"/>
  </p:handoutMasterIdLst>
  <p:sldIdLst>
    <p:sldId id="262" r:id="rId5"/>
    <p:sldId id="305" r:id="rId6"/>
    <p:sldId id="310" r:id="rId7"/>
    <p:sldId id="314" r:id="rId8"/>
    <p:sldId id="312" r:id="rId9"/>
    <p:sldId id="313" r:id="rId10"/>
    <p:sldId id="315" r:id="rId11"/>
    <p:sldId id="316" r:id="rId12"/>
    <p:sldId id="301" r:id="rId13"/>
    <p:sldId id="300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7DF749-9E43-9F9F-2134-D5E58D92300F}" name="Achermann Yvonne" initials="AY" userId="S::y.achermann@bfu.ch::3f0c62e6-fa6d-4225-abc0-c05e6a2ddb6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77244" autoAdjust="0"/>
  </p:normalViewPr>
  <p:slideViewPr>
    <p:cSldViewPr showGuides="1">
      <p:cViewPr varScale="1">
        <p:scale>
          <a:sx n="90" d="100"/>
          <a:sy n="90" d="100"/>
        </p:scale>
        <p:origin x="366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2DE6B5AC-33B5-4120-B54B-02045E6F168F}"/>
    <pc:docChg chg="custSel delSld modSld modMainMaster">
      <pc:chgData name="Baeriswyl Michelle" userId="7dbe6026-e9b7-4e33-982d-84db899c07af" providerId="ADAL" clId="{2DE6B5AC-33B5-4120-B54B-02045E6F168F}" dt="2022-11-10T08:41:45.035" v="9" actId="47"/>
      <pc:docMkLst>
        <pc:docMk/>
      </pc:docMkLst>
      <pc:sldChg chg="del">
        <pc:chgData name="Baeriswyl Michelle" userId="7dbe6026-e9b7-4e33-982d-84db899c07af" providerId="ADAL" clId="{2DE6B5AC-33B5-4120-B54B-02045E6F168F}" dt="2022-11-10T08:41:45.035" v="9" actId="47"/>
        <pc:sldMkLst>
          <pc:docMk/>
          <pc:sldMk cId="921959464" sldId="272"/>
        </pc:sldMkLst>
      </pc:sldChg>
      <pc:sldChg chg="addSp delSp modSp mod">
        <pc:chgData name="Baeriswyl Michelle" userId="7dbe6026-e9b7-4e33-982d-84db899c07af" providerId="ADAL" clId="{2DE6B5AC-33B5-4120-B54B-02045E6F168F}" dt="2022-11-08T07:59:22.721" v="5" actId="478"/>
        <pc:sldMkLst>
          <pc:docMk/>
          <pc:sldMk cId="2908456987" sldId="310"/>
        </pc:sldMkLst>
        <pc:spChg chg="add del mod">
          <ac:chgData name="Baeriswyl Michelle" userId="7dbe6026-e9b7-4e33-982d-84db899c07af" providerId="ADAL" clId="{2DE6B5AC-33B5-4120-B54B-02045E6F168F}" dt="2022-11-08T07:59:22.721" v="5" actId="478"/>
          <ac:spMkLst>
            <pc:docMk/>
            <pc:sldMk cId="2908456987" sldId="310"/>
            <ac:spMk id="10" creationId="{E0BC3D08-E41D-2AB8-E0B6-0D236F9AC612}"/>
          </ac:spMkLst>
        </pc:spChg>
        <pc:picChg chg="add mod">
          <ac:chgData name="Baeriswyl Michelle" userId="7dbe6026-e9b7-4e33-982d-84db899c07af" providerId="ADAL" clId="{2DE6B5AC-33B5-4120-B54B-02045E6F168F}" dt="2022-11-08T07:59:17.561" v="4" actId="1076"/>
          <ac:picMkLst>
            <pc:docMk/>
            <pc:sldMk cId="2908456987" sldId="310"/>
            <ac:picMk id="3" creationId="{21A025B9-C7AE-80E4-2859-730D0D7AE988}"/>
          </ac:picMkLst>
        </pc:picChg>
        <pc:picChg chg="del">
          <ac:chgData name="Baeriswyl Michelle" userId="7dbe6026-e9b7-4e33-982d-84db899c07af" providerId="ADAL" clId="{2DE6B5AC-33B5-4120-B54B-02045E6F168F}" dt="2022-11-08T07:59:15.015" v="3" actId="478"/>
          <ac:picMkLst>
            <pc:docMk/>
            <pc:sldMk cId="2908456987" sldId="310"/>
            <ac:picMk id="9" creationId="{F8F618D5-B134-4686-1A27-A8454963A3D3}"/>
          </ac:picMkLst>
        </pc:picChg>
      </pc:sldChg>
      <pc:sldMasterChg chg="modSldLayout">
        <pc:chgData name="Baeriswyl Michelle" userId="7dbe6026-e9b7-4e33-982d-84db899c07af" providerId="ADAL" clId="{2DE6B5AC-33B5-4120-B54B-02045E6F168F}" dt="2022-11-08T08:00:57.722" v="8" actId="14100"/>
        <pc:sldMasterMkLst>
          <pc:docMk/>
          <pc:sldMasterMk cId="1011663896" sldId="2147483657"/>
        </pc:sldMasterMkLst>
        <pc:sldLayoutChg chg="modSp mod">
          <pc:chgData name="Baeriswyl Michelle" userId="7dbe6026-e9b7-4e33-982d-84db899c07af" providerId="ADAL" clId="{2DE6B5AC-33B5-4120-B54B-02045E6F168F}" dt="2022-11-08T08:00:57.722" v="8" actId="14100"/>
          <pc:sldLayoutMkLst>
            <pc:docMk/>
            <pc:sldMasterMk cId="1011663896" sldId="2147483657"/>
            <pc:sldLayoutMk cId="3891886669" sldId="2147483658"/>
          </pc:sldLayoutMkLst>
          <pc:spChg chg="mod">
            <ac:chgData name="Baeriswyl Michelle" userId="7dbe6026-e9b7-4e33-982d-84db899c07af" providerId="ADAL" clId="{2DE6B5AC-33B5-4120-B54B-02045E6F168F}" dt="2022-11-08T08:00:43.722" v="6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mod">
            <ac:chgData name="Baeriswyl Michelle" userId="7dbe6026-e9b7-4e33-982d-84db899c07af" providerId="ADAL" clId="{2DE6B5AC-33B5-4120-B54B-02045E6F168F}" dt="2022-11-08T08:00:57.722" v="8" actId="14100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</pc:sldLayoutChg>
      </pc:sldMasterChg>
    </pc:docChg>
  </pc:docChgLst>
  <pc:docChgLst>
    <pc:chgData name="Bison Luana" userId="6f9ffcb6-e64a-48a5-91cb-6bca458e4c9c" providerId="ADAL" clId="{91A48D4A-DA74-4741-9424-5D41BEC1312A}"/>
    <pc:docChg chg="modSld">
      <pc:chgData name="Bison Luana" userId="6f9ffcb6-e64a-48a5-91cb-6bca458e4c9c" providerId="ADAL" clId="{91A48D4A-DA74-4741-9424-5D41BEC1312A}" dt="2022-11-02T14:48:19.099" v="12" actId="1036"/>
      <pc:docMkLst>
        <pc:docMk/>
      </pc:docMkLst>
      <pc:sldChg chg="modSp mod">
        <pc:chgData name="Bison Luana" userId="6f9ffcb6-e64a-48a5-91cb-6bca458e4c9c" providerId="ADAL" clId="{91A48D4A-DA74-4741-9424-5D41BEC1312A}" dt="2022-11-02T14:48:19.099" v="12" actId="1036"/>
        <pc:sldMkLst>
          <pc:docMk/>
          <pc:sldMk cId="92098864" sldId="262"/>
        </pc:sldMkLst>
        <pc:spChg chg="mod">
          <ac:chgData name="Bison Luana" userId="6f9ffcb6-e64a-48a5-91cb-6bca458e4c9c" providerId="ADAL" clId="{91A48D4A-DA74-4741-9424-5D41BEC1312A}" dt="2022-11-02T14:48:19.099" v="12" actId="1036"/>
          <ac:spMkLst>
            <pc:docMk/>
            <pc:sldMk cId="92098864" sldId="262"/>
            <ac:spMk id="2" creationId="{7F16535B-A44E-4B7E-937F-2832689222D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709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453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405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065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99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4878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4660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71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2134220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 err="1">
                <a:solidFill>
                  <a:schemeClr val="bg1"/>
                </a:solidFill>
              </a:rPr>
              <a:t>Hodlerstrasse</a:t>
            </a:r>
            <a:r>
              <a:rPr lang="it-CH" sz="1000" spc="19" baseline="0" noProof="0" dirty="0">
                <a:solidFill>
                  <a:schemeClr val="bg1"/>
                </a:solidFill>
              </a:rPr>
              <a:t>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749782"/>
            <a:ext cx="9432527" cy="1543314"/>
          </a:xfrm>
        </p:spPr>
        <p:txBody>
          <a:bodyPr/>
          <a:lstStyle/>
          <a:p>
            <a:br>
              <a:rPr lang="it-IT" dirty="0"/>
            </a:br>
            <a:br>
              <a:rPr lang="it-IT" dirty="0"/>
            </a:br>
            <a:r>
              <a:rPr lang="it-IT" dirty="0"/>
              <a:t>Basta un bicchiere per </a:t>
            </a:r>
            <a:br>
              <a:rPr lang="it-IT" dirty="0"/>
            </a:br>
            <a:r>
              <a:rPr lang="it-IT" dirty="0"/>
              <a:t>appannare la vista al volante.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Nome Cognome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/>
              <a:t>Trovi ulteriori consigli per la tua sicurezza su www.upi.ch.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t-IT">
                <a:solidFill>
                  <a:srgbClr val="10131A"/>
                </a:solidFill>
                <a:latin typeface="Arial" panose="020B0604020202020204" pitchFamily="34" charset="0"/>
              </a:rPr>
              <a:t>Il 12% di tutte le persone ferite gravemente e mortalmente nella circolazione stradale sono vittime di un incidente alcolcorrelato.</a:t>
            </a:r>
          </a:p>
          <a:p>
            <a:r>
              <a:rPr lang="it-IT">
                <a:solidFill>
                  <a:srgbClr val="10131A"/>
                </a:solidFill>
                <a:latin typeface="Arial" panose="020B0604020202020204" pitchFamily="34" charset="0"/>
              </a:rPr>
              <a:t>Durante le notti dei fine settimana, l’alcol è la causa principale o una delle concause di metà degli incidenti gravi.</a:t>
            </a:r>
          </a:p>
          <a:p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Bildquelle: Gettyimages</a:t>
            </a:r>
          </a:p>
          <a:p>
            <a:endParaRPr lang="de-CH" dirty="0"/>
          </a:p>
        </p:txBody>
      </p:sp>
      <p:pic>
        <p:nvPicPr>
          <p:cNvPr id="8" name="Bildplatzhalter 7" descr="Ein Bild, das Person, Decke, drinnen, Wein enthält.&#10;&#10;Automatisch generierte Beschreibung">
            <a:extLst>
              <a:ext uri="{FF2B5EF4-FFF2-40B4-BE49-F238E27FC236}">
                <a16:creationId xmlns:a16="http://schemas.microsoft.com/office/drawing/2014/main" id="{D449DC14-C321-9B3E-8077-F0CD942BF6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" b="66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8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it-IT" dirty="0">
                <a:solidFill>
                  <a:srgbClr val="10131A"/>
                </a:solidFill>
                <a:latin typeface="Arial" panose="020B0604020202020204" pitchFamily="34" charset="0"/>
              </a:rPr>
              <a:t>Attenzione e capacità visiva diminuiscono.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it-IT" dirty="0">
                <a:solidFill>
                  <a:srgbClr val="10131A"/>
                </a:solidFill>
                <a:latin typeface="Arial" panose="020B0604020202020204" pitchFamily="34" charset="0"/>
              </a:rPr>
              <a:t>Il tempo di reazione si allunga.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it-IT" dirty="0">
                <a:solidFill>
                  <a:srgbClr val="10131A"/>
                </a:solidFill>
                <a:latin typeface="Arial" panose="020B0604020202020204" pitchFamily="34" charset="0"/>
              </a:rPr>
              <a:t>La propensione al rischio aumenta.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it-IT" dirty="0">
                <a:solidFill>
                  <a:srgbClr val="10131A"/>
                </a:solidFill>
                <a:latin typeface="Arial" panose="020B0604020202020204" pitchFamily="34" charset="0"/>
              </a:rPr>
              <a:t>La stanchezza ci assale. </a:t>
            </a:r>
          </a:p>
          <a:p>
            <a:pPr>
              <a:spcBef>
                <a:spcPts val="1200"/>
              </a:spcBef>
            </a:pPr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Bildquelle: Gettyimages</a:t>
            </a:r>
          </a:p>
          <a:p>
            <a:endParaRPr lang="de-CH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604CBAA-8147-7E0A-A364-FC1ACD60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r>
              <a:rPr lang="it-IT"/>
              <a:t>Un solo bicchiere è sufficiente per compromettere la capacità di guida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A025B9-C7AE-80E4-2859-730D0D7AE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05" y="1275259"/>
            <a:ext cx="3496076" cy="496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5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l" fontAlgn="base"/>
            <a:r>
              <a:rPr lang="it-IT" b="0" i="0">
                <a:solidFill>
                  <a:srgbClr val="333333"/>
                </a:solidFill>
                <a:effectLst/>
                <a:latin typeface="BFU Suisse Regular"/>
              </a:rPr>
              <a:t>In Svizzera vige un limite di 0,25 milligrammi di alcol per litro di aria espirata (mg/l), pari a un tasso dello 0,5 per mille di alcol nel sangue.</a:t>
            </a:r>
          </a:p>
          <a:p>
            <a:pPr algn="l" fontAlgn="base"/>
            <a:r>
              <a:rPr lang="it-IT">
                <a:solidFill>
                  <a:srgbClr val="333333"/>
                </a:solidFill>
                <a:latin typeface="BFU Suisse Regular"/>
              </a:rPr>
              <a:t>Per alcune categorie professionali e per i neopatentati si applica addirittura la tolleranza zero. </a:t>
            </a:r>
          </a:p>
          <a:p>
            <a:pPr algn="l" fontAlgn="base"/>
            <a:r>
              <a:rPr lang="it-IT" b="0" i="0">
                <a:solidFill>
                  <a:srgbClr val="333333"/>
                </a:solidFill>
                <a:effectLst/>
                <a:latin typeface="BFU Suisse Regular"/>
              </a:rPr>
              <a:t>Chi supera i limiti rischia il ritiro della licenza di condurre,  pene pecuniarie, decurtazioni delle prestazioni assicurative e persino la detenzione.</a:t>
            </a: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Bildquelle: Gettyimages</a:t>
            </a:r>
          </a:p>
          <a:p>
            <a:endParaRPr lang="de-CH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604CBAA-8147-7E0A-A364-FC1ACD60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r>
              <a:rPr lang="it-IT"/>
              <a:t>Cosa dice la legge?</a:t>
            </a:r>
          </a:p>
        </p:txBody>
      </p:sp>
      <p:pic>
        <p:nvPicPr>
          <p:cNvPr id="10" name="Bildplatzhalter 9" descr="Ein Bild, das Person, Mann enthält.&#10;&#10;Automatisch generierte Beschreibung">
            <a:extLst>
              <a:ext uri="{FF2B5EF4-FFF2-40B4-BE49-F238E27FC236}">
                <a16:creationId xmlns:a16="http://schemas.microsoft.com/office/drawing/2014/main" id="{5E4F7D2A-9538-61FE-30C2-D39C83E462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" b="66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26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it-IT"/>
              <a:t>Lo smaltimento dell’alcol è un processo lento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333333"/>
                </a:solidFill>
                <a:latin typeface="BFU Suisse Regular"/>
              </a:rPr>
              <a:t>Viene smaltito circa lo 0,1 per mille all’ora.</a:t>
            </a:r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333333"/>
                </a:solidFill>
                <a:latin typeface="BFU Suisse Regular"/>
              </a:rPr>
              <a:t>Un processo, questo, che non avviene più rapidamente nel sonno. Quindi, se la sera prima si è alzato troppo il gomito, lo stato d’incapacità alla guida potrebbe persistere anche il mattino successivo. </a:t>
            </a:r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333333"/>
                </a:solidFill>
                <a:latin typeface="BFU Suisse Regular"/>
              </a:rPr>
              <a:t>Non si può accelerare lo smaltimento; né con la caffeina né con cetriolini o aringhe sotto aceto.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887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it-IT" sz="2200"/>
              <a:t>Alcol, farmaci e droghe sono un mix pericoloso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r>
              <a:rPr lang="it-IT" b="0" i="0">
                <a:effectLst/>
              </a:rPr>
              <a:t>Le sostanze possono rafforzare o modificare reciprocamente i loro effetti. </a:t>
            </a:r>
          </a:p>
          <a:p>
            <a:r>
              <a:rPr lang="it-IT"/>
              <a:t>In caso di assunzione di farmaci occorre consultare il farmacista o il medico circa gli effetti sulla capacità di guida e, in generale, astenersi dall’alcol.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CF4B458-3E79-FAA6-8CF6-2572E949E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5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 fontAlgn="base">
              <a:lnSpc>
                <a:spcPct val="90000"/>
              </a:lnSpc>
            </a:pPr>
            <a:r>
              <a:rPr lang="it-IT" sz="2200"/>
              <a:t>Un buon drink non deve necessariamente contenere alcol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751A49-91D8-67DD-CD13-A63A261A8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/>
          <a:p>
            <a:pPr>
              <a:buNone/>
              <a:tabLst>
                <a:tab pos="0" algn="l"/>
              </a:tabLst>
            </a:pPr>
            <a:r>
              <a:rPr lang="it-IT" b="1"/>
              <a:t>Pink Florida</a:t>
            </a:r>
            <a:br>
              <a:rPr lang="it-IT"/>
            </a:br>
            <a:r>
              <a:rPr lang="it-IT"/>
              <a:t>1 dl di pompelmo rosa</a:t>
            </a:r>
            <a:br>
              <a:rPr lang="it-IT"/>
            </a:br>
            <a:r>
              <a:rPr lang="it-IT"/>
              <a:t>1 dl di nettare di mirtilli rossi</a:t>
            </a:r>
            <a:br>
              <a:rPr lang="it-IT"/>
            </a:br>
            <a:r>
              <a:rPr lang="it-IT"/>
              <a:t>succo di limone</a:t>
            </a:r>
            <a:br>
              <a:rPr lang="it-IT"/>
            </a:br>
            <a:r>
              <a:rPr lang="it-IT"/>
              <a:t>cubetti di ghiaccio</a:t>
            </a:r>
            <a:br>
              <a:rPr lang="it-IT"/>
            </a:br>
            <a:endParaRPr lang="it-IT"/>
          </a:p>
          <a:p>
            <a:pPr>
              <a:lnSpc>
                <a:spcPct val="100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it-IT"/>
              <a:t>Versare il succo di pompelmo rosa e il nettare di mirtilli rossi in un bicchiere, aggiungere uno spruzzo di succo di limone e servire con cubetti di ghiaccio.</a:t>
            </a:r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pic>
        <p:nvPicPr>
          <p:cNvPr id="5" name="Inhaltsplatzhalter 4" descr="Ein Bild, das Tasse, Getränk, Fruchtgetränk, Essen enthält.&#10;&#10;Automatisch generierte Beschreibung">
            <a:extLst>
              <a:ext uri="{FF2B5EF4-FFF2-40B4-BE49-F238E27FC236}">
                <a16:creationId xmlns:a16="http://schemas.microsoft.com/office/drawing/2014/main" id="{F51CBB93-7E6F-E159-3E9F-952E00F29DE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r="2402" b="3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398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it-IT" sz="2200"/>
              <a:t>Un buon drink non deve necessariamente contenere alcol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751A49-91D8-67DD-CD13-A63A261A8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/>
              <a:t>Apple Cooler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/>
              <a:t>0,8 dl di succo di mela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/>
              <a:t>0,8 dl di Bitter Lemon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/>
              <a:t>0,2 dl di succo di limone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/>
              <a:t>Sciroppo di lampone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/>
              <a:t>Cubetti di ghiaccio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de-CH" sz="2400" dirty="0"/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IT" sz="2400"/>
              <a:t>Versare il succo di mela, il bitter lemon e il succo di limone in un bicchiere, aggiungere uno spruzzo di sciroppo di lampone e servire con cubetti di ghiaccio.</a:t>
            </a:r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17AEA9E-C726-0190-6532-E135E2D55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Grafik 6" descr="Ein Bild, das Tasse, Essen, Getränk, Glas enthält.&#10;&#10;Automatisch generierte Beschreibung">
            <a:extLst>
              <a:ext uri="{FF2B5EF4-FFF2-40B4-BE49-F238E27FC236}">
                <a16:creationId xmlns:a16="http://schemas.microsoft.com/office/drawing/2014/main" id="{98327659-4F9F-00FD-D090-FF16D6CCAD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8" b="3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720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Arrivare sani e salvi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>
                <a:solidFill>
                  <a:srgbClr val="333333"/>
                </a:solidFill>
                <a:latin typeface="BFU Suisse Regular"/>
              </a:rPr>
              <a:t>Rinuncia all’alcol se devi guidare.</a:t>
            </a:r>
          </a:p>
          <a:p>
            <a:pPr lvl="1"/>
            <a:r>
              <a:rPr lang="it-IT">
                <a:solidFill>
                  <a:srgbClr val="333333"/>
                </a:solidFill>
                <a:latin typeface="BFU Suisse Regular"/>
              </a:rPr>
              <a:t>Viaggi in auto o in moto e hai comunque bevuto dell’alcol? Lascia il veicolo parcheggiato e utilizza i mezzi pubblici o un taxi.</a:t>
            </a:r>
          </a:p>
          <a:p>
            <a:pPr lvl="1"/>
            <a:r>
              <a:rPr lang="it-IT">
                <a:solidFill>
                  <a:srgbClr val="333333"/>
                </a:solidFill>
                <a:latin typeface="BFU Suisse Regular"/>
              </a:rPr>
              <a:t>Hai assunto dei farmaci? Allora rinuncia completamente all’alcol.</a:t>
            </a:r>
          </a:p>
          <a:p>
            <a:pPr lvl="1"/>
            <a:r>
              <a:rPr lang="it-IT">
                <a:solidFill>
                  <a:srgbClr val="333333"/>
                </a:solidFill>
                <a:latin typeface="BFU Suisse Regular"/>
              </a:rPr>
              <a:t>Festa in vista? Organizzati con altre persone, stabilendo in anticipo che chi guida non beve alcolici.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596978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2" ma:contentTypeDescription="Ein neues Dokument erstellen." ma:contentTypeScope="" ma:versionID="3053e9fe48de0d961c223dfdbfc98bad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a82a53510359ec20e9a7e4ee1a26aa58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C5B9F-AFC0-4F84-BBCF-27F3B7C5ABB9}">
  <ds:schemaRefs>
    <ds:schemaRef ds:uri="http://purl.org/dc/elements/1.1/"/>
    <ds:schemaRef ds:uri="http://www.w3.org/XML/1998/namespace"/>
    <ds:schemaRef ds:uri="28b27246-006c-4c52-ba09-a14edd98252a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b4941f2-48be-4bb0-a3d9-a0ff0057a962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19E980-0BA6-4971-AC88-700DE5105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532</Words>
  <Application>Microsoft Office PowerPoint</Application>
  <PresentationFormat>Breitbild</PresentationFormat>
  <Paragraphs>63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BFU Suisse</vt:lpstr>
      <vt:lpstr>BFU Suisse </vt:lpstr>
      <vt:lpstr>BFU Suisse Medium</vt:lpstr>
      <vt:lpstr>BFU Suisse Regular</vt:lpstr>
      <vt:lpstr>Suisse Int'l</vt:lpstr>
      <vt:lpstr>Design bfu</vt:lpstr>
      <vt:lpstr>  Basta un bicchiere per  appannare la vista al volante.</vt:lpstr>
      <vt:lpstr>PowerPoint-Präsentation</vt:lpstr>
      <vt:lpstr>Un solo bicchiere è sufficiente per compromettere la capacità di guida</vt:lpstr>
      <vt:lpstr>Cosa dice la legge?</vt:lpstr>
      <vt:lpstr>Lo smaltimento dell’alcol è un processo lento</vt:lpstr>
      <vt:lpstr>Alcol, farmaci e droghe sono un mix pericoloso</vt:lpstr>
      <vt:lpstr>Un buon drink non deve necessariamente contenere alcol</vt:lpstr>
      <vt:lpstr>Un buon drink non deve necessariamente contenere alcol</vt:lpstr>
      <vt:lpstr>Arrivare sani e salvi</vt:lpstr>
      <vt:lpstr>Maggiori informazioni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148</cp:revision>
  <cp:lastPrinted>2022-05-30T12:53:45Z</cp:lastPrinted>
  <dcterms:created xsi:type="dcterms:W3CDTF">2014-01-21T17:34:46Z</dcterms:created>
  <dcterms:modified xsi:type="dcterms:W3CDTF">2022-11-10T08:41:48Z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