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18"/>
  </p:notesMasterIdLst>
  <p:handoutMasterIdLst>
    <p:handoutMasterId r:id="rId19"/>
  </p:handoutMasterIdLst>
  <p:sldIdLst>
    <p:sldId id="262" r:id="rId5"/>
    <p:sldId id="289" r:id="rId6"/>
    <p:sldId id="292" r:id="rId7"/>
    <p:sldId id="284" r:id="rId8"/>
    <p:sldId id="285" r:id="rId9"/>
    <p:sldId id="286" r:id="rId10"/>
    <p:sldId id="287" r:id="rId11"/>
    <p:sldId id="295" r:id="rId12"/>
    <p:sldId id="298" r:id="rId13"/>
    <p:sldId id="296" r:id="rId14"/>
    <p:sldId id="297" r:id="rId15"/>
    <p:sldId id="290" r:id="rId16"/>
    <p:sldId id="291"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kob Tobias" initials="JT" lastIdx="3" clrIdx="0">
    <p:extLst>
      <p:ext uri="{19B8F6BF-5375-455C-9EA6-DF929625EA0E}">
        <p15:presenceInfo xmlns:p15="http://schemas.microsoft.com/office/powerpoint/2012/main" userId="S::t.jakob@bfu.ch::6edbea8e-ef0f-4f3b-b0c5-a8afa6ec11ae" providerId="AD"/>
      </p:ext>
    </p:extLst>
  </p:cmAuthor>
  <p:cmAuthor id="2" name="Pfenninger Barbara" initials="PB" lastIdx="5" clrIdx="1">
    <p:extLst>
      <p:ext uri="{19B8F6BF-5375-455C-9EA6-DF929625EA0E}">
        <p15:presenceInfo xmlns:p15="http://schemas.microsoft.com/office/powerpoint/2012/main" userId="S::b.pfenninger@bfu.ch::6281cde7-9d1e-409e-8798-499a6accf84b" providerId="AD"/>
      </p:ext>
    </p:extLst>
  </p:cmAuthor>
  <p:cmAuthor id="3" name="Krämer Andrea" initials="KA" lastIdx="1" clrIdx="2">
    <p:extLst>
      <p:ext uri="{19B8F6BF-5375-455C-9EA6-DF929625EA0E}">
        <p15:presenceInfo xmlns:p15="http://schemas.microsoft.com/office/powerpoint/2012/main" userId="S::a.kraemer@bfu.ch::06f2eb28-444d-4018-9c64-066024933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EB2D0"/>
    <a:srgbClr val="00848E"/>
    <a:srgbClr val="52A2C6"/>
    <a:srgbClr val="2860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833802-FEF1-4C79-8D5D-14CF1EAF98D9}">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8" autoAdjust="0"/>
    <p:restoredTop sz="91691" autoAdjust="0"/>
  </p:normalViewPr>
  <p:slideViewPr>
    <p:cSldViewPr showGuides="1">
      <p:cViewPr varScale="1">
        <p:scale>
          <a:sx n="145" d="100"/>
          <a:sy n="145" d="100"/>
        </p:scale>
        <p:origin x="2952" y="120"/>
      </p:cViewPr>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p:scale>
          <a:sx n="120" d="100"/>
          <a:sy n="120" d="100"/>
        </p:scale>
        <p:origin x="4104"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riswyl Michelle" userId="7dbe6026-e9b7-4e33-982d-84db899c07af" providerId="ADAL" clId="{1C247FB5-FDE8-4C66-9286-6C15863D489E}"/>
    <pc:docChg chg="custSel modSld">
      <pc:chgData name="Baeriswyl Michelle" userId="7dbe6026-e9b7-4e33-982d-84db899c07af" providerId="ADAL" clId="{1C247FB5-FDE8-4C66-9286-6C15863D489E}" dt="2021-07-27T08:05:52.118" v="53" actId="20577"/>
      <pc:docMkLst>
        <pc:docMk/>
      </pc:docMkLst>
      <pc:sldChg chg="modSp mod">
        <pc:chgData name="Baeriswyl Michelle" userId="7dbe6026-e9b7-4e33-982d-84db899c07af" providerId="ADAL" clId="{1C247FB5-FDE8-4C66-9286-6C15863D489E}" dt="2021-07-27T07:38:10.470" v="18" actId="20577"/>
        <pc:sldMkLst>
          <pc:docMk/>
          <pc:sldMk cId="3526918594" sldId="289"/>
        </pc:sldMkLst>
        <pc:spChg chg="mod">
          <ac:chgData name="Baeriswyl Michelle" userId="7dbe6026-e9b7-4e33-982d-84db899c07af" providerId="ADAL" clId="{1C247FB5-FDE8-4C66-9286-6C15863D489E}" dt="2021-07-27T07:38:10.470" v="18" actId="20577"/>
          <ac:spMkLst>
            <pc:docMk/>
            <pc:sldMk cId="3526918594" sldId="289"/>
            <ac:spMk id="9" creationId="{00000000-0000-0000-0000-000000000000}"/>
          </ac:spMkLst>
        </pc:spChg>
      </pc:sldChg>
      <pc:sldChg chg="addSp delSp modSp mod">
        <pc:chgData name="Baeriswyl Michelle" userId="7dbe6026-e9b7-4e33-982d-84db899c07af" providerId="ADAL" clId="{1C247FB5-FDE8-4C66-9286-6C15863D489E}" dt="2021-07-22T06:19:44.321" v="17" actId="1076"/>
        <pc:sldMkLst>
          <pc:docMk/>
          <pc:sldMk cId="3789871392" sldId="291"/>
        </pc:sldMkLst>
        <pc:picChg chg="del">
          <ac:chgData name="Baeriswyl Michelle" userId="7dbe6026-e9b7-4e33-982d-84db899c07af" providerId="ADAL" clId="{1C247FB5-FDE8-4C66-9286-6C15863D489E}" dt="2021-07-22T06:19:39.807" v="15" actId="478"/>
          <ac:picMkLst>
            <pc:docMk/>
            <pc:sldMk cId="3789871392" sldId="291"/>
            <ac:picMk id="5" creationId="{00000000-0000-0000-0000-000000000000}"/>
          </ac:picMkLst>
        </pc:picChg>
        <pc:picChg chg="add mod ord">
          <ac:chgData name="Baeriswyl Michelle" userId="7dbe6026-e9b7-4e33-982d-84db899c07af" providerId="ADAL" clId="{1C247FB5-FDE8-4C66-9286-6C15863D489E}" dt="2021-07-22T06:17:52.641" v="9" actId="167"/>
          <ac:picMkLst>
            <pc:docMk/>
            <pc:sldMk cId="3789871392" sldId="291"/>
            <ac:picMk id="6" creationId="{C1730141-978B-4C46-A548-2D52B8E2548F}"/>
          </ac:picMkLst>
        </pc:picChg>
        <pc:picChg chg="del">
          <ac:chgData name="Baeriswyl Michelle" userId="7dbe6026-e9b7-4e33-982d-84db899c07af" providerId="ADAL" clId="{1C247FB5-FDE8-4C66-9286-6C15863D489E}" dt="2021-07-22T06:17:45.664" v="6" actId="478"/>
          <ac:picMkLst>
            <pc:docMk/>
            <pc:sldMk cId="3789871392" sldId="291"/>
            <ac:picMk id="7" creationId="{00000000-0000-0000-0000-000000000000}"/>
          </ac:picMkLst>
        </pc:picChg>
        <pc:picChg chg="add mod">
          <ac:chgData name="Baeriswyl Michelle" userId="7dbe6026-e9b7-4e33-982d-84db899c07af" providerId="ADAL" clId="{1C247FB5-FDE8-4C66-9286-6C15863D489E}" dt="2021-07-22T06:19:44.321" v="17" actId="1076"/>
          <ac:picMkLst>
            <pc:docMk/>
            <pc:sldMk cId="3789871392" sldId="291"/>
            <ac:picMk id="9" creationId="{ADFA8433-078D-4183-A6B9-EA19F4805979}"/>
          </ac:picMkLst>
        </pc:picChg>
      </pc:sldChg>
      <pc:sldChg chg="modSp mod">
        <pc:chgData name="Baeriswyl Michelle" userId="7dbe6026-e9b7-4e33-982d-84db899c07af" providerId="ADAL" clId="{1C247FB5-FDE8-4C66-9286-6C15863D489E}" dt="2021-07-27T08:05:52.118" v="53" actId="20577"/>
        <pc:sldMkLst>
          <pc:docMk/>
          <pc:sldMk cId="3831807249" sldId="292"/>
        </pc:sldMkLst>
        <pc:spChg chg="mod">
          <ac:chgData name="Baeriswyl Michelle" userId="7dbe6026-e9b7-4e33-982d-84db899c07af" providerId="ADAL" clId="{1C247FB5-FDE8-4C66-9286-6C15863D489E}" dt="2021-07-27T08:05:52.118" v="53" actId="20577"/>
          <ac:spMkLst>
            <pc:docMk/>
            <pc:sldMk cId="3831807249" sldId="292"/>
            <ac:spMk id="3" creationId="{00000000-0000-0000-0000-000000000000}"/>
          </ac:spMkLst>
        </pc:spChg>
      </pc:sldChg>
    </pc:docChg>
  </pc:docChgLst>
  <pc:docChgLst>
    <pc:chgData name="Meyer Nathalie" userId="41794ec5-9dfc-44ff-9460-abce2977a929" providerId="ADAL" clId="{A47702C2-1A56-4929-8EA0-A6304C7FBDDF}"/>
    <pc:docChg chg="custSel modSld">
      <pc:chgData name="Meyer Nathalie" userId="41794ec5-9dfc-44ff-9460-abce2977a929" providerId="ADAL" clId="{A47702C2-1A56-4929-8EA0-A6304C7FBDDF}" dt="2020-10-16T09:03:51.138" v="9" actId="1038"/>
      <pc:docMkLst>
        <pc:docMk/>
      </pc:docMkLst>
      <pc:sldChg chg="addSp delSp modSp mod">
        <pc:chgData name="Meyer Nathalie" userId="41794ec5-9dfc-44ff-9460-abce2977a929" providerId="ADAL" clId="{A47702C2-1A56-4929-8EA0-A6304C7FBDDF}" dt="2020-10-16T09:03:51.138" v="9" actId="1038"/>
        <pc:sldMkLst>
          <pc:docMk/>
          <pc:sldMk cId="3119922559" sldId="298"/>
        </pc:sldMkLst>
        <pc:picChg chg="del">
          <ac:chgData name="Meyer Nathalie" userId="41794ec5-9dfc-44ff-9460-abce2977a929" providerId="ADAL" clId="{A47702C2-1A56-4929-8EA0-A6304C7FBDDF}" dt="2020-10-16T09:03:32.700" v="0" actId="478"/>
          <ac:picMkLst>
            <pc:docMk/>
            <pc:sldMk cId="3119922559" sldId="298"/>
            <ac:picMk id="5" creationId="{B790F987-4927-4262-9877-493BAFABA522}"/>
          </ac:picMkLst>
        </pc:picChg>
        <pc:picChg chg="add mod">
          <ac:chgData name="Meyer Nathalie" userId="41794ec5-9dfc-44ff-9460-abce2977a929" providerId="ADAL" clId="{A47702C2-1A56-4929-8EA0-A6304C7FBDDF}" dt="2020-10-16T09:03:51.138" v="9" actId="1038"/>
          <ac:picMkLst>
            <pc:docMk/>
            <pc:sldMk cId="3119922559" sldId="298"/>
            <ac:picMk id="1026" creationId="{AD38C682-C973-4503-9F84-8042F675516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5613865" y="8812671"/>
            <a:ext cx="1243608" cy="331329"/>
          </a:xfrm>
          <a:prstGeom prst="rect">
            <a:avLst/>
          </a:prstGeom>
        </p:spPr>
        <p:txBody>
          <a:bodyPr vert="horz" lIns="0" tIns="0" rIns="0" bIns="0" rtlCol="0" anchor="b"/>
          <a:lstStyle>
            <a:lvl1pPr algn="r">
              <a:defRPr sz="1200"/>
            </a:lvl1pPr>
          </a:lstStyle>
          <a:p>
            <a:fld id="{2CEDAA2C-602C-494B-9BFF-F0D7FF14E319}" type="slidenum">
              <a:rPr lang="de-CH" sz="900" smtClean="0">
                <a:solidFill>
                  <a:schemeClr val="bg1"/>
                </a:solidFill>
              </a:rPr>
              <a:t>‹Nr.›</a:t>
            </a:fld>
            <a:endParaRPr lang="de-CH" sz="900" dirty="0">
              <a:solidFill>
                <a:schemeClr val="bg1"/>
              </a:solidFill>
            </a:endParaRPr>
          </a:p>
        </p:txBody>
      </p:sp>
      <p:sp>
        <p:nvSpPr>
          <p:cNvPr id="4" name="Textfeld 3">
            <a:extLst>
              <a:ext uri="{FF2B5EF4-FFF2-40B4-BE49-F238E27FC236}">
                <a16:creationId xmlns:a16="http://schemas.microsoft.com/office/drawing/2014/main" id="{847D4BBF-7561-4685-8E21-AF11483ED3A3}"/>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6" name="Textfeld 5">
            <a:extLst>
              <a:ext uri="{FF2B5EF4-FFF2-40B4-BE49-F238E27FC236}">
                <a16:creationId xmlns:a16="http://schemas.microsoft.com/office/drawing/2014/main" id="{BEE4902E-B9BF-42E2-8A4D-60EEB16722BC}"/>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Tree>
    <p:extLst>
      <p:ext uri="{BB962C8B-B14F-4D97-AF65-F5344CB8AC3E}">
        <p14:creationId xmlns:p14="http://schemas.microsoft.com/office/powerpoint/2010/main" val="16250026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Notizenplatzhalter 15"/>
          <p:cNvSpPr>
            <a:spLocks noGrp="1"/>
          </p:cNvSpPr>
          <p:nvPr>
            <p:ph type="body" sz="quarter" idx="3"/>
          </p:nvPr>
        </p:nvSpPr>
        <p:spPr>
          <a:xfrm>
            <a:off x="692696" y="3563888"/>
            <a:ext cx="5641140" cy="5040560"/>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3" name="Folienbildplatzhalter 2">
            <a:extLst>
              <a:ext uri="{FF2B5EF4-FFF2-40B4-BE49-F238E27FC236}">
                <a16:creationId xmlns:a16="http://schemas.microsoft.com/office/drawing/2014/main" id="{AD802B12-E7F9-440E-9155-0FB4799D6F5F}"/>
              </a:ext>
            </a:extLst>
          </p:cNvPr>
          <p:cNvSpPr>
            <a:spLocks noGrp="1" noRot="1" noChangeAspect="1"/>
          </p:cNvSpPr>
          <p:nvPr>
            <p:ph type="sldImg" idx="2"/>
          </p:nvPr>
        </p:nvSpPr>
        <p:spPr>
          <a:xfrm>
            <a:off x="685095" y="250825"/>
            <a:ext cx="5633155" cy="3169047"/>
          </a:xfrm>
          <a:prstGeom prst="rect">
            <a:avLst/>
          </a:prstGeom>
          <a:solidFill>
            <a:schemeClr val="tx1"/>
          </a:solidFill>
          <a:ln w="3175">
            <a:solidFill>
              <a:prstClr val="black"/>
            </a:solidFill>
          </a:ln>
        </p:spPr>
        <p:txBody>
          <a:bodyPr vert="horz" lIns="91440" tIns="45720" rIns="91440" bIns="45720" rtlCol="0" anchor="ctr"/>
          <a:lstStyle/>
          <a:p>
            <a:endParaRPr lang="de-CH"/>
          </a:p>
        </p:txBody>
      </p:sp>
      <p:sp>
        <p:nvSpPr>
          <p:cNvPr id="6" name="Textfeld 5">
            <a:extLst>
              <a:ext uri="{FF2B5EF4-FFF2-40B4-BE49-F238E27FC236}">
                <a16:creationId xmlns:a16="http://schemas.microsoft.com/office/drawing/2014/main" id="{2E3A8726-51CA-4F67-AB6C-AE3555767D9F}"/>
              </a:ext>
            </a:extLst>
          </p:cNvPr>
          <p:cNvSpPr txBox="1"/>
          <p:nvPr/>
        </p:nvSpPr>
        <p:spPr>
          <a:xfrm>
            <a:off x="692696" y="8964487"/>
            <a:ext cx="1944737" cy="10772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700" b="0" dirty="0">
                <a:solidFill>
                  <a:schemeClr val="tx1"/>
                </a:solidFill>
              </a:rPr>
              <a:t>Beratungsstelle für Unfallverhütung</a:t>
            </a:r>
          </a:p>
        </p:txBody>
      </p:sp>
      <p:sp>
        <p:nvSpPr>
          <p:cNvPr id="14" name="Textfeld 13">
            <a:extLst>
              <a:ext uri="{FF2B5EF4-FFF2-40B4-BE49-F238E27FC236}">
                <a16:creationId xmlns:a16="http://schemas.microsoft.com/office/drawing/2014/main" id="{0DBE82CE-0BA1-440F-9711-D9A2C9723589}"/>
              </a:ext>
            </a:extLst>
          </p:cNvPr>
          <p:cNvSpPr txBox="1"/>
          <p:nvPr/>
        </p:nvSpPr>
        <p:spPr>
          <a:xfrm>
            <a:off x="4437112" y="8928000"/>
            <a:ext cx="1944216" cy="216000"/>
          </a:xfrm>
          <a:prstGeom prst="rect">
            <a:avLst/>
          </a:prstGeom>
          <a:noFill/>
        </p:spPr>
        <p:txBody>
          <a:bodyPr wrap="square" rtlCol="0">
            <a:spAutoFit/>
          </a:bodyPr>
          <a:lstStyle/>
          <a:p>
            <a:pPr algn="r"/>
            <a:fld id="{7EB62A50-8A9B-4C2A-95A7-A31ECDB67D76}" type="slidenum">
              <a:rPr lang="de-CH" sz="700" smtClean="0"/>
              <a:pPr algn="r"/>
              <a:t>‹Nr.›</a:t>
            </a:fld>
            <a:endParaRPr lang="de-CH" sz="700" dirty="0"/>
          </a:p>
        </p:txBody>
      </p:sp>
      <p:sp>
        <p:nvSpPr>
          <p:cNvPr id="11" name="Foliennummernplatzhalter 10">
            <a:extLst>
              <a:ext uri="{FF2B5EF4-FFF2-40B4-BE49-F238E27FC236}">
                <a16:creationId xmlns:a16="http://schemas.microsoft.com/office/drawing/2014/main" id="{6888F6EC-C2E4-4DCA-A3BF-709CE5AD7B33}"/>
              </a:ext>
            </a:extLst>
          </p:cNvPr>
          <p:cNvSpPr>
            <a:spLocks noGrp="1"/>
          </p:cNvSpPr>
          <p:nvPr>
            <p:ph type="sldNum" sz="quarter" idx="5"/>
          </p:nvPr>
        </p:nvSpPr>
        <p:spPr>
          <a:xfrm>
            <a:off x="6453335" y="8685213"/>
            <a:ext cx="403077" cy="458787"/>
          </a:xfrm>
          <a:prstGeom prst="rect">
            <a:avLst/>
          </a:prstGeom>
        </p:spPr>
        <p:txBody>
          <a:bodyPr vert="horz" lIns="91440" tIns="45720" rIns="91440" bIns="45720" rtlCol="0" anchor="b"/>
          <a:lstStyle>
            <a:lvl1pPr algn="r">
              <a:defRPr sz="1200">
                <a:solidFill>
                  <a:schemeClr val="bg1"/>
                </a:solidFill>
              </a:defRPr>
            </a:lvl1pPr>
          </a:lstStyle>
          <a:p>
            <a:fld id="{FFBBAE35-340C-49F8-9D02-C5E3C167DF54}" type="slidenum">
              <a:rPr lang="de-CH" smtClean="0"/>
              <a:pPr/>
              <a:t>‹Nr.›</a:t>
            </a:fld>
            <a:endParaRPr lang="de-CH" dirty="0"/>
          </a:p>
        </p:txBody>
      </p:sp>
    </p:spTree>
    <p:extLst>
      <p:ext uri="{BB962C8B-B14F-4D97-AF65-F5344CB8AC3E}">
        <p14:creationId xmlns:p14="http://schemas.microsoft.com/office/powerpoint/2010/main" val="31170970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100" kern="1200">
        <a:solidFill>
          <a:schemeClr val="tx1"/>
        </a:solidFill>
        <a:latin typeface="+mn-lt"/>
        <a:ea typeface="+mn-ea"/>
        <a:cs typeface="+mn-cs"/>
      </a:defRPr>
    </a:lvl1pPr>
    <a:lvl2pPr marL="177800"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2pPr>
    <a:lvl3pPr marL="357188" indent="-17938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3pPr>
    <a:lvl4pPr marL="534988" indent="-177800"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4pPr>
    <a:lvl5pPr marL="720725" indent="-185738" algn="l" defTabSz="914400" rtl="0" eaLnBrk="1" latinLnBrk="0" hangingPunct="1">
      <a:spcAft>
        <a:spcPts val="600"/>
      </a:spcAft>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250825"/>
            <a:ext cx="5632450" cy="3168650"/>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a:xfrm>
            <a:off x="5805264" y="8964488"/>
            <a:ext cx="528572" cy="179512"/>
          </a:xfrm>
          <a:prstGeom prst="rect">
            <a:avLst/>
          </a:prstGeom>
        </p:spPr>
        <p:txBody>
          <a:bodyPr/>
          <a:lstStyle/>
          <a:p>
            <a:fld id="{83C81C81-E364-4366-A610-2DB15FF98538}" type="slidenum">
              <a:rPr lang="de-CH" smtClean="0"/>
              <a:pPr/>
              <a:t>1</a:t>
            </a:fld>
            <a:endParaRPr lang="de-CH" dirty="0"/>
          </a:p>
        </p:txBody>
      </p:sp>
    </p:spTree>
    <p:extLst>
      <p:ext uri="{BB962C8B-B14F-4D97-AF65-F5344CB8AC3E}">
        <p14:creationId xmlns:p14="http://schemas.microsoft.com/office/powerpoint/2010/main" val="255583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10</a:t>
            </a:fld>
            <a:endParaRPr lang="de-CH" dirty="0"/>
          </a:p>
        </p:txBody>
      </p:sp>
    </p:spTree>
    <p:extLst>
      <p:ext uri="{BB962C8B-B14F-4D97-AF65-F5344CB8AC3E}">
        <p14:creationId xmlns:p14="http://schemas.microsoft.com/office/powerpoint/2010/main" val="6982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11</a:t>
            </a:fld>
            <a:endParaRPr lang="de-CH" dirty="0"/>
          </a:p>
        </p:txBody>
      </p:sp>
    </p:spTree>
    <p:extLst>
      <p:ext uri="{BB962C8B-B14F-4D97-AF65-F5344CB8AC3E}">
        <p14:creationId xmlns:p14="http://schemas.microsoft.com/office/powerpoint/2010/main" val="773842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12</a:t>
            </a:fld>
            <a:endParaRPr lang="de-CH" dirty="0"/>
          </a:p>
        </p:txBody>
      </p:sp>
    </p:spTree>
    <p:extLst>
      <p:ext uri="{BB962C8B-B14F-4D97-AF65-F5344CB8AC3E}">
        <p14:creationId xmlns:p14="http://schemas.microsoft.com/office/powerpoint/2010/main" val="2585512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13</a:t>
            </a:fld>
            <a:endParaRPr lang="de-CH" dirty="0"/>
          </a:p>
        </p:txBody>
      </p:sp>
    </p:spTree>
    <p:extLst>
      <p:ext uri="{BB962C8B-B14F-4D97-AF65-F5344CB8AC3E}">
        <p14:creationId xmlns:p14="http://schemas.microsoft.com/office/powerpoint/2010/main" val="1741740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735138" y="377825"/>
            <a:ext cx="8482013" cy="4770438"/>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a:xfrm>
            <a:off x="4154576" y="13496978"/>
            <a:ext cx="378275" cy="270274"/>
          </a:xfrm>
          <a:prstGeom prst="rect">
            <a:avLst/>
          </a:prstGeom>
        </p:spPr>
        <p:txBody>
          <a:bodyPr/>
          <a:lstStyle/>
          <a:p>
            <a:fld id="{83C81C81-E364-4366-A610-2DB15FF98538}" type="slidenum">
              <a:rPr lang="de-CH" smtClean="0"/>
              <a:pPr/>
              <a:t>2</a:t>
            </a:fld>
            <a:endParaRPr lang="de-CH" dirty="0"/>
          </a:p>
        </p:txBody>
      </p:sp>
    </p:spTree>
    <p:extLst>
      <p:ext uri="{BB962C8B-B14F-4D97-AF65-F5344CB8AC3E}">
        <p14:creationId xmlns:p14="http://schemas.microsoft.com/office/powerpoint/2010/main" val="18171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49250" y="1211263"/>
            <a:ext cx="6113463" cy="3440112"/>
          </a:xfrm>
          <a:prstGeom prst="rect">
            <a:avLst/>
          </a:prstGeom>
        </p:spPr>
      </p:sp>
      <p:sp>
        <p:nvSpPr>
          <p:cNvPr id="3" name="Notizenplatzhalter 2"/>
          <p:cNvSpPr>
            <a:spLocks noGrp="1"/>
          </p:cNvSpPr>
          <p:nvPr>
            <p:ph type="body" idx="1"/>
          </p:nvPr>
        </p:nvSpPr>
        <p:spPr>
          <a:xfrm>
            <a:off x="679769" y="5304061"/>
            <a:ext cx="5401883" cy="3802331"/>
          </a:xfrm>
          <a:prstGeom prst="rect">
            <a:avLst/>
          </a:prstGeom>
        </p:spPr>
        <p:txBody>
          <a:bodyPr/>
          <a:lstStyle/>
          <a:p>
            <a:endParaRPr lang="de-CH"/>
          </a:p>
        </p:txBody>
      </p:sp>
      <p:sp>
        <p:nvSpPr>
          <p:cNvPr id="4" name="Foliennummernplatzhalter 3"/>
          <p:cNvSpPr>
            <a:spLocks noGrp="1"/>
          </p:cNvSpPr>
          <p:nvPr>
            <p:ph type="sldNum" sz="quarter" idx="10"/>
          </p:nvPr>
        </p:nvSpPr>
        <p:spPr>
          <a:xfrm>
            <a:off x="4826330" y="9184566"/>
            <a:ext cx="1356117" cy="372304"/>
          </a:xfrm>
          <a:prstGeom prst="rect">
            <a:avLst/>
          </a:prstGeom>
        </p:spPr>
        <p:txBody>
          <a:bodyPr/>
          <a:lstStyle/>
          <a:p>
            <a:fld id="{3A493298-6094-4361-B311-891E531296F6}" type="slidenum">
              <a:rPr lang="de-CH" smtClean="0"/>
              <a:pPr/>
              <a:t>3</a:t>
            </a:fld>
            <a:endParaRPr lang="de-CH" dirty="0"/>
          </a:p>
        </p:txBody>
      </p:sp>
    </p:spTree>
    <p:extLst>
      <p:ext uri="{BB962C8B-B14F-4D97-AF65-F5344CB8AC3E}">
        <p14:creationId xmlns:p14="http://schemas.microsoft.com/office/powerpoint/2010/main" val="202200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4</a:t>
            </a:fld>
            <a:endParaRPr lang="de-CH" dirty="0"/>
          </a:p>
        </p:txBody>
      </p:sp>
    </p:spTree>
    <p:extLst>
      <p:ext uri="{BB962C8B-B14F-4D97-AF65-F5344CB8AC3E}">
        <p14:creationId xmlns:p14="http://schemas.microsoft.com/office/powerpoint/2010/main" val="1760342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5</a:t>
            </a:fld>
            <a:endParaRPr lang="de-CH" dirty="0"/>
          </a:p>
        </p:txBody>
      </p:sp>
    </p:spTree>
    <p:extLst>
      <p:ext uri="{BB962C8B-B14F-4D97-AF65-F5344CB8AC3E}">
        <p14:creationId xmlns:p14="http://schemas.microsoft.com/office/powerpoint/2010/main" val="2846916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dirty="0"/>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6</a:t>
            </a:fld>
            <a:endParaRPr lang="de-CH" dirty="0"/>
          </a:p>
        </p:txBody>
      </p:sp>
    </p:spTree>
    <p:extLst>
      <p:ext uri="{BB962C8B-B14F-4D97-AF65-F5344CB8AC3E}">
        <p14:creationId xmlns:p14="http://schemas.microsoft.com/office/powerpoint/2010/main" val="409872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7</a:t>
            </a:fld>
            <a:endParaRPr lang="de-CH" dirty="0"/>
          </a:p>
        </p:txBody>
      </p:sp>
    </p:spTree>
    <p:extLst>
      <p:ext uri="{BB962C8B-B14F-4D97-AF65-F5344CB8AC3E}">
        <p14:creationId xmlns:p14="http://schemas.microsoft.com/office/powerpoint/2010/main" val="894322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endParaRPr lang="de-CH"/>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8</a:t>
            </a:fld>
            <a:endParaRPr lang="de-CH" dirty="0"/>
          </a:p>
        </p:txBody>
      </p:sp>
    </p:spTree>
    <p:extLst>
      <p:ext uri="{BB962C8B-B14F-4D97-AF65-F5344CB8AC3E}">
        <p14:creationId xmlns:p14="http://schemas.microsoft.com/office/powerpoint/2010/main" val="1829141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20713" y="1116013"/>
            <a:ext cx="5630862" cy="3168650"/>
          </a:xfrm>
          <a:prstGeom prst="rect">
            <a:avLst/>
          </a:prstGeom>
        </p:spPr>
      </p:sp>
      <p:sp>
        <p:nvSpPr>
          <p:cNvPr id="3" name="Notizenplatzhalter 2"/>
          <p:cNvSpPr>
            <a:spLocks noGrp="1"/>
          </p:cNvSpPr>
          <p:nvPr>
            <p:ph type="body" idx="1"/>
          </p:nvPr>
        </p:nvSpPr>
        <p:spPr>
          <a:xfrm>
            <a:off x="685801" y="4885877"/>
            <a:ext cx="5449821" cy="3502547"/>
          </a:xfrm>
          <a:prstGeom prst="rect">
            <a:avLst/>
          </a:prstGeom>
        </p:spPr>
        <p:txBody>
          <a:bodyPr/>
          <a:lstStyle/>
          <a:p>
            <a:r>
              <a:rPr lang="fr-CH" sz="800" noProof="0" dirty="0">
                <a:latin typeface="+mn-lt"/>
              </a:rPr>
              <a:t>https://www.hepa.ch/fr/bewegungsempfehlungen.html</a:t>
            </a:r>
          </a:p>
          <a:p>
            <a:endParaRPr lang="fr-CH" sz="800" noProof="0" dirty="0">
              <a:latin typeface="+mn-lt"/>
            </a:endParaRPr>
          </a:p>
          <a:p>
            <a:r>
              <a:rPr lang="fr-CH" sz="800" noProof="0" dirty="0">
                <a:latin typeface="+mn-lt"/>
              </a:rPr>
              <a:t>Recommandations de base pour les hommes et les femmes en âge de travailler:</a:t>
            </a:r>
          </a:p>
          <a:p>
            <a:r>
              <a:rPr lang="fr-CH" sz="800" noProof="0" dirty="0">
                <a:latin typeface="+mn-lt"/>
              </a:rPr>
              <a:t>• au moins deux heures et demie d’activité physique par semaine, sous forme d’activités quotidiennes ou de sport d’intensité moyenne au moins</a:t>
            </a:r>
          </a:p>
          <a:p>
            <a:r>
              <a:rPr lang="fr-CH" sz="800" noProof="0" dirty="0">
                <a:latin typeface="+mn-lt"/>
              </a:rPr>
              <a:t>• ou une heure et quart de sport ou d’activité physique d’intensité élevée</a:t>
            </a:r>
          </a:p>
          <a:p>
            <a:r>
              <a:rPr lang="fr-CH" sz="800" noProof="0" dirty="0">
                <a:latin typeface="+mn-lt"/>
              </a:rPr>
              <a:t>• ou une combinaison d’activités d’intensité différente. Il faut savoir que 10 minutes de sport d’intensité élevée apportent les mêmes bienfaits à la santé que 20 minutes d’activité d’intensité moyenne.</a:t>
            </a:r>
          </a:p>
          <a:p>
            <a:endParaRPr lang="fr-CH" sz="800" noProof="0" dirty="0">
              <a:latin typeface="+mn-lt"/>
            </a:endParaRPr>
          </a:p>
          <a:p>
            <a:r>
              <a:rPr lang="fr-CH" sz="1100" noProof="0" dirty="0"/>
              <a:t>Une activité d’intensité moyenne entraîne un essoufflement sans faire systématiquement transpirer. Il peut s’agir de marche rapide, de vélo, mais aussi de pelletage et de jardinage, ainsi que de quantité d’autres activités sportives, quotidiennes ou de loisirs.</a:t>
            </a:r>
          </a:p>
          <a:p>
            <a:endParaRPr lang="fr-CH" sz="800" noProof="0" dirty="0">
              <a:latin typeface="+mn-lt"/>
            </a:endParaRPr>
          </a:p>
          <a:p>
            <a:r>
              <a:rPr lang="fr-CH" sz="1100" noProof="0" dirty="0"/>
              <a:t>Une activité d’intensité élevée accélère la respiration tout en faisant transpirer, au moins un peu. Les sports qui font travailler les grands groupes musculaires sont souvent de forte intensité: course à pied, tour à vélo rapide, natation, ski de fond, mais aussi stimulation du système cardio-vasculaire dans une salle de fitness. Il est possible et même conseillé de combiner différentes activités pour varier les efforts et les plaisirs.</a:t>
            </a:r>
            <a:r>
              <a:rPr lang="fr-CH" sz="800" noProof="0" dirty="0">
                <a:latin typeface="+mn-lt"/>
              </a:rPr>
              <a:t> </a:t>
            </a:r>
          </a:p>
          <a:p>
            <a:endParaRPr lang="fr-CH" sz="800" noProof="0" dirty="0">
              <a:latin typeface="+mn-lt"/>
            </a:endParaRPr>
          </a:p>
          <a:p>
            <a:r>
              <a:rPr lang="fr-CH" sz="1100" noProof="0" dirty="0"/>
              <a:t>Dans l’idéal, il est préférable de répartir l’activité physique sur plusieurs jours de la semaine. Par ailleurs, toute activité de 10 minutes au moins peut être comptabilisée dans le total de la journée.</a:t>
            </a:r>
            <a:endParaRPr lang="fr-CH" sz="800" noProof="0" dirty="0">
              <a:latin typeface="+mn-lt"/>
            </a:endParaRPr>
          </a:p>
          <a:p>
            <a:endParaRPr lang="fr-CH" sz="800" noProof="0" dirty="0">
              <a:latin typeface="+mn-lt"/>
            </a:endParaRPr>
          </a:p>
          <a:p>
            <a:r>
              <a:rPr lang="fr-CH" sz="1100" noProof="0" dirty="0"/>
              <a:t>En combinant diverses activités quotidiennes et sportives, il est plus facile d’atteindre les recommandations de base. En voici deux exemples:</a:t>
            </a:r>
            <a:endParaRPr lang="fr-CH" sz="800" noProof="0" dirty="0">
              <a:latin typeface="+mn-lt"/>
            </a:endParaRPr>
          </a:p>
          <a:p>
            <a:r>
              <a:rPr lang="fr-CH" sz="1100" noProof="0" dirty="0">
                <a:latin typeface="+mn-lt"/>
              </a:rPr>
              <a:t>• </a:t>
            </a:r>
            <a:r>
              <a:rPr lang="fr-CH" sz="1100" noProof="0" dirty="0"/>
              <a:t>une demi-heure d’activité d’intensité moyenne 5 jours par semaine</a:t>
            </a:r>
          </a:p>
          <a:p>
            <a:r>
              <a:rPr lang="fr-CH" sz="1100" noProof="0" dirty="0"/>
              <a:t>• une demi-heure d’activité d’intensité moyenne 3 jours par semaine plus une demi-heure d’activité d’intensité élevée 1 jour par semaine</a:t>
            </a:r>
            <a:endParaRPr lang="fr-CH" sz="800" noProof="0" dirty="0">
              <a:latin typeface="+mn-lt"/>
            </a:endParaRPr>
          </a:p>
          <a:p>
            <a:endParaRPr lang="fr-CH" sz="800" noProof="0" dirty="0">
              <a:latin typeface="+mn-lt"/>
            </a:endParaRPr>
          </a:p>
          <a:p>
            <a:r>
              <a:rPr lang="fr-CH" sz="800" noProof="0" dirty="0">
                <a:effectLst/>
                <a:latin typeface="+mn-lt"/>
                <a:ea typeface="Calibri" panose="020F0502020204030204" pitchFamily="34" charset="0"/>
              </a:rPr>
              <a:t>Ces recommandations constituent des minima. Tout temps additionnel apporte un bienfait supplémentaire à la santé.</a:t>
            </a:r>
            <a:endParaRPr lang="fr-CH" sz="800" noProof="0" dirty="0">
              <a:latin typeface="+mn-lt"/>
            </a:endParaRPr>
          </a:p>
        </p:txBody>
      </p:sp>
      <p:sp>
        <p:nvSpPr>
          <p:cNvPr id="4" name="Foliennummernplatzhalter 3"/>
          <p:cNvSpPr>
            <a:spLocks noGrp="1"/>
          </p:cNvSpPr>
          <p:nvPr>
            <p:ph type="sldNum" sz="quarter" idx="10"/>
          </p:nvPr>
        </p:nvSpPr>
        <p:spPr>
          <a:xfrm>
            <a:off x="4869160" y="8460434"/>
            <a:ext cx="1368152" cy="342951"/>
          </a:xfrm>
          <a:prstGeom prst="rect">
            <a:avLst/>
          </a:prstGeom>
        </p:spPr>
        <p:txBody>
          <a:bodyPr/>
          <a:lstStyle/>
          <a:p>
            <a:fld id="{3A493298-6094-4361-B311-891E531296F6}" type="slidenum">
              <a:rPr lang="de-CH" smtClean="0"/>
              <a:pPr/>
              <a:t>9</a:t>
            </a:fld>
            <a:endParaRPr lang="de-CH" dirty="0"/>
          </a:p>
        </p:txBody>
      </p:sp>
    </p:spTree>
    <p:extLst>
      <p:ext uri="{BB962C8B-B14F-4D97-AF65-F5344CB8AC3E}">
        <p14:creationId xmlns:p14="http://schemas.microsoft.com/office/powerpoint/2010/main" val="28210613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fr-CH" noProof="0"/>
              <a:t>Titel</a:t>
            </a:r>
          </a:p>
        </p:txBody>
      </p:sp>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fr-CH" noProof="0"/>
              <a:t>Untertitel</a:t>
            </a:r>
          </a:p>
        </p:txBody>
      </p:sp>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1328137"/>
            <a:ext cx="9288512" cy="216495"/>
          </a:xfrm>
        </p:spPr>
        <p:txBody>
          <a:bodyPr/>
          <a:lstStyle>
            <a:lvl1pPr>
              <a:defRPr sz="1600" b="0">
                <a:solidFill>
                  <a:schemeClr val="bg1"/>
                </a:solidFill>
                <a:latin typeface="+mj-lt"/>
              </a:defRPr>
            </a:lvl1pPr>
          </a:lstStyle>
          <a:p>
            <a:pPr lvl="0"/>
            <a:r>
              <a:rPr lang="fr-CH" noProof="0"/>
              <a:t>Datum, Untertitel</a:t>
            </a:r>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1593753"/>
            <a:ext cx="9288512" cy="216495"/>
          </a:xfrm>
        </p:spPr>
        <p:txBody>
          <a:bodyPr/>
          <a:lstStyle>
            <a:lvl1pPr>
              <a:defRPr sz="1600" b="0">
                <a:solidFill>
                  <a:schemeClr val="accent1"/>
                </a:solidFill>
                <a:latin typeface="+mj-lt"/>
              </a:defRPr>
            </a:lvl1pPr>
          </a:lstStyle>
          <a:p>
            <a:pPr lvl="0"/>
            <a:r>
              <a:rPr lang="fr-CH" noProof="0"/>
              <a:t>Vorname Name</a:t>
            </a:r>
          </a:p>
        </p:txBody>
      </p:sp>
      <p:sp>
        <p:nvSpPr>
          <p:cNvPr id="6" name="Textfeld 5">
            <a:extLst>
              <a:ext uri="{FF2B5EF4-FFF2-40B4-BE49-F238E27FC236}">
                <a16:creationId xmlns:a16="http://schemas.microsoft.com/office/drawing/2014/main" id="{2F5AF934-B224-4A72-AB54-EAE3966BF0FD}"/>
              </a:ext>
            </a:extLst>
          </p:cNvPr>
          <p:cNvSpPr txBox="1"/>
          <p:nvPr userDrawn="1"/>
        </p:nvSpPr>
        <p:spPr>
          <a:xfrm>
            <a:off x="2412239" y="486573"/>
            <a:ext cx="1871686" cy="381579"/>
          </a:xfrm>
          <a:prstGeom prst="rect">
            <a:avLst/>
          </a:prstGeom>
          <a:noFill/>
        </p:spPr>
        <p:txBody>
          <a:bodyPr wrap="square" lIns="0" tIns="0" rIns="0" bIns="0" rtlCol="0">
            <a:spAutoFit/>
          </a:bodyPr>
          <a:lstStyle/>
          <a:p>
            <a:pPr>
              <a:lnSpc>
                <a:spcPct val="128000"/>
              </a:lnSpc>
            </a:pPr>
            <a:r>
              <a:rPr lang="fr-CH" sz="1000" spc="19" baseline="0" noProof="0">
                <a:solidFill>
                  <a:schemeClr val="bg1"/>
                </a:solidFill>
              </a:rPr>
              <a:t>Bureau de prévention</a:t>
            </a:r>
          </a:p>
          <a:p>
            <a:pPr>
              <a:lnSpc>
                <a:spcPct val="128000"/>
              </a:lnSpc>
            </a:pPr>
            <a:r>
              <a:rPr lang="fr-CH" sz="1000" spc="19" baseline="0" noProof="0">
                <a:solidFill>
                  <a:schemeClr val="bg1"/>
                </a:solidFill>
              </a:rPr>
              <a:t>des accidents</a:t>
            </a:r>
          </a:p>
        </p:txBody>
      </p:sp>
      <p:sp>
        <p:nvSpPr>
          <p:cNvPr id="14" name="Textfeld 13">
            <a:extLst>
              <a:ext uri="{FF2B5EF4-FFF2-40B4-BE49-F238E27FC236}">
                <a16:creationId xmlns:a16="http://schemas.microsoft.com/office/drawing/2014/main" id="{BF768EFA-F8AB-45F2-B486-C3103F41A051}"/>
              </a:ext>
            </a:extLst>
          </p:cNvPr>
          <p:cNvSpPr txBox="1"/>
          <p:nvPr userDrawn="1"/>
        </p:nvSpPr>
        <p:spPr>
          <a:xfrm>
            <a:off x="4321820" y="488444"/>
            <a:ext cx="1918196" cy="379848"/>
          </a:xfrm>
          <a:prstGeom prst="rect">
            <a:avLst/>
          </a:prstGeom>
          <a:noFill/>
        </p:spPr>
        <p:txBody>
          <a:bodyPr wrap="square" lIns="0" tIns="0" rIns="0" bIns="0" rtlCol="0">
            <a:spAutoFit/>
          </a:bodyPr>
          <a:lstStyle/>
          <a:p>
            <a:pPr>
              <a:lnSpc>
                <a:spcPct val="128000"/>
              </a:lnSpc>
            </a:pPr>
            <a:r>
              <a:rPr lang="fr-CH" sz="1000" spc="19" baseline="0" noProof="0">
                <a:solidFill>
                  <a:schemeClr val="bg1"/>
                </a:solidFill>
              </a:rPr>
              <a:t>Hodlerstrasse 5a, 3011 Berne</a:t>
            </a:r>
          </a:p>
          <a:p>
            <a:pPr>
              <a:lnSpc>
                <a:spcPct val="128000"/>
              </a:lnSpc>
            </a:pPr>
            <a:r>
              <a:rPr lang="fr-CH" sz="1000" spc="19" baseline="0" noProof="0">
                <a:solidFill>
                  <a:schemeClr val="bg1"/>
                </a:solidFill>
              </a:rPr>
              <a:t>info@bpa.ch bpa.ch</a:t>
            </a:r>
          </a:p>
        </p:txBody>
      </p:sp>
      <p:pic>
        <p:nvPicPr>
          <p:cNvPr id="20" name="Grafik 19">
            <a:extLst>
              <a:ext uri="{FF2B5EF4-FFF2-40B4-BE49-F238E27FC236}">
                <a16:creationId xmlns:a16="http://schemas.microsoft.com/office/drawing/2014/main" id="{1C5B3D4B-C87A-4C04-979E-77E88DAC30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389188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Text und ein Bild A">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797508EF-BC50-4D60-B6CE-A9AC4D311CD5}"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0404953C-0CED-4E68-8E48-90693E6A9A87}"/>
              </a:ext>
            </a:extLst>
          </p:cNvPr>
          <p:cNvSpPr>
            <a:spLocks noGrp="1"/>
          </p:cNvSpPr>
          <p:nvPr>
            <p:ph type="body" sz="quarter" idx="19"/>
          </p:nvPr>
        </p:nvSpPr>
        <p:spPr>
          <a:xfrm>
            <a:off x="4295774" y="1484313"/>
            <a:ext cx="7416800" cy="47529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11" name="Textplatzhalter 5">
            <a:extLst>
              <a:ext uri="{FF2B5EF4-FFF2-40B4-BE49-F238E27FC236}">
                <a16:creationId xmlns:a16="http://schemas.microsoft.com/office/drawing/2014/main" id="{DEE939CE-303B-40FA-BBFF-718B0E5A16CE}"/>
              </a:ext>
            </a:extLst>
          </p:cNvPr>
          <p:cNvSpPr>
            <a:spLocks noGrp="1"/>
          </p:cNvSpPr>
          <p:nvPr>
            <p:ph type="body" sz="quarter" idx="15" hasCustomPrompt="1"/>
          </p:nvPr>
        </p:nvSpPr>
        <p:spPr>
          <a:xfrm>
            <a:off x="479328" y="5979902"/>
            <a:ext cx="338442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612869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Text und ein Bild B">
    <p:spTree>
      <p:nvGrpSpPr>
        <p:cNvPr id="1" name=""/>
        <p:cNvGrpSpPr/>
        <p:nvPr/>
      </p:nvGrpSpPr>
      <p:grpSpPr>
        <a:xfrm>
          <a:off x="0" y="0"/>
          <a:ext cx="0" cy="0"/>
          <a:chOff x="0" y="0"/>
          <a:chExt cx="0" cy="0"/>
        </a:xfrm>
      </p:grpSpPr>
      <p:sp>
        <p:nvSpPr>
          <p:cNvPr id="12" name="Inhaltsplatzhalter 2">
            <a:extLst>
              <a:ext uri="{FF2B5EF4-FFF2-40B4-BE49-F238E27FC236}">
                <a16:creationId xmlns:a16="http://schemas.microsoft.com/office/drawing/2014/main" id="{F21C214A-36AD-4D11-A131-ADF02BB72815}"/>
              </a:ext>
            </a:extLst>
          </p:cNvPr>
          <p:cNvSpPr>
            <a:spLocks noGrp="1"/>
          </p:cNvSpPr>
          <p:nvPr>
            <p:ph idx="20"/>
          </p:nvPr>
        </p:nvSpPr>
        <p:spPr>
          <a:xfrm>
            <a:off x="6239967" y="1340769"/>
            <a:ext cx="5472610" cy="4896520"/>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929D3D3C-4007-495E-9327-B8C8F17808C3}"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8AAE9551-8352-40F2-860F-733DCE4166C7}"/>
              </a:ext>
            </a:extLst>
          </p:cNvPr>
          <p:cNvSpPr>
            <a:spLocks noGrp="1"/>
          </p:cNvSpPr>
          <p:nvPr>
            <p:ph type="body" sz="quarter" idx="15"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88636696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und ein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5" y="1268414"/>
            <a:ext cx="11664951" cy="4968875"/>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34FEA9E7-7FBA-480E-922D-BD9929BB9AC0}"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479328" y="5979902"/>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98731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ein Bild link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7" y="1268414"/>
            <a:ext cx="8568779"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F6D5014B-8DF3-429B-B1FB-299AB816A605}"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5D5AF653-6815-4738-B03F-656CC824E7D1}"/>
              </a:ext>
            </a:extLst>
          </p:cNvPr>
          <p:cNvSpPr>
            <a:spLocks noGrp="1"/>
          </p:cNvSpPr>
          <p:nvPr>
            <p:ph type="body" sz="quarter" idx="15" hasCustomPrompt="1"/>
          </p:nvPr>
        </p:nvSpPr>
        <p:spPr>
          <a:xfrm>
            <a:off x="479328" y="5979902"/>
            <a:ext cx="813695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3668821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zw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6167960" y="1268414"/>
            <a:ext cx="5760466"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4" y="1268414"/>
            <a:ext cx="5760468"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1713B3B8-9B61-4A63-BF49-52402585D702}"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1" name="Textplatzhalter 5">
            <a:extLst>
              <a:ext uri="{FF2B5EF4-FFF2-40B4-BE49-F238E27FC236}">
                <a16:creationId xmlns:a16="http://schemas.microsoft.com/office/drawing/2014/main" id="{C29C081D-4022-4A3B-BF79-AE5396250419}"/>
              </a:ext>
            </a:extLst>
          </p:cNvPr>
          <p:cNvSpPr>
            <a:spLocks noGrp="1"/>
          </p:cNvSpPr>
          <p:nvPr>
            <p:ph type="body" sz="quarter" idx="16" hasCustomPrompt="1"/>
          </p:nvPr>
        </p:nvSpPr>
        <p:spPr>
          <a:xfrm>
            <a:off x="479326"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4" name="Textplatzhalter 5">
            <a:extLst>
              <a:ext uri="{FF2B5EF4-FFF2-40B4-BE49-F238E27FC236}">
                <a16:creationId xmlns:a16="http://schemas.microsoft.com/office/drawing/2014/main" id="{D9EE8407-19A8-493E-A2DE-3315B75E7685}"/>
              </a:ext>
            </a:extLst>
          </p:cNvPr>
          <p:cNvSpPr>
            <a:spLocks noGrp="1"/>
          </p:cNvSpPr>
          <p:nvPr>
            <p:ph type="body" sz="quarter" idx="17" hasCustomPrompt="1"/>
          </p:nvPr>
        </p:nvSpPr>
        <p:spPr>
          <a:xfrm>
            <a:off x="6383933" y="5979902"/>
            <a:ext cx="5328643"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578862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und drei Bilder">
    <p:spTree>
      <p:nvGrpSpPr>
        <p:cNvPr id="1" name=""/>
        <p:cNvGrpSpPr/>
        <p:nvPr/>
      </p:nvGrpSpPr>
      <p:grpSpPr>
        <a:xfrm>
          <a:off x="0" y="0"/>
          <a:ext cx="0" cy="0"/>
          <a:chOff x="0" y="0"/>
          <a:chExt cx="0" cy="0"/>
        </a:xfrm>
      </p:grpSpPr>
      <p:sp>
        <p:nvSpPr>
          <p:cNvPr id="12" name="Bildplatzhalter 4">
            <a:extLst>
              <a:ext uri="{FF2B5EF4-FFF2-40B4-BE49-F238E27FC236}">
                <a16:creationId xmlns:a16="http://schemas.microsoft.com/office/drawing/2014/main" id="{0A4F61CF-7EBC-48A9-BF11-38298BC7B128}"/>
              </a:ext>
            </a:extLst>
          </p:cNvPr>
          <p:cNvSpPr>
            <a:spLocks noGrp="1"/>
          </p:cNvSpPr>
          <p:nvPr>
            <p:ph type="pic" sz="quarter" idx="15"/>
          </p:nvPr>
        </p:nvSpPr>
        <p:spPr>
          <a:xfrm>
            <a:off x="8112174"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263526" y="1268414"/>
            <a:ext cx="3816250"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2" name="Titel 1"/>
          <p:cNvSpPr>
            <a:spLocks noGrp="1"/>
          </p:cNvSpPr>
          <p:nvPr>
            <p:ph type="title"/>
          </p:nvPr>
        </p:nvSpPr>
        <p:spPr/>
        <p:txBody>
          <a:bodyPr/>
          <a:lstStyle/>
          <a:p>
            <a:r>
              <a:rPr lang="de-DE"/>
              <a:t>Titelmasterformat durch Klicken bearbeiten</a:t>
            </a:r>
            <a:endParaRPr lang="de-CH" dirty="0"/>
          </a:p>
        </p:txBody>
      </p:sp>
      <p:sp>
        <p:nvSpPr>
          <p:cNvPr id="7" name="Datumsplatzhalter 6"/>
          <p:cNvSpPr>
            <a:spLocks noGrp="1"/>
          </p:cNvSpPr>
          <p:nvPr>
            <p:ph type="dt" sz="half" idx="10"/>
          </p:nvPr>
        </p:nvSpPr>
        <p:spPr/>
        <p:txBody>
          <a:bodyPr/>
          <a:lstStyle/>
          <a:p>
            <a:fld id="{83606572-6675-4575-8249-3DBD66997631}"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4" name="Bildplatzhalter 4">
            <a:extLst>
              <a:ext uri="{FF2B5EF4-FFF2-40B4-BE49-F238E27FC236}">
                <a16:creationId xmlns:a16="http://schemas.microsoft.com/office/drawing/2014/main" id="{88494C28-2E88-4EF2-8003-69282F36D3E7}"/>
              </a:ext>
            </a:extLst>
          </p:cNvPr>
          <p:cNvSpPr>
            <a:spLocks noGrp="1"/>
          </p:cNvSpPr>
          <p:nvPr>
            <p:ph type="pic" sz="quarter" idx="17"/>
          </p:nvPr>
        </p:nvSpPr>
        <p:spPr>
          <a:xfrm>
            <a:off x="4187849" y="1268414"/>
            <a:ext cx="3816252" cy="4968875"/>
          </a:xfrm>
          <a:noFill/>
        </p:spPr>
        <p:txBody>
          <a:bodyPr lIns="108000" tIns="648000" rIns="108000" bIns="72000" anchor="ctr"/>
          <a:lstStyle>
            <a:lvl1pPr algn="ctr">
              <a:defRPr sz="1400" b="0"/>
            </a:lvl1pPr>
          </a:lstStyle>
          <a:p>
            <a:r>
              <a:rPr lang="de-DE"/>
              <a:t>Bild durch Klicken auf Symbol hinzufügen</a:t>
            </a:r>
            <a:endParaRPr lang="de-CH" dirty="0"/>
          </a:p>
        </p:txBody>
      </p:sp>
      <p:sp>
        <p:nvSpPr>
          <p:cNvPr id="16" name="Textplatzhalter 5">
            <a:extLst>
              <a:ext uri="{FF2B5EF4-FFF2-40B4-BE49-F238E27FC236}">
                <a16:creationId xmlns:a16="http://schemas.microsoft.com/office/drawing/2014/main" id="{D82806B4-4F16-4DE9-B47F-6776A74DE4D4}"/>
              </a:ext>
            </a:extLst>
          </p:cNvPr>
          <p:cNvSpPr>
            <a:spLocks noGrp="1"/>
          </p:cNvSpPr>
          <p:nvPr>
            <p:ph type="body" sz="quarter" idx="18" hasCustomPrompt="1"/>
          </p:nvPr>
        </p:nvSpPr>
        <p:spPr>
          <a:xfrm>
            <a:off x="479328" y="5979902"/>
            <a:ext cx="3456434"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7" name="Textplatzhalter 5">
            <a:extLst>
              <a:ext uri="{FF2B5EF4-FFF2-40B4-BE49-F238E27FC236}">
                <a16:creationId xmlns:a16="http://schemas.microsoft.com/office/drawing/2014/main" id="{4F1E8E74-1A74-43D2-B934-82AD3CFA698E}"/>
              </a:ext>
            </a:extLst>
          </p:cNvPr>
          <p:cNvSpPr>
            <a:spLocks noGrp="1"/>
          </p:cNvSpPr>
          <p:nvPr>
            <p:ph type="body" sz="quarter" idx="19" hasCustomPrompt="1"/>
          </p:nvPr>
        </p:nvSpPr>
        <p:spPr>
          <a:xfrm>
            <a:off x="4367809" y="5979902"/>
            <a:ext cx="3456435"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
        <p:nvSpPr>
          <p:cNvPr id="18" name="Textplatzhalter 5">
            <a:extLst>
              <a:ext uri="{FF2B5EF4-FFF2-40B4-BE49-F238E27FC236}">
                <a16:creationId xmlns:a16="http://schemas.microsoft.com/office/drawing/2014/main" id="{609A1C75-6C9B-4A1A-B088-15C0122DF910}"/>
              </a:ext>
            </a:extLst>
          </p:cNvPr>
          <p:cNvSpPr>
            <a:spLocks noGrp="1"/>
          </p:cNvSpPr>
          <p:nvPr>
            <p:ph type="body" sz="quarter" idx="20" hasCustomPrompt="1"/>
          </p:nvPr>
        </p:nvSpPr>
        <p:spPr>
          <a:xfrm>
            <a:off x="8328250" y="5979902"/>
            <a:ext cx="3384327"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2608042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ollflächiges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92E1F45F-7488-41F4-96F7-8121CDACED31}"/>
              </a:ext>
            </a:extLst>
          </p:cNvPr>
          <p:cNvSpPr>
            <a:spLocks noGrp="1"/>
          </p:cNvSpPr>
          <p:nvPr>
            <p:ph type="pic" sz="quarter" idx="14"/>
          </p:nvPr>
        </p:nvSpPr>
        <p:spPr>
          <a:xfrm>
            <a:off x="0" y="1"/>
            <a:ext cx="12192000" cy="6858000"/>
          </a:xfrm>
          <a:noFill/>
        </p:spPr>
        <p:txBody>
          <a:bodyPr lIns="108000" tIns="648000" rIns="108000" bIns="72000" anchor="ctr"/>
          <a:lstStyle>
            <a:lvl1pPr algn="ctr">
              <a:defRPr sz="1400" b="0">
                <a:latin typeface="+mn-lt"/>
              </a:defRPr>
            </a:lvl1pPr>
          </a:lstStyle>
          <a:p>
            <a:r>
              <a:rPr lang="de-DE"/>
              <a:t>Bild durch Klicken auf Symbol hinzufügen</a:t>
            </a:r>
            <a:endParaRPr lang="de-CH" dirty="0"/>
          </a:p>
        </p:txBody>
      </p:sp>
      <p:sp>
        <p:nvSpPr>
          <p:cNvPr id="6" name="Textplatzhalter 5">
            <a:extLst>
              <a:ext uri="{FF2B5EF4-FFF2-40B4-BE49-F238E27FC236}">
                <a16:creationId xmlns:a16="http://schemas.microsoft.com/office/drawing/2014/main" id="{A5771586-04B1-4907-B6D1-BB8BA32E29E6}"/>
              </a:ext>
            </a:extLst>
          </p:cNvPr>
          <p:cNvSpPr>
            <a:spLocks noGrp="1"/>
          </p:cNvSpPr>
          <p:nvPr>
            <p:ph type="body" sz="quarter" idx="15" hasCustomPrompt="1"/>
          </p:nvPr>
        </p:nvSpPr>
        <p:spPr>
          <a:xfrm>
            <a:off x="215803" y="6600613"/>
            <a:ext cx="11233248" cy="260374"/>
          </a:xfrm>
        </p:spPr>
        <p:txBody>
          <a:bodyPr/>
          <a:lstStyle>
            <a:lvl1pPr>
              <a:defRPr lang="de-DE" sz="1000" b="0" kern="1200" dirty="0" smtClean="0">
                <a:solidFill>
                  <a:schemeClr val="bg1"/>
                </a:solidFill>
                <a:effectLst>
                  <a:outerShdw blurRad="50800" dist="38100" dir="2700000" algn="tl" rotWithShape="0">
                    <a:prstClr val="black">
                      <a:alpha val="40000"/>
                    </a:prstClr>
                  </a:outerShdw>
                </a:effectLst>
                <a:latin typeface="+mn-lt"/>
                <a:ea typeface="+mn-ea"/>
                <a:cs typeface="+mn-cs"/>
              </a:defRPr>
            </a:lvl1pPr>
            <a:lvl2pPr marL="0" indent="0">
              <a:buNone/>
              <a:defRPr/>
            </a:lvl2pPr>
          </a:lstStyle>
          <a:p>
            <a:pPr lvl="0"/>
            <a:r>
              <a:rPr lang="de-DE" dirty="0"/>
              <a:t>Optionale Bildquelle oder Legende</a:t>
            </a:r>
            <a:endParaRPr lang="de-CH" dirty="0"/>
          </a:p>
        </p:txBody>
      </p:sp>
    </p:spTree>
    <p:extLst>
      <p:ext uri="{BB962C8B-B14F-4D97-AF65-F5344CB8AC3E}">
        <p14:creationId xmlns:p14="http://schemas.microsoft.com/office/powerpoint/2010/main" val="1847986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enplatzhalter 2">
            <a:extLst>
              <a:ext uri="{FF2B5EF4-FFF2-40B4-BE49-F238E27FC236}">
                <a16:creationId xmlns:a16="http://schemas.microsoft.com/office/drawing/2014/main" id="{386E4BF3-CED8-419A-8B8F-D0EFFE885B86}"/>
              </a:ext>
            </a:extLst>
          </p:cNvPr>
          <p:cNvSpPr>
            <a:spLocks noGrp="1"/>
          </p:cNvSpPr>
          <p:nvPr>
            <p:ph type="media" sz="quarter" idx="10"/>
          </p:nvPr>
        </p:nvSpPr>
        <p:spPr>
          <a:xfrm>
            <a:off x="1" y="0"/>
            <a:ext cx="12192000" cy="6858000"/>
          </a:xfrm>
          <a:solidFill>
            <a:schemeClr val="bg1"/>
          </a:solidFill>
        </p:spPr>
        <p:txBody>
          <a:bodyPr lIns="108000" tIns="648000" rIns="108000" bIns="72000" anchor="ctr" anchorCtr="0"/>
          <a:lstStyle>
            <a:lvl1pPr algn="ctr">
              <a:defRPr sz="1400"/>
            </a:lvl1pPr>
          </a:lstStyle>
          <a:p>
            <a:r>
              <a:rPr lang="de-DE"/>
              <a:t>Mediaclip durch Klicken auf Symbol hinzufügen</a:t>
            </a:r>
            <a:endParaRPr lang="de-CH" dirty="0"/>
          </a:p>
        </p:txBody>
      </p:sp>
    </p:spTree>
    <p:extLst>
      <p:ext uri="{BB962C8B-B14F-4D97-AF65-F5344CB8AC3E}">
        <p14:creationId xmlns:p14="http://schemas.microsoft.com/office/powerpoint/2010/main" val="400544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6" name="Datumsplatzhalter 5"/>
          <p:cNvSpPr>
            <a:spLocks noGrp="1"/>
          </p:cNvSpPr>
          <p:nvPr>
            <p:ph type="dt" sz="half" idx="10"/>
          </p:nvPr>
        </p:nvSpPr>
        <p:spPr/>
        <p:txBody>
          <a:bodyPr/>
          <a:lstStyle/>
          <a:p>
            <a:fld id="{D3F97B86-588C-4DAE-A536-24038FC38615}" type="datetime6">
              <a:rPr lang="de-CH" smtClean="0"/>
              <a:t>Juli 21</a:t>
            </a:fld>
            <a:endParaRPr lang="de-CH" dirty="0"/>
          </a:p>
        </p:txBody>
      </p:sp>
      <p:sp>
        <p:nvSpPr>
          <p:cNvPr id="7" name="Fußzeilenplatzhalter 6"/>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8" name="Foliennummernplatzhalter 7"/>
          <p:cNvSpPr>
            <a:spLocks noGrp="1"/>
          </p:cNvSpPr>
          <p:nvPr>
            <p:ph type="sldNum" sz="quarter" idx="12"/>
          </p:nvPr>
        </p:nvSpPr>
        <p:spPr/>
        <p:txBody>
          <a:bodyPr/>
          <a:lstStyle/>
          <a:p>
            <a:fld id="{442AD375-037F-43D0-B059-5172DA06796A}" type="slidenum">
              <a:rPr lang="de-CH" smtClean="0"/>
              <a:pPr/>
              <a:t>‹Nr.›</a:t>
            </a:fld>
            <a:endParaRPr lang="de-CH" dirty="0"/>
          </a:p>
        </p:txBody>
      </p:sp>
      <p:sp>
        <p:nvSpPr>
          <p:cNvPr id="9" name="Textplatzhalter 9">
            <a:extLst>
              <a:ext uri="{FF2B5EF4-FFF2-40B4-BE49-F238E27FC236}">
                <a16:creationId xmlns:a16="http://schemas.microsoft.com/office/drawing/2014/main" id="{261D35C5-A6E7-4720-8735-6A0070B90502}"/>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3837984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284E101B-7FCC-4FBA-9CB9-7A558B020E95}" type="datetime6">
              <a:rPr lang="de-CH" smtClean="0"/>
              <a:t>Juli 21</a:t>
            </a:fld>
            <a:endParaRPr lang="de-CH" dirty="0"/>
          </a:p>
        </p:txBody>
      </p:sp>
      <p:sp>
        <p:nvSpPr>
          <p:cNvPr id="6" name="Fußzeilenplatzhalter 5"/>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7" name="Foliennummernplatzhalter 6"/>
          <p:cNvSpPr>
            <a:spLocks noGrp="1"/>
          </p:cNvSpPr>
          <p:nvPr>
            <p:ph type="sldNum" sz="quarter" idx="12"/>
          </p:nvPr>
        </p:nvSpPr>
        <p:spPr/>
        <p:txBody>
          <a:bodyPr/>
          <a:lstStyle/>
          <a:p>
            <a:fld id="{442AD375-037F-43D0-B059-5172DA06796A}" type="slidenum">
              <a:rPr lang="de-CH" smtClean="0"/>
              <a:pPr/>
              <a:t>‹Nr.›</a:t>
            </a:fld>
            <a:endParaRPr lang="de-CH" dirty="0"/>
          </a:p>
        </p:txBody>
      </p:sp>
    </p:spTree>
    <p:extLst>
      <p:ext uri="{BB962C8B-B14F-4D97-AF65-F5344CB8AC3E}">
        <p14:creationId xmlns:p14="http://schemas.microsoft.com/office/powerpoint/2010/main" val="2844798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pitelfolie Emerald Green">
    <p:bg>
      <p:bgPr>
        <a:solidFill>
          <a:schemeClr val="accent2"/>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D92216B5-312A-4C8E-B427-A6C5702BAF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81280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Emerald Green">
    <p:bg>
      <p:bgPr>
        <a:solidFill>
          <a:schemeClr val="accent2"/>
        </a:solidFill>
        <a:effectLst/>
      </p:bgPr>
    </p:bg>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2903E89-F4BE-4EE4-9AD4-06079FEB6C96}"/>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36010633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Sapphire Purple">
    <p:bg>
      <p:bgPr>
        <a:solidFill>
          <a:schemeClr val="accent6"/>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7FE8D5-19BE-4FE3-8E7B-41F3F1C090FB}"/>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636624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Stand- und Pausenfolie Coral Red">
    <p:bg>
      <p:bgPr>
        <a:solidFill>
          <a:schemeClr val="accent4"/>
        </a:solidFill>
        <a:effectLst/>
      </p:bgPr>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F5A8A8-9A12-429C-9AAF-252CDAA99DC1}"/>
              </a:ext>
            </a:extLst>
          </p:cNvPr>
          <p:cNvPicPr>
            <a:picLocks noChangeAspect="1"/>
          </p:cNvPicPr>
          <p:nvPr userDrawn="1"/>
        </p:nvPicPr>
        <p:blipFill>
          <a:blip r:embed="rId2" cstate="print">
            <a:alphaModFix amt="30000"/>
            <a:extLst>
              <a:ext uri="{28A0092B-C50C-407E-A947-70E740481C1C}">
                <a14:useLocalDpi xmlns:a14="http://schemas.microsoft.com/office/drawing/2010/main" val="0"/>
              </a:ext>
            </a:extLst>
          </a:blip>
          <a:stretch>
            <a:fillRect/>
          </a:stretch>
        </p:blipFill>
        <p:spPr>
          <a:xfrm>
            <a:off x="2210062" y="-233363"/>
            <a:ext cx="7535885" cy="7405277"/>
          </a:xfrm>
          <a:prstGeom prst="rect">
            <a:avLst/>
          </a:prstGeom>
        </p:spPr>
      </p:pic>
    </p:spTree>
    <p:extLst>
      <p:ext uri="{BB962C8B-B14F-4D97-AF65-F5344CB8AC3E}">
        <p14:creationId xmlns:p14="http://schemas.microsoft.com/office/powerpoint/2010/main" val="2924146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2"/>
        </a:solidFill>
        <a:effectLst/>
      </p:bgPr>
    </p:bg>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F729DD23-D45F-4D0C-B5BD-BC5BCF4F1FA2}"/>
              </a:ext>
            </a:extLst>
          </p:cNvPr>
          <p:cNvSpPr>
            <a:spLocks noGrp="1"/>
          </p:cNvSpPr>
          <p:nvPr>
            <p:ph type="body" sz="quarter" idx="13" hasCustomPrompt="1"/>
          </p:nvPr>
        </p:nvSpPr>
        <p:spPr>
          <a:xfrm>
            <a:off x="2424113" y="5275651"/>
            <a:ext cx="5256212" cy="216495"/>
          </a:xfrm>
        </p:spPr>
        <p:txBody>
          <a:bodyPr/>
          <a:lstStyle>
            <a:lvl1pPr>
              <a:defRPr sz="1600" b="0">
                <a:solidFill>
                  <a:schemeClr val="bg1"/>
                </a:solidFill>
                <a:latin typeface="+mj-lt"/>
              </a:defRPr>
            </a:lvl1pPr>
          </a:lstStyle>
          <a:p>
            <a:pPr lvl="0"/>
            <a:r>
              <a:rPr lang="de-DE" dirty="0"/>
              <a:t>Untertitel, Datum</a:t>
            </a:r>
            <a:endParaRPr lang="de-CH" dirty="0"/>
          </a:p>
        </p:txBody>
      </p:sp>
      <p:sp>
        <p:nvSpPr>
          <p:cNvPr id="11" name="Textplatzhalter 4">
            <a:extLst>
              <a:ext uri="{FF2B5EF4-FFF2-40B4-BE49-F238E27FC236}">
                <a16:creationId xmlns:a16="http://schemas.microsoft.com/office/drawing/2014/main" id="{876D6DAA-1047-4974-AA8E-3228CEFCB9F8}"/>
              </a:ext>
            </a:extLst>
          </p:cNvPr>
          <p:cNvSpPr>
            <a:spLocks noGrp="1"/>
          </p:cNvSpPr>
          <p:nvPr>
            <p:ph type="body" sz="quarter" idx="14" hasCustomPrompt="1"/>
          </p:nvPr>
        </p:nvSpPr>
        <p:spPr>
          <a:xfrm>
            <a:off x="2424113" y="5516762"/>
            <a:ext cx="5256212" cy="216495"/>
          </a:xfrm>
        </p:spPr>
        <p:txBody>
          <a:bodyPr/>
          <a:lstStyle>
            <a:lvl1pPr>
              <a:defRPr sz="1600" b="0">
                <a:solidFill>
                  <a:schemeClr val="accent1"/>
                </a:solidFill>
                <a:latin typeface="+mj-lt"/>
              </a:defRPr>
            </a:lvl1pPr>
          </a:lstStyle>
          <a:p>
            <a:pPr lvl="0"/>
            <a:r>
              <a:rPr lang="de-DE" dirty="0"/>
              <a:t>Vorname Name</a:t>
            </a:r>
            <a:endParaRPr lang="de-CH" dirty="0"/>
          </a:p>
        </p:txBody>
      </p:sp>
      <p:sp>
        <p:nvSpPr>
          <p:cNvPr id="12" name="Titel 1">
            <a:extLst>
              <a:ext uri="{FF2B5EF4-FFF2-40B4-BE49-F238E27FC236}">
                <a16:creationId xmlns:a16="http://schemas.microsoft.com/office/drawing/2014/main" id="{D6E68667-9659-405D-AEE3-A48838EE2B4B}"/>
              </a:ext>
            </a:extLst>
          </p:cNvPr>
          <p:cNvSpPr>
            <a:spLocks noGrp="1"/>
          </p:cNvSpPr>
          <p:nvPr>
            <p:ph type="ctrTitle" hasCustomPrompt="1"/>
          </p:nvPr>
        </p:nvSpPr>
        <p:spPr>
          <a:xfrm>
            <a:off x="2363190" y="1340768"/>
            <a:ext cx="9349434" cy="2270417"/>
          </a:xfrm>
        </p:spPr>
        <p:txBody>
          <a:bodyPr anchor="b"/>
          <a:lstStyle>
            <a:lvl1pPr algn="l">
              <a:lnSpc>
                <a:spcPct val="85000"/>
              </a:lnSpc>
              <a:defRPr sz="12001" b="0" spc="-100" baseline="0">
                <a:solidFill>
                  <a:schemeClr val="bg1"/>
                </a:solidFill>
                <a:latin typeface="+mj-lt"/>
              </a:defRPr>
            </a:lvl1pPr>
          </a:lstStyle>
          <a:p>
            <a:r>
              <a:rPr lang="de-CH" dirty="0"/>
              <a:t>Schlusstext</a:t>
            </a:r>
          </a:p>
        </p:txBody>
      </p:sp>
      <p:sp>
        <p:nvSpPr>
          <p:cNvPr id="8" name="Textfeld 7">
            <a:extLst>
              <a:ext uri="{FF2B5EF4-FFF2-40B4-BE49-F238E27FC236}">
                <a16:creationId xmlns:a16="http://schemas.microsoft.com/office/drawing/2014/main" id="{A5F72D96-40E5-48FF-AE63-82C5F402A441}"/>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bg1"/>
                </a:solidFill>
              </a:rPr>
              <a:t>Beratungsstelle für</a:t>
            </a:r>
          </a:p>
          <a:p>
            <a:pPr>
              <a:lnSpc>
                <a:spcPct val="128000"/>
              </a:lnSpc>
            </a:pPr>
            <a:r>
              <a:rPr lang="de-CH" sz="1000" spc="19" baseline="0" dirty="0">
                <a:solidFill>
                  <a:schemeClr val="bg1"/>
                </a:solidFill>
              </a:rPr>
              <a:t>Unfallverhütung</a:t>
            </a:r>
          </a:p>
        </p:txBody>
      </p:sp>
      <p:sp>
        <p:nvSpPr>
          <p:cNvPr id="9" name="Textfeld 8">
            <a:extLst>
              <a:ext uri="{FF2B5EF4-FFF2-40B4-BE49-F238E27FC236}">
                <a16:creationId xmlns:a16="http://schemas.microsoft.com/office/drawing/2014/main" id="{20A880BB-62E1-482E-9276-C48A06A2F30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bg1"/>
                </a:solidFill>
              </a:rPr>
              <a:t>Hodlerstrasse 5a, 3011 Bern</a:t>
            </a:r>
          </a:p>
          <a:p>
            <a:pPr>
              <a:lnSpc>
                <a:spcPct val="128000"/>
              </a:lnSpc>
            </a:pPr>
            <a:r>
              <a:rPr lang="nb-NO" sz="1000" spc="19" baseline="0" dirty="0">
                <a:solidFill>
                  <a:schemeClr val="bg1"/>
                </a:solidFill>
              </a:rPr>
              <a:t>info@bfu.ch bfu.ch</a:t>
            </a:r>
            <a:endParaRPr lang="de-CH" sz="1000" spc="19" baseline="0" dirty="0">
              <a:solidFill>
                <a:schemeClr val="bg1"/>
              </a:solidFill>
            </a:endParaRPr>
          </a:p>
        </p:txBody>
      </p:sp>
      <p:pic>
        <p:nvPicPr>
          <p:cNvPr id="10" name="Grafik 9">
            <a:extLst>
              <a:ext uri="{FF2B5EF4-FFF2-40B4-BE49-F238E27FC236}">
                <a16:creationId xmlns:a16="http://schemas.microsoft.com/office/drawing/2014/main" id="{E3533E18-5BFC-4932-8E12-BB7BEFC38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4"/>
            <a:ext cx="958898" cy="938004"/>
          </a:xfrm>
          <a:prstGeom prst="rect">
            <a:avLst/>
          </a:prstGeom>
        </p:spPr>
      </p:pic>
    </p:spTree>
    <p:extLst>
      <p:ext uri="{BB962C8B-B14F-4D97-AF65-F5344CB8AC3E}">
        <p14:creationId xmlns:p14="http://schemas.microsoft.com/office/powerpoint/2010/main" val="4265495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elfolie s/w">
    <p:bg>
      <p:bgRef idx="1001">
        <a:schemeClr val="bg1"/>
      </p:bgRef>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tx2"/>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9" name="Textfeld 8">
            <a:extLst>
              <a:ext uri="{FF2B5EF4-FFF2-40B4-BE49-F238E27FC236}">
                <a16:creationId xmlns:a16="http://schemas.microsoft.com/office/drawing/2014/main" id="{D659161B-1D6A-424A-BBB6-26ED9DBCC42B}"/>
              </a:ext>
            </a:extLst>
          </p:cNvPr>
          <p:cNvSpPr txBox="1"/>
          <p:nvPr userDrawn="1"/>
        </p:nvSpPr>
        <p:spPr>
          <a:xfrm>
            <a:off x="2412239" y="486573"/>
            <a:ext cx="1871686" cy="376385"/>
          </a:xfrm>
          <a:prstGeom prst="rect">
            <a:avLst/>
          </a:prstGeom>
          <a:noFill/>
        </p:spPr>
        <p:txBody>
          <a:bodyPr wrap="square" lIns="0" tIns="0" rIns="0" bIns="0" rtlCol="0">
            <a:spAutoFit/>
          </a:bodyPr>
          <a:lstStyle/>
          <a:p>
            <a:pPr>
              <a:lnSpc>
                <a:spcPct val="128000"/>
              </a:lnSpc>
            </a:pPr>
            <a:r>
              <a:rPr lang="de-CH" sz="1000" spc="19" baseline="0" dirty="0">
                <a:solidFill>
                  <a:schemeClr val="tx1"/>
                </a:solidFill>
              </a:rPr>
              <a:t>Beratungsstelle für</a:t>
            </a:r>
          </a:p>
          <a:p>
            <a:pPr>
              <a:lnSpc>
                <a:spcPct val="128000"/>
              </a:lnSpc>
            </a:pPr>
            <a:r>
              <a:rPr lang="de-CH" sz="1000" spc="19" baseline="0" dirty="0">
                <a:solidFill>
                  <a:schemeClr val="tx1"/>
                </a:solidFill>
              </a:rPr>
              <a:t>Unfallverhütung</a:t>
            </a:r>
          </a:p>
        </p:txBody>
      </p:sp>
      <p:sp>
        <p:nvSpPr>
          <p:cNvPr id="10" name="Textfeld 9">
            <a:extLst>
              <a:ext uri="{FF2B5EF4-FFF2-40B4-BE49-F238E27FC236}">
                <a16:creationId xmlns:a16="http://schemas.microsoft.com/office/drawing/2014/main" id="{B0C37700-58CB-42BE-9C12-D222F1036F46}"/>
              </a:ext>
            </a:extLst>
          </p:cNvPr>
          <p:cNvSpPr txBox="1"/>
          <p:nvPr userDrawn="1"/>
        </p:nvSpPr>
        <p:spPr>
          <a:xfrm>
            <a:off x="4321820" y="488444"/>
            <a:ext cx="1871686" cy="375872"/>
          </a:xfrm>
          <a:prstGeom prst="rect">
            <a:avLst/>
          </a:prstGeom>
          <a:noFill/>
        </p:spPr>
        <p:txBody>
          <a:bodyPr wrap="square" lIns="0" tIns="0" rIns="0" bIns="0" rtlCol="0">
            <a:spAutoFit/>
          </a:bodyPr>
          <a:lstStyle/>
          <a:p>
            <a:pPr>
              <a:lnSpc>
                <a:spcPct val="128000"/>
              </a:lnSpc>
            </a:pPr>
            <a:r>
              <a:rPr lang="nb-NO" sz="1000" spc="19" baseline="0" dirty="0">
                <a:solidFill>
                  <a:schemeClr val="tx1"/>
                </a:solidFill>
              </a:rPr>
              <a:t>Hodlerstrasse 5a, 3011 Bern</a:t>
            </a:r>
          </a:p>
          <a:p>
            <a:pPr>
              <a:lnSpc>
                <a:spcPct val="128000"/>
              </a:lnSpc>
            </a:pPr>
            <a:r>
              <a:rPr lang="nb-NO" sz="1000" spc="19" baseline="0" dirty="0">
                <a:solidFill>
                  <a:schemeClr val="tx1"/>
                </a:solidFill>
              </a:rPr>
              <a:t>info@bfu.ch bfu.ch</a:t>
            </a:r>
            <a:endParaRPr lang="de-CH" sz="1000" spc="19" baseline="0" dirty="0">
              <a:solidFill>
                <a:schemeClr val="tx1"/>
              </a:solidFill>
            </a:endParaRPr>
          </a:p>
        </p:txBody>
      </p:sp>
      <p:pic>
        <p:nvPicPr>
          <p:cNvPr id="12" name="Grafik 11">
            <a:extLst>
              <a:ext uri="{FF2B5EF4-FFF2-40B4-BE49-F238E27FC236}">
                <a16:creationId xmlns:a16="http://schemas.microsoft.com/office/drawing/2014/main" id="{33D9D856-0915-4E43-9686-F535902842C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192" y="314845"/>
            <a:ext cx="958898" cy="938003"/>
          </a:xfrm>
          <a:prstGeom prst="rect">
            <a:avLst/>
          </a:prstGeom>
        </p:spPr>
      </p:pic>
      <p:sp>
        <p:nvSpPr>
          <p:cNvPr id="13" name="Titel 1">
            <a:extLst>
              <a:ext uri="{FF2B5EF4-FFF2-40B4-BE49-F238E27FC236}">
                <a16:creationId xmlns:a16="http://schemas.microsoft.com/office/drawing/2014/main" id="{0908970A-BF4B-4F45-98D3-7830E2CFE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tx1"/>
                </a:solidFill>
                <a:latin typeface="+mj-lt"/>
              </a:defRPr>
            </a:lvl1pPr>
          </a:lstStyle>
          <a:p>
            <a:r>
              <a:rPr lang="de-CH" dirty="0"/>
              <a:t>Titel</a:t>
            </a:r>
          </a:p>
        </p:txBody>
      </p:sp>
      <p:sp>
        <p:nvSpPr>
          <p:cNvPr id="14" name="Textplatzhalter 4">
            <a:extLst>
              <a:ext uri="{FF2B5EF4-FFF2-40B4-BE49-F238E27FC236}">
                <a16:creationId xmlns:a16="http://schemas.microsoft.com/office/drawing/2014/main" id="{65FA6607-B78C-41E5-B085-09B4A5C4D0E5}"/>
              </a:ext>
            </a:extLst>
          </p:cNvPr>
          <p:cNvSpPr>
            <a:spLocks noGrp="1"/>
          </p:cNvSpPr>
          <p:nvPr>
            <p:ph type="body" sz="quarter" idx="13" hasCustomPrompt="1"/>
          </p:nvPr>
        </p:nvSpPr>
        <p:spPr>
          <a:xfrm>
            <a:off x="2424113" y="1328137"/>
            <a:ext cx="9288512" cy="216495"/>
          </a:xfrm>
        </p:spPr>
        <p:txBody>
          <a:bodyPr/>
          <a:lstStyle>
            <a:lvl1pPr>
              <a:defRPr sz="1600" b="0">
                <a:solidFill>
                  <a:schemeClr val="tx1"/>
                </a:solidFill>
                <a:latin typeface="+mj-lt"/>
              </a:defRPr>
            </a:lvl1pPr>
          </a:lstStyle>
          <a:p>
            <a:pPr lvl="0"/>
            <a:r>
              <a:rPr lang="de-DE" dirty="0"/>
              <a:t>Datum, Untertitel</a:t>
            </a:r>
            <a:endParaRPr lang="de-CH" dirty="0"/>
          </a:p>
        </p:txBody>
      </p:sp>
      <p:sp>
        <p:nvSpPr>
          <p:cNvPr id="15" name="Textplatzhalter 4">
            <a:extLst>
              <a:ext uri="{FF2B5EF4-FFF2-40B4-BE49-F238E27FC236}">
                <a16:creationId xmlns:a16="http://schemas.microsoft.com/office/drawing/2014/main" id="{C1E841B1-281F-448A-AFFF-4AEE0590BD4E}"/>
              </a:ext>
            </a:extLst>
          </p:cNvPr>
          <p:cNvSpPr>
            <a:spLocks noGrp="1"/>
          </p:cNvSpPr>
          <p:nvPr>
            <p:ph type="body" sz="quarter" idx="14" hasCustomPrompt="1"/>
          </p:nvPr>
        </p:nvSpPr>
        <p:spPr>
          <a:xfrm>
            <a:off x="2424113" y="1593753"/>
            <a:ext cx="9288512" cy="216495"/>
          </a:xfrm>
        </p:spPr>
        <p:txBody>
          <a:bodyPr/>
          <a:lstStyle>
            <a:lvl1pPr>
              <a:defRPr sz="1600" b="0">
                <a:solidFill>
                  <a:schemeClr val="tx2"/>
                </a:solidFill>
                <a:latin typeface="+mj-lt"/>
              </a:defRPr>
            </a:lvl1pPr>
          </a:lstStyle>
          <a:p>
            <a:pPr lvl="0"/>
            <a:r>
              <a:rPr lang="de-DE" dirty="0"/>
              <a:t>Vorname Name</a:t>
            </a:r>
            <a:endParaRPr lang="de-CH" dirty="0"/>
          </a:p>
        </p:txBody>
      </p:sp>
    </p:spTree>
    <p:extLst>
      <p:ext uri="{BB962C8B-B14F-4D97-AF65-F5344CB8AC3E}">
        <p14:creationId xmlns:p14="http://schemas.microsoft.com/office/powerpoint/2010/main" val="106606291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pitelfolie Lagoon Turquoise">
    <p:bg>
      <p:bgPr>
        <a:solidFill>
          <a:srgbClr val="00848E"/>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1"/>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4" name="Titel 1">
            <a:extLst>
              <a:ext uri="{FF2B5EF4-FFF2-40B4-BE49-F238E27FC236}">
                <a16:creationId xmlns:a16="http://schemas.microsoft.com/office/drawing/2014/main" id="{87AE3CFE-92B9-41C8-A7D1-5E938CED5D57}"/>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39267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folie Calypso Blue">
    <p:bg>
      <p:bgPr>
        <a:solidFill>
          <a:srgbClr val="286078"/>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AE8F4AD7-27AC-4AE9-8B87-596BEA8B9D8E}"/>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rgbClr val="6EB2D0"/>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A035E17E-BB71-46D6-8738-B2E4E8F4174D}"/>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1116526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pitelfolie Sapphire Purple">
    <p:bg>
      <p:bgPr>
        <a:solidFill>
          <a:schemeClr val="accent6"/>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5"/>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Untertitel</a:t>
            </a:r>
            <a:endParaRPr lang="de-CH" dirty="0"/>
          </a:p>
        </p:txBody>
      </p:sp>
      <p:sp>
        <p:nvSpPr>
          <p:cNvPr id="6" name="Titel 1">
            <a:extLst>
              <a:ext uri="{FF2B5EF4-FFF2-40B4-BE49-F238E27FC236}">
                <a16:creationId xmlns:a16="http://schemas.microsoft.com/office/drawing/2014/main" id="{991018FF-986B-4963-9DB5-1AE73DD046F5}"/>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Titel</a:t>
            </a:r>
          </a:p>
        </p:txBody>
      </p:sp>
    </p:spTree>
    <p:extLst>
      <p:ext uri="{BB962C8B-B14F-4D97-AF65-F5344CB8AC3E}">
        <p14:creationId xmlns:p14="http://schemas.microsoft.com/office/powerpoint/2010/main" val="65931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ighlight / Keyword Coral Red">
    <p:bg>
      <p:bgPr>
        <a:solidFill>
          <a:schemeClr val="accent4"/>
        </a:solidFill>
        <a:effectLst/>
      </p:bgPr>
    </p:bg>
    <p:spTree>
      <p:nvGrpSpPr>
        <p:cNvPr id="1" name=""/>
        <p:cNvGrpSpPr/>
        <p:nvPr/>
      </p:nvGrpSpPr>
      <p:grpSpPr>
        <a:xfrm>
          <a:off x="0" y="0"/>
          <a:ext cx="0" cy="0"/>
          <a:chOff x="0" y="0"/>
          <a:chExt cx="0" cy="0"/>
        </a:xfrm>
      </p:grpSpPr>
      <p:sp>
        <p:nvSpPr>
          <p:cNvPr id="5" name="Untertitel 2">
            <a:extLst>
              <a:ext uri="{FF2B5EF4-FFF2-40B4-BE49-F238E27FC236}">
                <a16:creationId xmlns:a16="http://schemas.microsoft.com/office/drawing/2014/main" id="{0FFF0BB0-0919-413D-A3F8-CD55659AD1D9}"/>
              </a:ext>
            </a:extLst>
          </p:cNvPr>
          <p:cNvSpPr>
            <a:spLocks noGrp="1"/>
          </p:cNvSpPr>
          <p:nvPr>
            <p:ph type="subTitle" idx="1" hasCustomPrompt="1"/>
          </p:nvPr>
        </p:nvSpPr>
        <p:spPr>
          <a:xfrm>
            <a:off x="2424113" y="3645024"/>
            <a:ext cx="9288512" cy="1612776"/>
          </a:xfrm>
        </p:spPr>
        <p:txBody>
          <a:bodyPr/>
          <a:lstStyle>
            <a:lvl1pPr marL="0" indent="0" algn="l">
              <a:lnSpc>
                <a:spcPct val="85000"/>
              </a:lnSpc>
              <a:spcAft>
                <a:spcPts val="0"/>
              </a:spcAft>
              <a:buNone/>
              <a:defRPr sz="5601">
                <a:solidFill>
                  <a:schemeClr val="accent3"/>
                </a:solidFill>
                <a:latin typeface="+mj-lt"/>
              </a:defRPr>
            </a:lvl1pPr>
            <a:lvl2pPr marL="457245" indent="0" algn="ctr">
              <a:buNone/>
              <a:defRPr sz="2000"/>
            </a:lvl2pPr>
            <a:lvl3pPr marL="914488" indent="0" algn="ctr">
              <a:buNone/>
              <a:defRPr sz="1800"/>
            </a:lvl3pPr>
            <a:lvl4pPr marL="1371733" indent="0" algn="ctr">
              <a:buNone/>
              <a:defRPr sz="1600"/>
            </a:lvl4pPr>
            <a:lvl5pPr marL="1828978" indent="0" algn="ctr">
              <a:buNone/>
              <a:defRPr sz="1600"/>
            </a:lvl5pPr>
            <a:lvl6pPr marL="2286223" indent="0" algn="ctr">
              <a:buNone/>
              <a:defRPr sz="1600"/>
            </a:lvl6pPr>
            <a:lvl7pPr marL="2743466" indent="0" algn="ctr">
              <a:buNone/>
              <a:defRPr sz="1600"/>
            </a:lvl7pPr>
            <a:lvl8pPr marL="3200711" indent="0" algn="ctr">
              <a:buNone/>
              <a:defRPr sz="1600"/>
            </a:lvl8pPr>
            <a:lvl9pPr marL="3657956" indent="0" algn="ctr">
              <a:buNone/>
              <a:defRPr sz="1600"/>
            </a:lvl9pPr>
          </a:lstStyle>
          <a:p>
            <a:r>
              <a:rPr lang="de-DE" dirty="0"/>
              <a:t>Keyword</a:t>
            </a:r>
            <a:endParaRPr lang="de-CH" dirty="0"/>
          </a:p>
        </p:txBody>
      </p:sp>
      <p:sp>
        <p:nvSpPr>
          <p:cNvPr id="6" name="Titel 1">
            <a:extLst>
              <a:ext uri="{FF2B5EF4-FFF2-40B4-BE49-F238E27FC236}">
                <a16:creationId xmlns:a16="http://schemas.microsoft.com/office/drawing/2014/main" id="{03D90CA1-2D50-4052-9AEC-C2FDB5E4ED0A}"/>
              </a:ext>
            </a:extLst>
          </p:cNvPr>
          <p:cNvSpPr>
            <a:spLocks noGrp="1"/>
          </p:cNvSpPr>
          <p:nvPr>
            <p:ph type="ctrTitle" hasCustomPrompt="1"/>
          </p:nvPr>
        </p:nvSpPr>
        <p:spPr>
          <a:xfrm>
            <a:off x="2424113" y="2060848"/>
            <a:ext cx="9288512" cy="1543314"/>
          </a:xfrm>
        </p:spPr>
        <p:txBody>
          <a:bodyPr anchor="b"/>
          <a:lstStyle>
            <a:lvl1pPr algn="l">
              <a:lnSpc>
                <a:spcPct val="85000"/>
              </a:lnSpc>
              <a:defRPr sz="5601" b="0">
                <a:solidFill>
                  <a:schemeClr val="bg1"/>
                </a:solidFill>
                <a:latin typeface="+mj-lt"/>
              </a:defRPr>
            </a:lvl1pPr>
          </a:lstStyle>
          <a:p>
            <a:r>
              <a:rPr lang="de-CH" dirty="0"/>
              <a:t>Highlight</a:t>
            </a:r>
          </a:p>
        </p:txBody>
      </p:sp>
    </p:spTree>
    <p:extLst>
      <p:ext uri="{BB962C8B-B14F-4D97-AF65-F5344CB8AC3E}">
        <p14:creationId xmlns:p14="http://schemas.microsoft.com/office/powerpoint/2010/main" val="1015670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Lead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hasCustomPrompt="1"/>
          </p:nvPr>
        </p:nvSpPr>
        <p:spPr>
          <a:xfrm>
            <a:off x="479377" y="1262064"/>
            <a:ext cx="11233248" cy="4914900"/>
          </a:xfrm>
        </p:spPr>
        <p:txBody>
          <a:bodyPr/>
          <a:lstStyle>
            <a:lvl1pPr>
              <a:defRPr sz="4400" b="0">
                <a:solidFill>
                  <a:schemeClr val="tx2"/>
                </a:solidFill>
                <a:latin typeface="+mj-lt"/>
              </a:defRPr>
            </a:lvl1pPr>
          </a:lstStyle>
          <a:p>
            <a:pPr lvl="0"/>
            <a:r>
              <a:rPr lang="de-CH" dirty="0" err="1"/>
              <a:t>Leadtext</a:t>
            </a:r>
            <a:r>
              <a:rPr lang="de-CH" dirty="0"/>
              <a:t> hinzufügen</a:t>
            </a:r>
          </a:p>
        </p:txBody>
      </p:sp>
      <p:sp>
        <p:nvSpPr>
          <p:cNvPr id="7" name="Datumsplatzhalter 6"/>
          <p:cNvSpPr>
            <a:spLocks noGrp="1"/>
          </p:cNvSpPr>
          <p:nvPr>
            <p:ph type="dt" sz="half" idx="10"/>
          </p:nvPr>
        </p:nvSpPr>
        <p:spPr/>
        <p:txBody>
          <a:bodyPr/>
          <a:lstStyle/>
          <a:p>
            <a:fld id="{D8F31102-7B90-4B07-9A4D-9563A707FDC6}"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790303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070CA1B2-87F2-400A-A543-5485279C832B}"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Tree>
    <p:extLst>
      <p:ext uri="{BB962C8B-B14F-4D97-AF65-F5344CB8AC3E}">
        <p14:creationId xmlns:p14="http://schemas.microsoft.com/office/powerpoint/2010/main" val="479570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dirty="0"/>
          </a:p>
        </p:txBody>
      </p:sp>
      <p:sp>
        <p:nvSpPr>
          <p:cNvPr id="3" name="Inhaltsplatzhalter 2"/>
          <p:cNvSpPr>
            <a:spLocks noGrp="1"/>
          </p:cNvSpPr>
          <p:nvPr>
            <p:ph idx="1"/>
          </p:nvPr>
        </p:nvSpPr>
        <p:spPr>
          <a:xfrm>
            <a:off x="479376"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fld id="{88F22541-A9C1-4BE9-B7C6-48A51FA886F9}" type="datetime6">
              <a:rPr lang="de-CH" smtClean="0"/>
              <a:t>Juli 21</a:t>
            </a:fld>
            <a:endParaRPr lang="de-CH" dirty="0"/>
          </a:p>
        </p:txBody>
      </p:sp>
      <p:sp>
        <p:nvSpPr>
          <p:cNvPr id="8" name="Fußzeilenplatzhalter 7"/>
          <p:cNvSpPr>
            <a:spLocks noGrp="1"/>
          </p:cNvSpPr>
          <p:nvPr>
            <p:ph type="ftr" sz="quarter" idx="11"/>
          </p:nvPr>
        </p:nvSpPr>
        <p:spPr/>
        <p:txBody>
          <a:bodyPr/>
          <a:lstStyle/>
          <a:p>
            <a:r>
              <a:rPr lang="de-DE"/>
              <a:t>Titel der Präsentation - Fusszeile (einfügen über «Einfügen &gt; Kopf- und Fusszeile»)</a:t>
            </a:r>
            <a:endParaRPr lang="de-CH" dirty="0"/>
          </a:p>
        </p:txBody>
      </p:sp>
      <p:sp>
        <p:nvSpPr>
          <p:cNvPr id="9" name="Foliennummernplatzhalter 8"/>
          <p:cNvSpPr>
            <a:spLocks noGrp="1"/>
          </p:cNvSpPr>
          <p:nvPr>
            <p:ph type="sldNum" sz="quarter" idx="12"/>
          </p:nvPr>
        </p:nvSpPr>
        <p:spPr/>
        <p:txBody>
          <a:bodyPr/>
          <a:lstStyle/>
          <a:p>
            <a:fld id="{442AD375-037F-43D0-B059-5172DA06796A}" type="slidenum">
              <a:rPr lang="de-CH" smtClean="0"/>
              <a:pPr/>
              <a:t>‹Nr.›</a:t>
            </a:fld>
            <a:endParaRPr lang="de-CH" dirty="0"/>
          </a:p>
        </p:txBody>
      </p:sp>
      <p:sp>
        <p:nvSpPr>
          <p:cNvPr id="10" name="Textplatzhalter 9">
            <a:extLst>
              <a:ext uri="{FF2B5EF4-FFF2-40B4-BE49-F238E27FC236}">
                <a16:creationId xmlns:a16="http://schemas.microsoft.com/office/drawing/2014/main" id="{8D58D395-4DDD-4A2E-890D-E4D13A66B901}"/>
              </a:ext>
            </a:extLst>
          </p:cNvPr>
          <p:cNvSpPr>
            <a:spLocks noGrp="1"/>
          </p:cNvSpPr>
          <p:nvPr>
            <p:ph type="body" sz="quarter" idx="13" hasCustomPrompt="1"/>
          </p:nvPr>
        </p:nvSpPr>
        <p:spPr>
          <a:xfrm>
            <a:off x="479328" y="733377"/>
            <a:ext cx="11233248" cy="352764"/>
          </a:xfrm>
        </p:spPr>
        <p:txBody>
          <a:bodyPr/>
          <a:lstStyle>
            <a:lvl1pPr>
              <a:defRPr b="0">
                <a:solidFill>
                  <a:schemeClr val="tx2"/>
                </a:solidFill>
                <a:latin typeface="+mj-lt"/>
              </a:defRPr>
            </a:lvl1pPr>
          </a:lstStyle>
          <a:p>
            <a:pPr lvl="0"/>
            <a:r>
              <a:rPr lang="de-DE" dirty="0"/>
              <a:t>Untertitel bearbeiten</a:t>
            </a:r>
            <a:r>
              <a:rPr lang="de-CH" dirty="0"/>
              <a:t> </a:t>
            </a:r>
          </a:p>
        </p:txBody>
      </p:sp>
      <p:sp>
        <p:nvSpPr>
          <p:cNvPr id="12" name="Inhaltsplatzhalter 2">
            <a:extLst>
              <a:ext uri="{FF2B5EF4-FFF2-40B4-BE49-F238E27FC236}">
                <a16:creationId xmlns:a16="http://schemas.microsoft.com/office/drawing/2014/main" id="{C0ACC9E1-74C5-43FE-BB13-02E855ADA4FD}"/>
              </a:ext>
            </a:extLst>
          </p:cNvPr>
          <p:cNvSpPr>
            <a:spLocks noGrp="1"/>
          </p:cNvSpPr>
          <p:nvPr>
            <p:ph idx="14"/>
          </p:nvPr>
        </p:nvSpPr>
        <p:spPr>
          <a:xfrm>
            <a:off x="6239967" y="1484784"/>
            <a:ext cx="5472610" cy="4692179"/>
          </a:xfrm>
        </p:spPr>
        <p:txBody>
          <a:bodyPr/>
          <a:lstStyle>
            <a:lvl1pPr>
              <a:defRPr b="0"/>
            </a:lvl1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CH" dirty="0"/>
          </a:p>
        </p:txBody>
      </p:sp>
    </p:spTree>
    <p:extLst>
      <p:ext uri="{BB962C8B-B14F-4D97-AF65-F5344CB8AC3E}">
        <p14:creationId xmlns:p14="http://schemas.microsoft.com/office/powerpoint/2010/main" val="966432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9377" y="365126"/>
            <a:ext cx="11233248" cy="315911"/>
          </a:xfrm>
          <a:prstGeom prst="rect">
            <a:avLst/>
          </a:prstGeom>
        </p:spPr>
        <p:txBody>
          <a:bodyPr vert="horz" lIns="0" tIns="0" rIns="0" bIns="0" rtlCol="0" anchor="t">
            <a:noAutofit/>
          </a:bodyPr>
          <a:lstStyle/>
          <a:p>
            <a:endParaRPr lang="de-CH" dirty="0"/>
          </a:p>
        </p:txBody>
      </p:sp>
      <p:sp>
        <p:nvSpPr>
          <p:cNvPr id="3" name="Textplatzhalter 2"/>
          <p:cNvSpPr>
            <a:spLocks noGrp="1"/>
          </p:cNvSpPr>
          <p:nvPr>
            <p:ph type="body" idx="1"/>
          </p:nvPr>
        </p:nvSpPr>
        <p:spPr>
          <a:xfrm>
            <a:off x="479377" y="1484784"/>
            <a:ext cx="11233248" cy="4692179"/>
          </a:xfrm>
          <a:prstGeom prst="rect">
            <a:avLst/>
          </a:prstGeom>
        </p:spPr>
        <p:txBody>
          <a:bodyPr vert="horz" lIns="0" tIns="0" rIns="0" bIns="0" rtlCol="0">
            <a:noAutofit/>
          </a:bodyPr>
          <a:lstStyle/>
          <a:p>
            <a:pPr lvl="0"/>
            <a:r>
              <a:rPr lang="de-DE" dirty="0"/>
              <a:t>Textmasterformat </a:t>
            </a:r>
            <a:br>
              <a:rPr lang="de-DE" dirty="0"/>
            </a:br>
            <a:r>
              <a:rPr lang="de-DE" dirty="0"/>
              <a:t>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9768409" y="6495656"/>
            <a:ext cx="1944216" cy="162000"/>
          </a:xfrm>
          <a:prstGeom prst="rect">
            <a:avLst/>
          </a:prstGeom>
        </p:spPr>
        <p:txBody>
          <a:bodyPr vert="horz" lIns="0" tIns="0" rIns="0" bIns="0" rtlCol="0" anchor="t" anchorCtr="0"/>
          <a:lstStyle>
            <a:lvl1pPr algn="r">
              <a:defRPr sz="1000" b="0">
                <a:solidFill>
                  <a:schemeClr val="tx2"/>
                </a:solidFill>
              </a:defRPr>
            </a:lvl1pPr>
          </a:lstStyle>
          <a:p>
            <a:fld id="{B9719855-836E-480C-8398-54A1D2A2AEA1}" type="datetime6">
              <a:rPr lang="de-CH" smtClean="0"/>
              <a:t>Juli 21</a:t>
            </a:fld>
            <a:endParaRPr lang="de-CH" dirty="0"/>
          </a:p>
        </p:txBody>
      </p:sp>
      <p:sp>
        <p:nvSpPr>
          <p:cNvPr id="5" name="Fußzeilenplatzhalter 4"/>
          <p:cNvSpPr>
            <a:spLocks noGrp="1"/>
          </p:cNvSpPr>
          <p:nvPr>
            <p:ph type="ftr" sz="quarter" idx="3"/>
          </p:nvPr>
        </p:nvSpPr>
        <p:spPr>
          <a:xfrm>
            <a:off x="1506058" y="6495655"/>
            <a:ext cx="7872876" cy="162000"/>
          </a:xfrm>
          <a:prstGeom prst="rect">
            <a:avLst/>
          </a:prstGeom>
        </p:spPr>
        <p:txBody>
          <a:bodyPr vert="horz" lIns="0" tIns="0" rIns="0" bIns="0" rtlCol="0" anchor="t" anchorCtr="0"/>
          <a:lstStyle>
            <a:lvl1pPr algn="l">
              <a:defRPr sz="1000" b="0">
                <a:solidFill>
                  <a:schemeClr val="tx2"/>
                </a:solidFill>
              </a:defRPr>
            </a:lvl1pPr>
          </a:lstStyle>
          <a:p>
            <a:r>
              <a:rPr lang="de-DE" dirty="0"/>
              <a:t>Titel der Präsentation - </a:t>
            </a:r>
            <a:r>
              <a:rPr lang="de-DE" dirty="0" err="1"/>
              <a:t>Fusszeile</a:t>
            </a:r>
            <a:r>
              <a:rPr lang="de-DE" dirty="0"/>
              <a:t> (einfügen über «Einfügen &gt; Kopf- und </a:t>
            </a:r>
            <a:r>
              <a:rPr lang="de-DE" dirty="0" err="1"/>
              <a:t>Fusszeile</a:t>
            </a:r>
            <a:r>
              <a:rPr lang="de-DE" dirty="0"/>
              <a:t>»)</a:t>
            </a:r>
            <a:endParaRPr lang="de-CH" dirty="0"/>
          </a:p>
        </p:txBody>
      </p:sp>
      <p:sp>
        <p:nvSpPr>
          <p:cNvPr id="6" name="Foliennummernplatzhalter 5"/>
          <p:cNvSpPr>
            <a:spLocks noGrp="1"/>
          </p:cNvSpPr>
          <p:nvPr>
            <p:ph type="sldNum" sz="quarter" idx="4"/>
          </p:nvPr>
        </p:nvSpPr>
        <p:spPr>
          <a:xfrm>
            <a:off x="507952" y="6482481"/>
            <a:ext cx="817307" cy="162000"/>
          </a:xfrm>
          <a:prstGeom prst="rect">
            <a:avLst/>
          </a:prstGeom>
        </p:spPr>
        <p:txBody>
          <a:bodyPr vert="horz" lIns="0" tIns="0" rIns="0" bIns="0" rtlCol="0" anchor="t" anchorCtr="0"/>
          <a:lstStyle>
            <a:lvl1pPr algn="l">
              <a:defRPr sz="1000" b="0">
                <a:solidFill>
                  <a:schemeClr val="tx2"/>
                </a:solidFill>
              </a:defRPr>
            </a:lvl1pPr>
          </a:lstStyle>
          <a:p>
            <a:fld id="{442AD375-037F-43D0-B059-5172DA06796A}" type="slidenum">
              <a:rPr lang="de-CH" smtClean="0"/>
              <a:pPr/>
              <a:t>‹Nr.›</a:t>
            </a:fld>
            <a:endParaRPr lang="de-CH" dirty="0"/>
          </a:p>
        </p:txBody>
      </p:sp>
      <p:pic>
        <p:nvPicPr>
          <p:cNvPr id="9" name="Grafik 8"/>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2288689" y="6000468"/>
            <a:ext cx="89728" cy="855360"/>
          </a:xfrm>
          <a:prstGeom prst="rect">
            <a:avLst/>
          </a:prstGeom>
        </p:spPr>
      </p:pic>
    </p:spTree>
    <p:extLst>
      <p:ext uri="{BB962C8B-B14F-4D97-AF65-F5344CB8AC3E}">
        <p14:creationId xmlns:p14="http://schemas.microsoft.com/office/powerpoint/2010/main" val="1011663896"/>
      </p:ext>
    </p:extLst>
  </p:cSld>
  <p:clrMap bg1="lt1" tx1="dk1" bg2="lt2" tx2="dk2" accent1="accent1" accent2="accent2" accent3="accent3" accent4="accent4" accent5="accent5" accent6="accent6" hlink="hlink" folHlink="folHlink"/>
  <p:sldLayoutIdLst>
    <p:sldLayoutId id="2147483658" r:id="rId1"/>
    <p:sldLayoutId id="2147483666" r:id="rId2"/>
    <p:sldLayoutId id="2147483694" r:id="rId3"/>
    <p:sldLayoutId id="2147483668" r:id="rId4"/>
    <p:sldLayoutId id="2147483669" r:id="rId5"/>
    <p:sldLayoutId id="2147483696" r:id="rId6"/>
    <p:sldLayoutId id="2147483682" r:id="rId7"/>
    <p:sldLayoutId id="2147483659" r:id="rId8"/>
    <p:sldLayoutId id="2147483671" r:id="rId9"/>
    <p:sldLayoutId id="2147483687" r:id="rId10"/>
    <p:sldLayoutId id="2147483688" r:id="rId11"/>
    <p:sldLayoutId id="2147483683" r:id="rId12"/>
    <p:sldLayoutId id="2147483684" r:id="rId13"/>
    <p:sldLayoutId id="2147483685" r:id="rId14"/>
    <p:sldLayoutId id="2147483686" r:id="rId15"/>
    <p:sldLayoutId id="2147483697" r:id="rId16"/>
    <p:sldLayoutId id="2147483664" r:id="rId17"/>
    <p:sldLayoutId id="2147483663" r:id="rId18"/>
    <p:sldLayoutId id="2147483689" r:id="rId19"/>
    <p:sldLayoutId id="2147483690" r:id="rId20"/>
    <p:sldLayoutId id="2147483691" r:id="rId21"/>
    <p:sldLayoutId id="2147483692" r:id="rId22"/>
    <p:sldLayoutId id="2147483693" r:id="rId23"/>
    <p:sldLayoutId id="2147483695" r:id="rId24"/>
  </p:sldLayoutIdLst>
  <p:hf hdr="0" ftr="0" dt="0"/>
  <p:txStyles>
    <p:titleStyle>
      <a:lvl1pPr algn="l" defTabSz="914488" rtl="0" eaLnBrk="1" latinLnBrk="0" hangingPunct="1">
        <a:lnSpc>
          <a:spcPct val="100000"/>
        </a:lnSpc>
        <a:spcBef>
          <a:spcPct val="0"/>
        </a:spcBef>
        <a:buNone/>
        <a:defRPr sz="2400" b="0" kern="1200" spc="31" baseline="0">
          <a:solidFill>
            <a:schemeClr val="tx1"/>
          </a:solidFill>
          <a:latin typeface="+mj-lt"/>
          <a:ea typeface="+mj-ea"/>
          <a:cs typeface="+mj-cs"/>
        </a:defRPr>
      </a:lvl1pPr>
    </p:titleStyle>
    <p:bodyStyle>
      <a:lvl1pPr marL="0" indent="0" algn="l" defTabSz="914488" rtl="0" eaLnBrk="1" latinLnBrk="0" hangingPunct="1">
        <a:lnSpc>
          <a:spcPct val="105000"/>
        </a:lnSpc>
        <a:spcBef>
          <a:spcPts val="0"/>
        </a:spcBef>
        <a:spcAft>
          <a:spcPts val="1200"/>
        </a:spcAft>
        <a:buFont typeface="Arial" panose="020B0604020202020204" pitchFamily="34" charset="0"/>
        <a:buNone/>
        <a:defRPr sz="2400" kern="1200">
          <a:solidFill>
            <a:schemeClr val="tx1"/>
          </a:solidFill>
          <a:latin typeface="+mn-lt"/>
          <a:ea typeface="+mn-ea"/>
          <a:cs typeface="+mn-cs"/>
        </a:defRPr>
      </a:lvl1pPr>
      <a:lvl2pPr marL="271489" indent="-271489" algn="l" defTabSz="914488" rtl="0" eaLnBrk="1" latinLnBrk="0" hangingPunct="1">
        <a:lnSpc>
          <a:spcPct val="105000"/>
        </a:lnSpc>
        <a:spcBef>
          <a:spcPts val="0"/>
        </a:spcBef>
        <a:spcAft>
          <a:spcPts val="1200"/>
        </a:spcAft>
        <a:buClr>
          <a:schemeClr val="accent2"/>
        </a:buClr>
        <a:buFont typeface="Suisse Int'l" panose="020B0504000000000000" pitchFamily="34" charset="0"/>
        <a:buChar char="•"/>
        <a:defRPr sz="2400" kern="1200">
          <a:solidFill>
            <a:schemeClr val="tx1"/>
          </a:solidFill>
          <a:latin typeface="+mn-lt"/>
          <a:ea typeface="+mn-ea"/>
          <a:cs typeface="+mn-cs"/>
        </a:defRPr>
      </a:lvl2pPr>
      <a:lvl3pPr marL="533451" indent="-261964" algn="l" defTabSz="914488" rtl="0" eaLnBrk="1" latinLnBrk="0" hangingPunct="1">
        <a:lnSpc>
          <a:spcPct val="100000"/>
        </a:lnSpc>
        <a:spcBef>
          <a:spcPts val="0"/>
        </a:spcBef>
        <a:spcAft>
          <a:spcPts val="1200"/>
        </a:spcAft>
        <a:buClr>
          <a:schemeClr val="accent1"/>
        </a:buClr>
        <a:buFont typeface="Suisse Int'l" panose="020B0504000000000000" pitchFamily="34" charset="0"/>
        <a:buChar char="•"/>
        <a:defRPr sz="2400" kern="1200">
          <a:solidFill>
            <a:schemeClr val="tx1"/>
          </a:solidFill>
          <a:latin typeface="+mn-lt"/>
          <a:ea typeface="+mn-ea"/>
          <a:cs typeface="+mn-cs"/>
        </a:defRPr>
      </a:lvl3pPr>
      <a:lvl4pPr marL="806450" indent="-271463"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4pPr>
      <a:lvl5pPr marL="1074738" indent="-268288" algn="l" defTabSz="914488" rtl="0" eaLnBrk="1" latinLnBrk="0" hangingPunct="1">
        <a:lnSpc>
          <a:spcPct val="100000"/>
        </a:lnSpc>
        <a:spcBef>
          <a:spcPts val="0"/>
        </a:spcBef>
        <a:spcAft>
          <a:spcPts val="1200"/>
        </a:spcAft>
        <a:buClr>
          <a:schemeClr val="bg2"/>
        </a:buClr>
        <a:buFont typeface="Suisse Int'l" panose="020B0504000000000000" pitchFamily="34" charset="0"/>
        <a:buChar char="•"/>
        <a:defRPr sz="2400" kern="1200">
          <a:solidFill>
            <a:schemeClr val="tx1"/>
          </a:solidFill>
          <a:latin typeface="+mn-lt"/>
          <a:ea typeface="+mn-ea"/>
          <a:cs typeface="+mn-cs"/>
        </a:defRPr>
      </a:lvl5pPr>
      <a:lvl6pPr marL="251484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08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334"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579" indent="-228622" algn="l" defTabSz="91448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88" rtl="0" eaLnBrk="1" latinLnBrk="0" hangingPunct="1">
        <a:defRPr sz="1800" kern="1200">
          <a:solidFill>
            <a:schemeClr val="tx1"/>
          </a:solidFill>
          <a:latin typeface="+mn-lt"/>
          <a:ea typeface="+mn-ea"/>
          <a:cs typeface="+mn-cs"/>
        </a:defRPr>
      </a:lvl1pPr>
      <a:lvl2pPr marL="457245" algn="l" defTabSz="914488" rtl="0" eaLnBrk="1" latinLnBrk="0" hangingPunct="1">
        <a:defRPr sz="1800" kern="1200">
          <a:solidFill>
            <a:schemeClr val="tx1"/>
          </a:solidFill>
          <a:latin typeface="+mn-lt"/>
          <a:ea typeface="+mn-ea"/>
          <a:cs typeface="+mn-cs"/>
        </a:defRPr>
      </a:lvl2pPr>
      <a:lvl3pPr marL="914488" algn="l" defTabSz="914488" rtl="0" eaLnBrk="1" latinLnBrk="0" hangingPunct="1">
        <a:defRPr sz="1800" kern="1200">
          <a:solidFill>
            <a:schemeClr val="tx1"/>
          </a:solidFill>
          <a:latin typeface="+mn-lt"/>
          <a:ea typeface="+mn-ea"/>
          <a:cs typeface="+mn-cs"/>
        </a:defRPr>
      </a:lvl3pPr>
      <a:lvl4pPr marL="1371733" algn="l" defTabSz="914488" rtl="0" eaLnBrk="1" latinLnBrk="0" hangingPunct="1">
        <a:defRPr sz="1800" kern="1200">
          <a:solidFill>
            <a:schemeClr val="tx1"/>
          </a:solidFill>
          <a:latin typeface="+mn-lt"/>
          <a:ea typeface="+mn-ea"/>
          <a:cs typeface="+mn-cs"/>
        </a:defRPr>
      </a:lvl4pPr>
      <a:lvl5pPr marL="1828978" algn="l" defTabSz="914488" rtl="0" eaLnBrk="1" latinLnBrk="0" hangingPunct="1">
        <a:defRPr sz="1800" kern="1200">
          <a:solidFill>
            <a:schemeClr val="tx1"/>
          </a:solidFill>
          <a:latin typeface="+mn-lt"/>
          <a:ea typeface="+mn-ea"/>
          <a:cs typeface="+mn-cs"/>
        </a:defRPr>
      </a:lvl5pPr>
      <a:lvl6pPr marL="2286223" algn="l" defTabSz="914488" rtl="0" eaLnBrk="1" latinLnBrk="0" hangingPunct="1">
        <a:defRPr sz="1800" kern="1200">
          <a:solidFill>
            <a:schemeClr val="tx1"/>
          </a:solidFill>
          <a:latin typeface="+mn-lt"/>
          <a:ea typeface="+mn-ea"/>
          <a:cs typeface="+mn-cs"/>
        </a:defRPr>
      </a:lvl6pPr>
      <a:lvl7pPr marL="2743466" algn="l" defTabSz="914488" rtl="0" eaLnBrk="1" latinLnBrk="0" hangingPunct="1">
        <a:defRPr sz="1800" kern="1200">
          <a:solidFill>
            <a:schemeClr val="tx1"/>
          </a:solidFill>
          <a:latin typeface="+mn-lt"/>
          <a:ea typeface="+mn-ea"/>
          <a:cs typeface="+mn-cs"/>
        </a:defRPr>
      </a:lvl7pPr>
      <a:lvl8pPr marL="3200711" algn="l" defTabSz="914488" rtl="0" eaLnBrk="1" latinLnBrk="0" hangingPunct="1">
        <a:defRPr sz="1800" kern="1200">
          <a:solidFill>
            <a:schemeClr val="tx1"/>
          </a:solidFill>
          <a:latin typeface="+mn-lt"/>
          <a:ea typeface="+mn-ea"/>
          <a:cs typeface="+mn-cs"/>
        </a:defRPr>
      </a:lvl8pPr>
      <a:lvl9pPr marL="3657956" algn="l" defTabSz="91448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SEE%20YOU%20-%20mach%20dich%20sichtbar!%20(Video%20de)_Mpeg4%20H264_238540.wmv"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hyperlink" Target="http://www.bpa.ch/" TargetMode="External"/><Relationship Id="rId4" Type="http://schemas.openxmlformats.org/officeDocument/2006/relationships/hyperlink" Target="http://www.commander.bpa.ch"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16535B-A44E-4B7E-937F-2832689222D6}"/>
              </a:ext>
            </a:extLst>
          </p:cNvPr>
          <p:cNvSpPr>
            <a:spLocks noGrp="1"/>
          </p:cNvSpPr>
          <p:nvPr>
            <p:ph type="ctrTitle"/>
          </p:nvPr>
        </p:nvSpPr>
        <p:spPr/>
        <p:txBody>
          <a:bodyPr/>
          <a:lstStyle/>
          <a:p>
            <a:r>
              <a:rPr lang="fr-CH" dirty="0"/>
              <a:t>Chuter est un jeu d’enfant</a:t>
            </a:r>
          </a:p>
        </p:txBody>
      </p:sp>
      <p:sp>
        <p:nvSpPr>
          <p:cNvPr id="4" name="Textplatzhalter 3">
            <a:extLst>
              <a:ext uri="{FF2B5EF4-FFF2-40B4-BE49-F238E27FC236}">
                <a16:creationId xmlns:a16="http://schemas.microsoft.com/office/drawing/2014/main" id="{B879BEE6-DCC8-4734-A1AF-1AF6ECF29BD0}"/>
              </a:ext>
            </a:extLst>
          </p:cNvPr>
          <p:cNvSpPr>
            <a:spLocks noGrp="1"/>
          </p:cNvSpPr>
          <p:nvPr>
            <p:ph type="body" sz="quarter" idx="13"/>
          </p:nvPr>
        </p:nvSpPr>
        <p:spPr/>
        <p:txBody>
          <a:bodyPr/>
          <a:lstStyle/>
          <a:p>
            <a:r>
              <a:rPr lang="fr-CH"/>
              <a:t>Entreprise, événement, date</a:t>
            </a:r>
          </a:p>
        </p:txBody>
      </p:sp>
      <p:sp>
        <p:nvSpPr>
          <p:cNvPr id="5" name="Textplatzhalter 4">
            <a:extLst>
              <a:ext uri="{FF2B5EF4-FFF2-40B4-BE49-F238E27FC236}">
                <a16:creationId xmlns:a16="http://schemas.microsoft.com/office/drawing/2014/main" id="{794D73AA-0DDD-4133-AEC8-33791742225C}"/>
              </a:ext>
            </a:extLst>
          </p:cNvPr>
          <p:cNvSpPr>
            <a:spLocks noGrp="1"/>
          </p:cNvSpPr>
          <p:nvPr>
            <p:ph type="body" sz="quarter" idx="14"/>
          </p:nvPr>
        </p:nvSpPr>
        <p:spPr/>
        <p:txBody>
          <a:bodyPr/>
          <a:lstStyle/>
          <a:p>
            <a:r>
              <a:rPr lang="fr-CH"/>
              <a:t>Nom</a:t>
            </a:r>
          </a:p>
        </p:txBody>
      </p:sp>
    </p:spTree>
    <p:extLst>
      <p:ext uri="{BB962C8B-B14F-4D97-AF65-F5344CB8AC3E}">
        <p14:creationId xmlns:p14="http://schemas.microsoft.com/office/powerpoint/2010/main" val="9209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Exercice de force: abduction de jambe</a:t>
            </a:r>
          </a:p>
        </p:txBody>
      </p:sp>
      <p:sp>
        <p:nvSpPr>
          <p:cNvPr id="3" name="Inhaltsplatzhalter 2"/>
          <p:cNvSpPr>
            <a:spLocks noGrp="1"/>
          </p:cNvSpPr>
          <p:nvPr>
            <p:ph idx="1"/>
          </p:nvPr>
        </p:nvSpPr>
        <p:spPr>
          <a:xfrm>
            <a:off x="479377" y="1484784"/>
            <a:ext cx="5976663" cy="4692179"/>
          </a:xfrm>
        </p:spPr>
        <p:txBody>
          <a:bodyPr>
            <a:noAutofit/>
          </a:bodyPr>
          <a:lstStyle/>
          <a:p>
            <a:pPr marL="0" lvl="1" indent="0">
              <a:buNone/>
            </a:pPr>
            <a:r>
              <a:rPr lang="fr-CH" sz="2000" dirty="0">
                <a:solidFill>
                  <a:schemeClr val="accent4"/>
                </a:solidFill>
              </a:rPr>
              <a:t>Exercice de base</a:t>
            </a:r>
            <a:br>
              <a:rPr lang="fr-CH" sz="2000" dirty="0"/>
            </a:br>
            <a:r>
              <a:rPr lang="fr-CH" sz="2000" dirty="0"/>
              <a:t>Mettez-vous debout, les pieds parallèles et écartés à la largeur de vos hanches. Déplacez maintenant le poids de votre corps sur un pied et levez l’autre jambe aussi haut que possible sur le côté tant que vous pouvez garder le haut du corps droit et votre tronc stable. Abaissez la jambe (sans poser le pied) et répétez le mouvement.</a:t>
            </a:r>
          </a:p>
          <a:p>
            <a:pPr marL="0" lvl="1" indent="0">
              <a:buNone/>
            </a:pPr>
            <a:r>
              <a:rPr lang="fr-CH" sz="2000" dirty="0">
                <a:solidFill>
                  <a:schemeClr val="tx2"/>
                </a:solidFill>
              </a:rPr>
              <a:t>Utilisez une surface instable pour accroître la difficulté de l’exercice: balance disc, tapis de gymnastique roulé ou déroulé, disque d’équilibre, coussin d’équilibre </a:t>
            </a:r>
            <a:r>
              <a:rPr lang="fr-CH" sz="2000" dirty="0" err="1">
                <a:solidFill>
                  <a:schemeClr val="tx2"/>
                </a:solidFill>
              </a:rPr>
              <a:t>Airex</a:t>
            </a:r>
            <a:r>
              <a:rPr lang="fr-CH" sz="2000" baseline="30000" dirty="0">
                <a:solidFill>
                  <a:schemeClr val="tx2"/>
                </a:solidFill>
              </a:rPr>
              <a:t>®</a:t>
            </a:r>
            <a:r>
              <a:rPr lang="fr-CH" sz="2000" dirty="0">
                <a:solidFill>
                  <a:schemeClr val="tx2"/>
                </a:solidFill>
              </a:rPr>
              <a:t> ou tout simplement l’herbe tendre de votre jardin.</a:t>
            </a:r>
          </a:p>
          <a:p>
            <a:pPr marL="0" lvl="1" indent="0">
              <a:buNone/>
            </a:pPr>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10</a:t>
            </a:fld>
            <a:endParaRPr lang="de-CH"/>
          </a:p>
        </p:txBody>
      </p:sp>
      <p:pic>
        <p:nvPicPr>
          <p:cNvPr id="7" name="Grafik 6" descr="Ein Bild, das draußen, fahrend, Frau, jung enthält.&#10;&#10;Automatisch generierte Beschreibung">
            <a:extLst>
              <a:ext uri="{FF2B5EF4-FFF2-40B4-BE49-F238E27FC236}">
                <a16:creationId xmlns:a16="http://schemas.microsoft.com/office/drawing/2014/main" id="{3BC1079A-9753-4B82-8A3C-B1C47FA713F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651" t="13251" r="14300" b="8000"/>
          <a:stretch/>
        </p:blipFill>
        <p:spPr>
          <a:xfrm>
            <a:off x="9120336" y="3086147"/>
            <a:ext cx="2777168" cy="3414551"/>
          </a:xfrm>
          <a:prstGeom prst="rect">
            <a:avLst/>
          </a:prstGeom>
        </p:spPr>
      </p:pic>
      <p:pic>
        <p:nvPicPr>
          <p:cNvPr id="9" name="Grafik 8" descr="Ein Bild, das Kleidung, Frau, jung, stehend enthält.&#10;&#10;Automatisch generierte Beschreibung">
            <a:extLst>
              <a:ext uri="{FF2B5EF4-FFF2-40B4-BE49-F238E27FC236}">
                <a16:creationId xmlns:a16="http://schemas.microsoft.com/office/drawing/2014/main" id="{01B8F15D-451A-4BF1-B3EA-922B72E248E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050" t="14300" r="18500" b="9051"/>
          <a:stretch/>
        </p:blipFill>
        <p:spPr>
          <a:xfrm>
            <a:off x="7104112" y="1268760"/>
            <a:ext cx="2247046" cy="3347640"/>
          </a:xfrm>
          <a:prstGeom prst="rect">
            <a:avLst/>
          </a:prstGeom>
        </p:spPr>
      </p:pic>
    </p:spTree>
    <p:extLst>
      <p:ext uri="{BB962C8B-B14F-4D97-AF65-F5344CB8AC3E}">
        <p14:creationId xmlns:p14="http://schemas.microsoft.com/office/powerpoint/2010/main" val="3265017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Exercice d’équilibre: en appui sur une jambe</a:t>
            </a:r>
          </a:p>
        </p:txBody>
      </p:sp>
      <p:sp>
        <p:nvSpPr>
          <p:cNvPr id="3" name="Inhaltsplatzhalter 2"/>
          <p:cNvSpPr>
            <a:spLocks noGrp="1"/>
          </p:cNvSpPr>
          <p:nvPr>
            <p:ph idx="1"/>
          </p:nvPr>
        </p:nvSpPr>
        <p:spPr>
          <a:xfrm>
            <a:off x="479377" y="1484784"/>
            <a:ext cx="6192687" cy="4692179"/>
          </a:xfrm>
        </p:spPr>
        <p:txBody>
          <a:bodyPr>
            <a:noAutofit/>
          </a:bodyPr>
          <a:lstStyle/>
          <a:p>
            <a:pPr marL="0" lvl="1" indent="0">
              <a:buNone/>
            </a:pPr>
            <a:r>
              <a:rPr lang="fr-CH" sz="2000" dirty="0">
                <a:solidFill>
                  <a:schemeClr val="accent4"/>
                </a:solidFill>
              </a:rPr>
              <a:t>Exercice de base</a:t>
            </a:r>
            <a:r>
              <a:rPr lang="fr-CH" sz="2000" dirty="0"/>
              <a:t> </a:t>
            </a:r>
            <a:br>
              <a:rPr lang="fr-CH" sz="2000" dirty="0"/>
            </a:br>
            <a:r>
              <a:rPr lang="fr-CH" sz="2000" dirty="0"/>
              <a:t>Mettez-vous debout, les pieds parallèles et écartés à la largeur de vos hanches. Contractez la musculature de votre tronc. Levez une jambe le plus possible vers l’arrière en gardant le tronc stable et pliez légèrement la jambe d’appui. Le haut du corps se penche légèrement vers l’avant. Ramenez ensuite la jambe vers l’avant sans poser le pied, pliez le genou à 90° et redressez le torse.</a:t>
            </a:r>
          </a:p>
          <a:p>
            <a:pPr marL="0" lvl="1" indent="0">
              <a:buNone/>
            </a:pPr>
            <a:r>
              <a:rPr lang="fr-CH" sz="2000" dirty="0">
                <a:solidFill>
                  <a:schemeClr val="tx2"/>
                </a:solidFill>
              </a:rPr>
              <a:t>Utilisez une surface instable pour accroître la difficulté de l’exercice: balance disc, tapis de gymnastique roulé ou déroulé, disque d’équilibre, coussin d’équilibre </a:t>
            </a:r>
            <a:r>
              <a:rPr lang="fr-CH" sz="2000" dirty="0" err="1">
                <a:solidFill>
                  <a:schemeClr val="tx2"/>
                </a:solidFill>
              </a:rPr>
              <a:t>Airex</a:t>
            </a:r>
            <a:r>
              <a:rPr lang="fr-CH" sz="2000" baseline="30000" dirty="0">
                <a:solidFill>
                  <a:schemeClr val="tx2"/>
                </a:solidFill>
              </a:rPr>
              <a:t>®</a:t>
            </a:r>
            <a:r>
              <a:rPr lang="fr-CH" sz="2000" dirty="0">
                <a:solidFill>
                  <a:schemeClr val="tx2"/>
                </a:solidFill>
              </a:rPr>
              <a:t> ou tout simplement l’herbe tendre de votre jardin.</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11</a:t>
            </a:fld>
            <a:endParaRPr lang="de-CH"/>
          </a:p>
        </p:txBody>
      </p:sp>
      <p:pic>
        <p:nvPicPr>
          <p:cNvPr id="5" name="Grafik 4" descr="Ein Bild, das draußen, fahrend, jung, Mann enthält.&#10;&#10;Automatisch generierte Beschreibung">
            <a:extLst>
              <a:ext uri="{FF2B5EF4-FFF2-40B4-BE49-F238E27FC236}">
                <a16:creationId xmlns:a16="http://schemas.microsoft.com/office/drawing/2014/main" id="{2062037B-0781-4491-BDF9-41B2312BA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944" t="17519" r="22468" b="8248"/>
          <a:stretch/>
        </p:blipFill>
        <p:spPr>
          <a:xfrm>
            <a:off x="10126413" y="2852936"/>
            <a:ext cx="2409024" cy="3534938"/>
          </a:xfrm>
          <a:prstGeom prst="rect">
            <a:avLst/>
          </a:prstGeom>
        </p:spPr>
      </p:pic>
      <p:pic>
        <p:nvPicPr>
          <p:cNvPr id="7" name="Grafik 6" descr="Ein Bild, das draußen, Frau, Schnee, fahrend enthält.&#10;&#10;Automatisch generierte Beschreibung">
            <a:extLst>
              <a:ext uri="{FF2B5EF4-FFF2-40B4-BE49-F238E27FC236}">
                <a16:creationId xmlns:a16="http://schemas.microsoft.com/office/drawing/2014/main" id="{7B68C072-560F-471D-BAA6-0D9D11770C0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55" t="20109" r="15000" b="11012"/>
          <a:stretch/>
        </p:blipFill>
        <p:spPr>
          <a:xfrm>
            <a:off x="6696865" y="681037"/>
            <a:ext cx="3456384" cy="3384376"/>
          </a:xfrm>
          <a:prstGeom prst="rect">
            <a:avLst/>
          </a:prstGeom>
        </p:spPr>
      </p:pic>
    </p:spTree>
    <p:extLst>
      <p:ext uri="{BB962C8B-B14F-4D97-AF65-F5344CB8AC3E}">
        <p14:creationId xmlns:p14="http://schemas.microsoft.com/office/powerpoint/2010/main" val="1883652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79377" y="4365104"/>
            <a:ext cx="11233248" cy="1811859"/>
          </a:xfrm>
        </p:spPr>
        <p:txBody>
          <a:bodyPr>
            <a:noAutofit/>
          </a:bodyPr>
          <a:lstStyle/>
          <a:p>
            <a:pPr marL="0" lvl="1" indent="0" algn="ctr">
              <a:buNone/>
            </a:pPr>
            <a:r>
              <a:rPr lang="fr-CH">
                <a:solidFill>
                  <a:prstClr val="black"/>
                </a:solidFill>
              </a:rPr>
              <a:t>Vidéo «Chutes»</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12</a:t>
            </a:fld>
            <a:endParaRPr lang="de-CH"/>
          </a:p>
        </p:txBody>
      </p:sp>
      <p:pic>
        <p:nvPicPr>
          <p:cNvPr id="12" name="Grafik 11">
            <a:hlinkClick r:id="rId3" action="ppaction://hlinkfile"/>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0336" y="1772816"/>
            <a:ext cx="2520280" cy="2459515"/>
          </a:xfrm>
          <a:prstGeom prst="rect">
            <a:avLst/>
          </a:prstGeom>
        </p:spPr>
      </p:pic>
    </p:spTree>
    <p:extLst>
      <p:ext uri="{BB962C8B-B14F-4D97-AF65-F5344CB8AC3E}">
        <p14:creationId xmlns:p14="http://schemas.microsoft.com/office/powerpoint/2010/main" val="143982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1730141-978B-4C46-A548-2D52B8E2548F}"/>
              </a:ext>
            </a:extLst>
          </p:cNvPr>
          <p:cNvPicPr>
            <a:picLocks noChangeAspect="1"/>
          </p:cNvPicPr>
          <p:nvPr/>
        </p:nvPicPr>
        <p:blipFill>
          <a:blip r:embed="rId3"/>
          <a:stretch>
            <a:fillRect/>
          </a:stretch>
        </p:blipFill>
        <p:spPr>
          <a:xfrm>
            <a:off x="294000" y="1268760"/>
            <a:ext cx="2084754" cy="2951534"/>
          </a:xfrm>
          <a:prstGeom prst="rect">
            <a:avLst/>
          </a:prstGeom>
        </p:spPr>
      </p:pic>
      <p:sp>
        <p:nvSpPr>
          <p:cNvPr id="2" name="Titel 1"/>
          <p:cNvSpPr>
            <a:spLocks noGrp="1"/>
          </p:cNvSpPr>
          <p:nvPr>
            <p:ph type="title"/>
          </p:nvPr>
        </p:nvSpPr>
        <p:spPr/>
        <p:txBody>
          <a:bodyPr/>
          <a:lstStyle/>
          <a:p>
            <a:r>
              <a:rPr lang="fr-CH"/>
              <a:t>Plus d’informations</a:t>
            </a:r>
          </a:p>
        </p:txBody>
      </p:sp>
      <p:sp>
        <p:nvSpPr>
          <p:cNvPr id="3" name="Inhaltsplatzhalter 2"/>
          <p:cNvSpPr>
            <a:spLocks noGrp="1"/>
          </p:cNvSpPr>
          <p:nvPr>
            <p:ph idx="1"/>
          </p:nvPr>
        </p:nvSpPr>
        <p:spPr>
          <a:xfrm>
            <a:off x="4079776" y="787739"/>
            <a:ext cx="7920879" cy="4692179"/>
          </a:xfrm>
        </p:spPr>
        <p:txBody>
          <a:bodyPr>
            <a:noAutofit/>
          </a:bodyPr>
          <a:lstStyle/>
          <a:p>
            <a:r>
              <a:rPr lang="fr-CH" dirty="0"/>
              <a:t>Vous trouverez plus d’informations sur le sujet dans les brochures du BPA:</a:t>
            </a:r>
          </a:p>
          <a:p>
            <a:pPr lvl="1"/>
            <a:r>
              <a:rPr lang="fr-CH" dirty="0"/>
              <a:t>«Comment éviter les chutes: la sécurité pas à pas» (art. 3.004)</a:t>
            </a:r>
          </a:p>
          <a:p>
            <a:pPr lvl="1"/>
            <a:r>
              <a:rPr lang="fr-CH" dirty="0"/>
              <a:t>«Liste de contrôle pour un habitat sûr: la sécurité chez soi» (art. 3.026)</a:t>
            </a:r>
          </a:p>
          <a:p>
            <a:pPr lvl="1"/>
            <a:r>
              <a:rPr lang="fr-CH" dirty="0"/>
              <a:t>«Autonome jusqu’à un âge avancé: liste de contrôle pour l’habitat, entraînement et mobilité» (art. 3.159)</a:t>
            </a:r>
          </a:p>
          <a:p>
            <a:pPr>
              <a:spcBef>
                <a:spcPts val="1200"/>
              </a:spcBef>
            </a:pPr>
            <a:r>
              <a:rPr lang="fr-CH" dirty="0"/>
              <a:t>Ces brochures sont gratuites et peuvent être commandées sur </a:t>
            </a:r>
            <a:r>
              <a:rPr lang="fr-CH" dirty="0">
                <a:hlinkClick r:id="rId4"/>
              </a:rPr>
              <a:t>commander.bpa.ch</a:t>
            </a:r>
            <a:r>
              <a:rPr lang="fr-CH" dirty="0"/>
              <a:t>.</a:t>
            </a:r>
          </a:p>
          <a:p>
            <a:pPr>
              <a:lnSpc>
                <a:spcPct val="100000"/>
              </a:lnSpc>
              <a:spcAft>
                <a:spcPts val="0"/>
              </a:spcAft>
            </a:pPr>
            <a:endParaRPr lang="de-CH" dirty="0"/>
          </a:p>
          <a:p>
            <a:pPr>
              <a:lnSpc>
                <a:spcPct val="100000"/>
              </a:lnSpc>
              <a:spcAft>
                <a:spcPts val="0"/>
              </a:spcAft>
            </a:pPr>
            <a:r>
              <a:rPr lang="fr-CH" dirty="0"/>
              <a:t>Plus de conseils en matière de prévention des accidents sur </a:t>
            </a:r>
            <a:r>
              <a:rPr lang="fr-CH" dirty="0">
                <a:hlinkClick r:id="rId5"/>
              </a:rPr>
              <a:t>bpa.ch</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13</a:t>
            </a:fld>
            <a:endParaRPr lang="de-CH"/>
          </a:p>
        </p:txBody>
      </p:sp>
      <p:pic>
        <p:nvPicPr>
          <p:cNvPr id="9" name="Grafik 8">
            <a:extLst>
              <a:ext uri="{FF2B5EF4-FFF2-40B4-BE49-F238E27FC236}">
                <a16:creationId xmlns:a16="http://schemas.microsoft.com/office/drawing/2014/main" id="{ADFA8433-078D-4183-A6B9-EA19F4805979}"/>
              </a:ext>
            </a:extLst>
          </p:cNvPr>
          <p:cNvPicPr>
            <a:picLocks noChangeAspect="1"/>
          </p:cNvPicPr>
          <p:nvPr/>
        </p:nvPicPr>
        <p:blipFill>
          <a:blip r:embed="rId6"/>
          <a:stretch>
            <a:fillRect/>
          </a:stretch>
        </p:blipFill>
        <p:spPr>
          <a:xfrm>
            <a:off x="1487488" y="2545118"/>
            <a:ext cx="2046790" cy="2915014"/>
          </a:xfrm>
          <a:prstGeom prst="rect">
            <a:avLst/>
          </a:prstGeom>
          <a:ln>
            <a:solidFill>
              <a:schemeClr val="bg2"/>
            </a:solidFill>
          </a:ln>
        </p:spPr>
      </p:pic>
    </p:spTree>
    <p:extLst>
      <p:ext uri="{BB962C8B-B14F-4D97-AF65-F5344CB8AC3E}">
        <p14:creationId xmlns:p14="http://schemas.microsoft.com/office/powerpoint/2010/main" val="378987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7B60F080-C5D5-4F1E-9C6A-16F39DA91B01}"/>
              </a:ext>
            </a:extLst>
          </p:cNvPr>
          <p:cNvSpPr>
            <a:spLocks noGrp="1"/>
          </p:cNvSpPr>
          <p:nvPr>
            <p:ph type="sldNum" sz="quarter" idx="12"/>
          </p:nvPr>
        </p:nvSpPr>
        <p:spPr/>
        <p:txBody>
          <a:bodyPr/>
          <a:lstStyle/>
          <a:p>
            <a:fld id="{442AD375-037F-43D0-B059-5172DA06796A}" type="slidenum">
              <a:rPr lang="de-CH" smtClean="0"/>
              <a:pPr/>
              <a:t>2</a:t>
            </a:fld>
            <a:endParaRPr lang="de-CH"/>
          </a:p>
        </p:txBody>
      </p:sp>
      <p:sp>
        <p:nvSpPr>
          <p:cNvPr id="11" name="Textfeld 10"/>
          <p:cNvSpPr txBox="1"/>
          <p:nvPr/>
        </p:nvSpPr>
        <p:spPr>
          <a:xfrm>
            <a:off x="6600056" y="1627720"/>
            <a:ext cx="5472608" cy="2400657"/>
          </a:xfrm>
          <a:prstGeom prst="rect">
            <a:avLst/>
          </a:prstGeom>
          <a:noFill/>
        </p:spPr>
        <p:txBody>
          <a:bodyPr wrap="square" lIns="0" tIns="0" rIns="0" bIns="0" rtlCol="0">
            <a:spAutoFit/>
          </a:bodyPr>
          <a:lstStyle/>
          <a:p>
            <a:r>
              <a:rPr lang="fr-CH" sz="6000" dirty="0">
                <a:solidFill>
                  <a:srgbClr val="286078"/>
                </a:solidFill>
              </a:rPr>
              <a:t>60% </a:t>
            </a:r>
          </a:p>
          <a:p>
            <a:r>
              <a:rPr lang="fr-CH" sz="2400" dirty="0">
                <a:solidFill>
                  <a:srgbClr val="286078"/>
                </a:solidFill>
              </a:rPr>
              <a:t>des chutes ont lieu de plain-pied.</a:t>
            </a:r>
            <a:r>
              <a:rPr lang="fr-CH" sz="2400" b="1" dirty="0">
                <a:solidFill>
                  <a:srgbClr val="286078"/>
                </a:solidFill>
              </a:rPr>
              <a:t> </a:t>
            </a:r>
          </a:p>
          <a:p>
            <a:endParaRPr lang="fr-CH" sz="7200" b="1" dirty="0">
              <a:solidFill>
                <a:srgbClr val="286078"/>
              </a:solidFill>
            </a:endParaRPr>
          </a:p>
        </p:txBody>
      </p:sp>
      <p:sp>
        <p:nvSpPr>
          <p:cNvPr id="13" name="Textfeld 12"/>
          <p:cNvSpPr txBox="1"/>
          <p:nvPr/>
        </p:nvSpPr>
        <p:spPr>
          <a:xfrm>
            <a:off x="1318795" y="4221088"/>
            <a:ext cx="5374779" cy="1292662"/>
          </a:xfrm>
          <a:prstGeom prst="rect">
            <a:avLst/>
          </a:prstGeom>
          <a:noFill/>
        </p:spPr>
        <p:txBody>
          <a:bodyPr wrap="square" lIns="0" tIns="0" rIns="0" bIns="0" rtlCol="0">
            <a:spAutoFit/>
          </a:bodyPr>
          <a:lstStyle/>
          <a:p>
            <a:r>
              <a:rPr lang="fr-CH" sz="2400">
                <a:solidFill>
                  <a:schemeClr val="accent6"/>
                </a:solidFill>
              </a:rPr>
              <a:t>Dans </a:t>
            </a:r>
            <a:r>
              <a:rPr lang="fr-CH" sz="6000">
                <a:solidFill>
                  <a:schemeClr val="accent6"/>
                </a:solidFill>
              </a:rPr>
              <a:t>⅕</a:t>
            </a:r>
            <a:r>
              <a:rPr lang="fr-CH" sz="2400">
                <a:solidFill>
                  <a:schemeClr val="accent6"/>
                </a:solidFill>
              </a:rPr>
              <a:t> des cas, la personne chute d’une certaine hauteur ou dans un escalier.</a:t>
            </a:r>
          </a:p>
        </p:txBody>
      </p:sp>
      <p:sp>
        <p:nvSpPr>
          <p:cNvPr id="9" name="Textfeld 8"/>
          <p:cNvSpPr txBox="1"/>
          <p:nvPr/>
        </p:nvSpPr>
        <p:spPr>
          <a:xfrm>
            <a:off x="623392" y="840194"/>
            <a:ext cx="5112616" cy="2769989"/>
          </a:xfrm>
          <a:prstGeom prst="rect">
            <a:avLst/>
          </a:prstGeom>
          <a:noFill/>
        </p:spPr>
        <p:txBody>
          <a:bodyPr wrap="square" lIns="0" tIns="0" rIns="0" bIns="0" rtlCol="0">
            <a:spAutoFit/>
          </a:bodyPr>
          <a:lstStyle/>
          <a:p>
            <a:r>
              <a:rPr lang="fr-CH" sz="2400" dirty="0">
                <a:solidFill>
                  <a:schemeClr val="accent2"/>
                </a:solidFill>
              </a:rPr>
              <a:t>Les chutes sont le type d’accidents le plus fréquent en Suisse dans le domaine de l’habitat et des loisirs; elles font plus de </a:t>
            </a:r>
            <a:r>
              <a:rPr lang="fr-CH" sz="6000" dirty="0">
                <a:solidFill>
                  <a:schemeClr val="accent2"/>
                </a:solidFill>
              </a:rPr>
              <a:t>280 000 </a:t>
            </a:r>
            <a:br>
              <a:rPr lang="fr-CH" sz="6000" dirty="0">
                <a:solidFill>
                  <a:schemeClr val="accent2"/>
                </a:solidFill>
              </a:rPr>
            </a:br>
            <a:r>
              <a:rPr lang="fr-CH" sz="2400" dirty="0">
                <a:solidFill>
                  <a:schemeClr val="accent2"/>
                </a:solidFill>
              </a:rPr>
              <a:t>blessés chaque année.</a:t>
            </a:r>
          </a:p>
        </p:txBody>
      </p:sp>
    </p:spTree>
    <p:extLst>
      <p:ext uri="{BB962C8B-B14F-4D97-AF65-F5344CB8AC3E}">
        <p14:creationId xmlns:p14="http://schemas.microsoft.com/office/powerpoint/2010/main" val="3526918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Causes de chute fréquentes</a:t>
            </a:r>
          </a:p>
        </p:txBody>
      </p:sp>
      <p:sp>
        <p:nvSpPr>
          <p:cNvPr id="3" name="Inhaltsplatzhalter 2"/>
          <p:cNvSpPr>
            <a:spLocks noGrp="1"/>
          </p:cNvSpPr>
          <p:nvPr>
            <p:ph idx="1"/>
          </p:nvPr>
        </p:nvSpPr>
        <p:spPr/>
        <p:txBody>
          <a:bodyPr>
            <a:noAutofit/>
          </a:bodyPr>
          <a:lstStyle/>
          <a:p>
            <a:pPr lvl="1" fontAlgn="base">
              <a:spcAft>
                <a:spcPts val="600"/>
              </a:spcAft>
            </a:pPr>
            <a:r>
              <a:rPr lang="fr-FR" sz="2200" dirty="0"/>
              <a:t>effets de la consommation d’alcool ou de la prise de médicaments</a:t>
            </a:r>
          </a:p>
          <a:p>
            <a:pPr lvl="1" fontAlgn="base">
              <a:spcAft>
                <a:spcPts val="600"/>
              </a:spcAft>
            </a:pPr>
            <a:r>
              <a:rPr lang="fr-FR" sz="2200" dirty="0"/>
              <a:t>troubles visuels</a:t>
            </a:r>
          </a:p>
          <a:p>
            <a:pPr lvl="1" fontAlgn="base">
              <a:spcAft>
                <a:spcPts val="600"/>
              </a:spcAft>
            </a:pPr>
            <a:r>
              <a:rPr lang="fr-FR" sz="2200" dirty="0"/>
              <a:t>baisse de la force et de l’équilibre</a:t>
            </a:r>
          </a:p>
          <a:p>
            <a:pPr lvl="1" fontAlgn="base">
              <a:spcAft>
                <a:spcPts val="600"/>
              </a:spcAft>
            </a:pPr>
            <a:r>
              <a:rPr lang="fr-FR" sz="2200" dirty="0"/>
              <a:t>troubles dus à une maladie (accès de faiblesse, vertiges ou douleurs)</a:t>
            </a:r>
          </a:p>
          <a:p>
            <a:pPr lvl="1" fontAlgn="base">
              <a:spcAft>
                <a:spcPts val="600"/>
              </a:spcAft>
            </a:pPr>
            <a:r>
              <a:rPr lang="fr-FR" sz="2200" dirty="0"/>
              <a:t>port de chaussures inadaptées</a:t>
            </a:r>
          </a:p>
          <a:p>
            <a:pPr lvl="1" fontAlgn="base">
              <a:spcAft>
                <a:spcPts val="600"/>
              </a:spcAft>
            </a:pPr>
            <a:r>
              <a:rPr lang="fr-FR" sz="2200" dirty="0"/>
              <a:t>insuffisances des infrastructures (p. ex. marches pas assez visibles, escalier non régulier, absence de main courante, revêtement de sol glissant, garde-corps trop bas ou mauvais éclairage)</a:t>
            </a:r>
          </a:p>
          <a:p>
            <a:pPr lvl="1" fontAlgn="base">
              <a:spcAft>
                <a:spcPts val="600"/>
              </a:spcAft>
            </a:pPr>
            <a:r>
              <a:rPr lang="fr-FR" sz="2200" dirty="0"/>
              <a:t>obstacles: objets qui traînent dans ou autour de la maison (p. ex. câble ou tapis non fixé au sol)</a:t>
            </a:r>
          </a:p>
          <a:p>
            <a:pPr lvl="1" fontAlgn="base">
              <a:spcAft>
                <a:spcPts val="600"/>
              </a:spcAft>
            </a:pPr>
            <a:r>
              <a:rPr lang="fr-FR" sz="2200"/>
              <a:t>comportement humain</a:t>
            </a:r>
            <a:endParaRPr lang="fr-CH" sz="2200"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3</a:t>
            </a:fld>
            <a:endParaRPr lang="de-CH"/>
          </a:p>
        </p:txBody>
      </p:sp>
    </p:spTree>
    <p:extLst>
      <p:ext uri="{BB962C8B-B14F-4D97-AF65-F5344CB8AC3E}">
        <p14:creationId xmlns:p14="http://schemas.microsoft.com/office/powerpoint/2010/main" val="3831807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b="0" i="0">
                <a:solidFill>
                  <a:srgbClr val="000000"/>
                </a:solidFill>
                <a:latin typeface="BFU Suisse Medium" panose="020B0604000000000000" pitchFamily="34" charset="-78"/>
                <a:cs typeface="BFU Suisse Medium" panose="020B0604000000000000" pitchFamily="34" charset="-78"/>
              </a:rPr>
              <a:t>Supprimer les dangers de chute</a:t>
            </a:r>
          </a:p>
        </p:txBody>
      </p:sp>
      <p:sp>
        <p:nvSpPr>
          <p:cNvPr id="3" name="Inhaltsplatzhalter 2"/>
          <p:cNvSpPr>
            <a:spLocks noGrp="1"/>
          </p:cNvSpPr>
          <p:nvPr>
            <p:ph idx="1"/>
          </p:nvPr>
        </p:nvSpPr>
        <p:spPr>
          <a:xfrm>
            <a:off x="3863752" y="1484784"/>
            <a:ext cx="7848872" cy="4692179"/>
          </a:xfrm>
        </p:spPr>
        <p:txBody>
          <a:bodyPr>
            <a:noAutofit/>
          </a:bodyPr>
          <a:lstStyle/>
          <a:p>
            <a:pPr lvl="1"/>
            <a:r>
              <a:rPr lang="fr-CH" dirty="0">
                <a:solidFill>
                  <a:prstClr val="black"/>
                </a:solidFill>
              </a:rPr>
              <a:t>N’utilisez pas les lieux de passage, escaliers, entrées et corridors comme surfaces de stockage.</a:t>
            </a:r>
          </a:p>
          <a:p>
            <a:pPr lvl="1"/>
            <a:r>
              <a:rPr lang="fr-CH" dirty="0">
                <a:solidFill>
                  <a:prstClr val="black"/>
                </a:solidFill>
              </a:rPr>
              <a:t>Rangez correctement les sources de faux pas (câbles, jouets, chaussures, etc.).</a:t>
            </a:r>
          </a:p>
          <a:p>
            <a:pPr lvl="1"/>
            <a:r>
              <a:rPr lang="fr-CH" dirty="0">
                <a:solidFill>
                  <a:prstClr val="black"/>
                </a:solidFill>
              </a:rPr>
              <a:t>Sécurisez les tapis avec une sous-couche antidérapante et fixez les bords qui se dressent avec une bande adhésive adaptée.</a:t>
            </a:r>
          </a:p>
          <a:p>
            <a:pPr lvl="1"/>
            <a:r>
              <a:rPr lang="fr-CH" dirty="0">
                <a:solidFill>
                  <a:prstClr val="black"/>
                </a:solidFill>
              </a:rPr>
              <a:t>Veillez à la propreté des sols.</a:t>
            </a:r>
          </a:p>
          <a:p>
            <a:pPr lvl="1"/>
            <a:r>
              <a:rPr lang="fr-CH" dirty="0">
                <a:solidFill>
                  <a:prstClr val="black"/>
                </a:solidFill>
              </a:rPr>
              <a:t>Installez des poignées et appliquez des bandes antidérapantes dans la douche et la baignoire.</a:t>
            </a:r>
          </a:p>
          <a:p>
            <a:pPr lvl="1"/>
            <a:r>
              <a:rPr lang="fr-CH" dirty="0">
                <a:solidFill>
                  <a:prstClr val="black"/>
                </a:solidFill>
              </a:rPr>
              <a:t>Portez des chaussures adéquates.</a:t>
            </a:r>
          </a:p>
          <a:p>
            <a:pPr lvl="1"/>
            <a:endParaRPr lang="de-CH" sz="2000" dirty="0">
              <a:solidFill>
                <a:prstClr val="black"/>
              </a:solidFill>
            </a:endParaRPr>
          </a:p>
          <a:p>
            <a:pPr lvl="1"/>
            <a:endParaRPr lang="de-CH" dirty="0">
              <a:solidFill>
                <a:prstClr val="black"/>
              </a:solidFill>
            </a:endParaRPr>
          </a:p>
          <a:p>
            <a:r>
              <a:rPr lang="fr-CH" sz="1600" dirty="0"/>
              <a:t>.</a:t>
            </a:r>
            <a:br>
              <a:rPr lang="fr-CH" dirty="0"/>
            </a:br>
            <a:endParaRPr lang="fr-CH" dirty="0"/>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4</a:t>
            </a:fld>
            <a:endParaRPr lang="de-CH"/>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484784"/>
            <a:ext cx="3067659" cy="3974282"/>
          </a:xfrm>
          <a:prstGeom prst="rect">
            <a:avLst/>
          </a:prstGeom>
        </p:spPr>
      </p:pic>
    </p:spTree>
    <p:extLst>
      <p:ext uri="{BB962C8B-B14F-4D97-AF65-F5344CB8AC3E}">
        <p14:creationId xmlns:p14="http://schemas.microsoft.com/office/powerpoint/2010/main" val="374819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Sécuriser les escaliers</a:t>
            </a:r>
          </a:p>
        </p:txBody>
      </p:sp>
      <p:sp>
        <p:nvSpPr>
          <p:cNvPr id="3" name="Inhaltsplatzhalter 2"/>
          <p:cNvSpPr>
            <a:spLocks noGrp="1"/>
          </p:cNvSpPr>
          <p:nvPr>
            <p:ph idx="1"/>
          </p:nvPr>
        </p:nvSpPr>
        <p:spPr>
          <a:xfrm>
            <a:off x="3647728" y="1560248"/>
            <a:ext cx="8136904" cy="4692179"/>
          </a:xfrm>
        </p:spPr>
        <p:txBody>
          <a:bodyPr>
            <a:noAutofit/>
          </a:bodyPr>
          <a:lstStyle/>
          <a:p>
            <a:pPr lvl="1"/>
            <a:r>
              <a:rPr lang="fr-CH"/>
              <a:t>Optez pour un éclairage suffisant et non éblouissant.</a:t>
            </a:r>
          </a:p>
          <a:p>
            <a:pPr lvl="1"/>
            <a:r>
              <a:rPr lang="fr-CH">
                <a:solidFill>
                  <a:prstClr val="black"/>
                </a:solidFill>
              </a:rPr>
              <a:t>Marquez les différences de niveau et les marches difficilement perceptibles afin d’améliorer leur visibilité.</a:t>
            </a:r>
          </a:p>
          <a:p>
            <a:pPr lvl="1"/>
            <a:r>
              <a:rPr lang="fr-CH" b="0" i="0" u="none" strike="noStrike">
                <a:solidFill>
                  <a:srgbClr val="000000"/>
                </a:solidFill>
                <a:latin typeface="BFU Suisse" panose="020B0504000000000000" pitchFamily="34" charset="-78"/>
              </a:rPr>
              <a:t>Appliquez des bandes adhésives antidérapantes sur le bord des marches lisses (parallèlement aux nez de marches).</a:t>
            </a:r>
          </a:p>
          <a:p>
            <a:pPr lvl="1"/>
            <a:r>
              <a:rPr lang="fr-CH">
                <a:solidFill>
                  <a:prstClr val="black"/>
                </a:solidFill>
              </a:rPr>
              <a:t>Installez une main courante des deux côtés des escaliers. </a:t>
            </a:r>
          </a:p>
          <a:p>
            <a:pPr lvl="1"/>
            <a:r>
              <a:rPr lang="fr-CH"/>
              <a:t>N’utilisez pas les escaliers comme espace de stockage.</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5</a:t>
            </a:fld>
            <a:endParaRPr lang="de-CH"/>
          </a:p>
        </p:txBody>
      </p:sp>
      <p:pic>
        <p:nvPicPr>
          <p:cNvPr id="6" name="Grafik 5" descr="Ein Bild, das drinnen, stehend, Gebäude, Raum enthält.&#10;&#10;Automatisch generierte Beschreibung">
            <a:extLst>
              <a:ext uri="{FF2B5EF4-FFF2-40B4-BE49-F238E27FC236}">
                <a16:creationId xmlns:a16="http://schemas.microsoft.com/office/drawing/2014/main" id="{9F90A6BE-CCB7-4C47-B261-CA5AF5F4DA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377" y="1556792"/>
            <a:ext cx="2650082" cy="3974282"/>
          </a:xfrm>
          <a:prstGeom prst="rect">
            <a:avLst/>
          </a:prstGeom>
        </p:spPr>
      </p:pic>
    </p:spTree>
    <p:extLst>
      <p:ext uri="{BB962C8B-B14F-4D97-AF65-F5344CB8AC3E}">
        <p14:creationId xmlns:p14="http://schemas.microsoft.com/office/powerpoint/2010/main" val="132133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Monter sur des dispositifs stables</a:t>
            </a:r>
          </a:p>
        </p:txBody>
      </p:sp>
      <p:sp>
        <p:nvSpPr>
          <p:cNvPr id="3" name="Inhaltsplatzhalter 2"/>
          <p:cNvSpPr>
            <a:spLocks noGrp="1"/>
          </p:cNvSpPr>
          <p:nvPr>
            <p:ph idx="1"/>
          </p:nvPr>
        </p:nvSpPr>
        <p:spPr>
          <a:xfrm>
            <a:off x="3215679" y="1484784"/>
            <a:ext cx="8496945" cy="4692179"/>
          </a:xfrm>
        </p:spPr>
        <p:txBody>
          <a:bodyPr>
            <a:noAutofit/>
          </a:bodyPr>
          <a:lstStyle/>
          <a:p>
            <a:pPr lvl="1"/>
            <a:r>
              <a:rPr lang="fr-CH">
                <a:solidFill>
                  <a:prstClr val="black"/>
                </a:solidFill>
              </a:rPr>
              <a:t>Utilisez un escabeau bien stable pour les travaux en hauteur. </a:t>
            </a:r>
          </a:p>
          <a:p>
            <a:pPr lvl="1"/>
            <a:r>
              <a:rPr lang="fr-CH">
                <a:solidFill>
                  <a:prstClr val="black"/>
                </a:solidFill>
              </a:rPr>
              <a:t>Choisissez un escabeau ou une échelle présentant les caractéristiques suivantes: marches larges (au lieu de barreaux), revêtement antidérapant, pieds en caoutchouc robustes et arceau de sécurité arrivant au moins jusqu’aux genoux.</a:t>
            </a:r>
          </a:p>
          <a:p>
            <a:pPr lvl="1"/>
            <a:r>
              <a:rPr lang="fr-CH">
                <a:solidFill>
                  <a:prstClr val="black"/>
                </a:solidFill>
              </a:rPr>
              <a:t>Si vous avez des enfants dans le foyer, ne laissez aucun élément permettant l’escalade devant les rebords de fenêtre ou les balustrades de balcon.</a:t>
            </a:r>
          </a:p>
          <a:p>
            <a:pPr lvl="1"/>
            <a:r>
              <a:rPr lang="fr-CH">
                <a:solidFill>
                  <a:prstClr val="black"/>
                </a:solidFill>
              </a:rPr>
              <a:t>Ne montez pas sur une échelle ou un escabeau après avoir consommé de l’alcool.</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6</a:t>
            </a:fld>
            <a:endParaRPr lang="de-CH"/>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17" y="1484784"/>
            <a:ext cx="2530136" cy="3918025"/>
          </a:xfrm>
          <a:prstGeom prst="rect">
            <a:avLst/>
          </a:prstGeom>
        </p:spPr>
      </p:pic>
    </p:spTree>
    <p:extLst>
      <p:ext uri="{BB962C8B-B14F-4D97-AF65-F5344CB8AC3E}">
        <p14:creationId xmlns:p14="http://schemas.microsoft.com/office/powerpoint/2010/main" val="3430445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Rester attentif en marchant</a:t>
            </a:r>
          </a:p>
        </p:txBody>
      </p:sp>
      <p:sp>
        <p:nvSpPr>
          <p:cNvPr id="3" name="Inhaltsplatzhalter 2"/>
          <p:cNvSpPr>
            <a:spLocks noGrp="1"/>
          </p:cNvSpPr>
          <p:nvPr>
            <p:ph idx="1"/>
          </p:nvPr>
        </p:nvSpPr>
        <p:spPr/>
        <p:txBody>
          <a:bodyPr>
            <a:noAutofit/>
          </a:bodyPr>
          <a:lstStyle/>
          <a:p>
            <a:pPr lvl="1"/>
            <a:r>
              <a:rPr lang="fr-CH" dirty="0">
                <a:solidFill>
                  <a:prstClr val="black"/>
                </a:solidFill>
              </a:rPr>
              <a:t>Même lorsque le temps presse, restez concentré et évitez toute précipitation.</a:t>
            </a:r>
          </a:p>
          <a:p>
            <a:pPr lvl="1"/>
            <a:r>
              <a:rPr lang="fr-CH" dirty="0">
                <a:solidFill>
                  <a:prstClr val="black"/>
                </a:solidFill>
              </a:rPr>
              <a:t>Regardez où vous posez les pieds et prêtez attention aux irrégularités du sol.</a:t>
            </a:r>
          </a:p>
          <a:p>
            <a:pPr lvl="1"/>
            <a:r>
              <a:rPr lang="fr-CH" b="0" i="0" u="none" strike="noStrike" dirty="0">
                <a:solidFill>
                  <a:srgbClr val="000000"/>
                </a:solidFill>
                <a:latin typeface="BFU Suisse" panose="020B0504000000000000" pitchFamily="34" charset="-78"/>
                <a:cs typeface="BFU Suisse" panose="020B0504000000000000" pitchFamily="34" charset="-78"/>
              </a:rPr>
              <a:t>Utilisez la main courante dans les escaliers.</a:t>
            </a:r>
            <a:r>
              <a:rPr lang="fr-CH" b="0" i="0" dirty="0">
                <a:solidFill>
                  <a:srgbClr val="000000"/>
                </a:solidFill>
                <a:latin typeface="BFU Suisse" panose="020B0504000000000000" pitchFamily="34" charset="-78"/>
                <a:cs typeface="BFU Suisse" panose="020B0504000000000000" pitchFamily="34" charset="-78"/>
              </a:rPr>
              <a:t>️</a:t>
            </a: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7</a:t>
            </a:fld>
            <a:endParaRPr lang="de-CH"/>
          </a:p>
        </p:txBody>
      </p:sp>
    </p:spTree>
    <p:extLst>
      <p:ext uri="{BB962C8B-B14F-4D97-AF65-F5344CB8AC3E}">
        <p14:creationId xmlns:p14="http://schemas.microsoft.com/office/powerpoint/2010/main" val="2737903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t>Garder l’équilibre</a:t>
            </a:r>
          </a:p>
        </p:txBody>
      </p:sp>
      <p:sp>
        <p:nvSpPr>
          <p:cNvPr id="3" name="Inhaltsplatzhalter 2"/>
          <p:cNvSpPr>
            <a:spLocks noGrp="1"/>
          </p:cNvSpPr>
          <p:nvPr>
            <p:ph idx="1"/>
          </p:nvPr>
        </p:nvSpPr>
        <p:spPr/>
        <p:txBody>
          <a:bodyPr>
            <a:noAutofit/>
          </a:bodyPr>
          <a:lstStyle/>
          <a:p>
            <a:pPr marL="0" lvl="1" indent="0">
              <a:buNone/>
            </a:pPr>
            <a:r>
              <a:rPr lang="fr-CH" dirty="0">
                <a:solidFill>
                  <a:prstClr val="black"/>
                </a:solidFill>
              </a:rPr>
              <a:t>Avoir un bon équilibre est </a:t>
            </a:r>
            <a:r>
              <a:rPr lang="fr-CH" b="1" dirty="0">
                <a:solidFill>
                  <a:prstClr val="black"/>
                </a:solidFill>
              </a:rPr>
              <a:t>important qu’on soit jeune ou plus âgé et rend de grands services au quotidien</a:t>
            </a:r>
            <a:r>
              <a:rPr lang="fr-CH" dirty="0">
                <a:solidFill>
                  <a:prstClr val="black"/>
                </a:solidFill>
              </a:rPr>
              <a:t>: pour pratiquer des sports, monter les escaliers, marcher sur un sol inégal (sentier de randonnée, racines en forêt, etc.) ou encore attraper un objet lourd situé en hauteur.</a:t>
            </a:r>
          </a:p>
          <a:p>
            <a:pPr marL="0" lvl="1" indent="0">
              <a:buNone/>
            </a:pPr>
            <a:endParaRPr lang="de-DE" dirty="0">
              <a:solidFill>
                <a:prstClr val="black"/>
              </a:solidFill>
            </a:endParaRPr>
          </a:p>
          <a:p>
            <a:pPr marL="0" lvl="1" indent="0">
              <a:buNone/>
            </a:pPr>
            <a:r>
              <a:rPr lang="fr-CH" b="1" dirty="0">
                <a:solidFill>
                  <a:prstClr val="black"/>
                </a:solidFill>
              </a:rPr>
              <a:t>L’équilibre et la force déclinent à partir de 35 ans.</a:t>
            </a:r>
            <a:r>
              <a:rPr lang="fr-CH" dirty="0">
                <a:solidFill>
                  <a:prstClr val="black"/>
                </a:solidFill>
              </a:rPr>
              <a:t> Le risque de se blesser sérieusement lors d’une chute augmente ainsi avec l’âge et s’entraîner régulièrement s’avère donc crucial afin de limiter ce déclin naturel.</a:t>
            </a:r>
          </a:p>
          <a:p>
            <a:pPr marL="0" lvl="1" indent="0">
              <a:buNone/>
            </a:pPr>
            <a:endParaRPr lang="de-DE" dirty="0">
              <a:solidFill>
                <a:prstClr val="black"/>
              </a:solidFill>
            </a:endParaRPr>
          </a:p>
          <a:p>
            <a:pPr marL="0" lvl="1" indent="0">
              <a:buNone/>
            </a:pPr>
            <a:br>
              <a:rPr lang="fr-CH" dirty="0">
                <a:solidFill>
                  <a:prstClr val="black"/>
                </a:solidFill>
              </a:rPr>
            </a:br>
            <a:endParaRPr lang="fr-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8</a:t>
            </a:fld>
            <a:endParaRPr lang="de-CH"/>
          </a:p>
        </p:txBody>
      </p:sp>
    </p:spTree>
    <p:extLst>
      <p:ext uri="{BB962C8B-B14F-4D97-AF65-F5344CB8AC3E}">
        <p14:creationId xmlns:p14="http://schemas.microsoft.com/office/powerpoint/2010/main" val="200177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a:solidFill>
                  <a:prstClr val="black"/>
                </a:solidFill>
              </a:rPr>
              <a:t>Recommandations en matière d’activité physique</a:t>
            </a:r>
          </a:p>
        </p:txBody>
      </p:sp>
      <p:sp>
        <p:nvSpPr>
          <p:cNvPr id="3" name="Inhaltsplatzhalter 2"/>
          <p:cNvSpPr>
            <a:spLocks noGrp="1"/>
          </p:cNvSpPr>
          <p:nvPr>
            <p:ph idx="1"/>
          </p:nvPr>
        </p:nvSpPr>
        <p:spPr>
          <a:xfrm>
            <a:off x="479377" y="1484784"/>
            <a:ext cx="4824535" cy="4692179"/>
          </a:xfrm>
        </p:spPr>
        <p:txBody>
          <a:bodyPr>
            <a:noAutofit/>
          </a:bodyPr>
          <a:lstStyle/>
          <a:p>
            <a:pPr lvl="1"/>
            <a:r>
              <a:rPr lang="fr-CH" dirty="0">
                <a:solidFill>
                  <a:prstClr val="black"/>
                </a:solidFill>
              </a:rPr>
              <a:t>Pratiquez une activité physique régulière. Suivez les recommandations générales en matière d’activité physique.</a:t>
            </a:r>
          </a:p>
          <a:p>
            <a:pPr lvl="1"/>
            <a:r>
              <a:rPr lang="fr-CH" dirty="0">
                <a:solidFill>
                  <a:prstClr val="black"/>
                </a:solidFill>
              </a:rPr>
              <a:t>En complément, entraînez spécifiquement votre force et votre équilibre pendant 3 × 30 min par semaine.</a:t>
            </a:r>
          </a:p>
          <a:p>
            <a:pPr lvl="1"/>
            <a:endParaRPr lang="de-CH" dirty="0">
              <a:solidFill>
                <a:prstClr val="black"/>
              </a:solidFill>
            </a:endParaRPr>
          </a:p>
        </p:txBody>
      </p:sp>
      <p:sp>
        <p:nvSpPr>
          <p:cNvPr id="13" name="Foliennummernplatzhalter 12">
            <a:extLst>
              <a:ext uri="{FF2B5EF4-FFF2-40B4-BE49-F238E27FC236}">
                <a16:creationId xmlns:a16="http://schemas.microsoft.com/office/drawing/2014/main" id="{69CA91FE-C40A-4934-B72C-1130694729DC}"/>
              </a:ext>
            </a:extLst>
          </p:cNvPr>
          <p:cNvSpPr>
            <a:spLocks noGrp="1"/>
          </p:cNvSpPr>
          <p:nvPr>
            <p:ph type="sldNum" sz="quarter" idx="12"/>
          </p:nvPr>
        </p:nvSpPr>
        <p:spPr/>
        <p:txBody>
          <a:bodyPr/>
          <a:lstStyle/>
          <a:p>
            <a:fld id="{442AD375-037F-43D0-B059-5172DA06796A}" type="slidenum">
              <a:rPr lang="de-CH" smtClean="0"/>
              <a:pPr/>
              <a:t>9</a:t>
            </a:fld>
            <a:endParaRPr lang="de-CH"/>
          </a:p>
        </p:txBody>
      </p:sp>
      <p:sp>
        <p:nvSpPr>
          <p:cNvPr id="4" name="Textfeld 3">
            <a:extLst>
              <a:ext uri="{FF2B5EF4-FFF2-40B4-BE49-F238E27FC236}">
                <a16:creationId xmlns:a16="http://schemas.microsoft.com/office/drawing/2014/main" id="{608A5EAC-1D63-4636-ADDD-056822236800}"/>
              </a:ext>
            </a:extLst>
          </p:cNvPr>
          <p:cNvSpPr txBox="1"/>
          <p:nvPr/>
        </p:nvSpPr>
        <p:spPr>
          <a:xfrm>
            <a:off x="10488488" y="6162099"/>
            <a:ext cx="1800200" cy="153888"/>
          </a:xfrm>
          <a:prstGeom prst="rect">
            <a:avLst/>
          </a:prstGeom>
          <a:noFill/>
        </p:spPr>
        <p:txBody>
          <a:bodyPr wrap="square" lIns="0" tIns="0" rIns="0" bIns="0" rtlCol="0">
            <a:spAutoFit/>
          </a:bodyPr>
          <a:lstStyle/>
          <a:p>
            <a:r>
              <a:rPr lang="fr-CH" sz="1000"/>
              <a:t>Source: hepa.ch </a:t>
            </a:r>
          </a:p>
        </p:txBody>
      </p:sp>
      <p:pic>
        <p:nvPicPr>
          <p:cNvPr id="1026" name="Picture 2">
            <a:extLst>
              <a:ext uri="{FF2B5EF4-FFF2-40B4-BE49-F238E27FC236}">
                <a16:creationId xmlns:a16="http://schemas.microsoft.com/office/drawing/2014/main" id="{AD38C682-C973-4503-9F84-8042F67551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3551" y="1248510"/>
            <a:ext cx="5813089" cy="469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922559"/>
      </p:ext>
    </p:extLst>
  </p:cSld>
  <p:clrMapOvr>
    <a:masterClrMapping/>
  </p:clrMapOvr>
</p:sld>
</file>

<file path=ppt/theme/theme1.xml><?xml version="1.0" encoding="utf-8"?>
<a:theme xmlns:a="http://schemas.openxmlformats.org/drawingml/2006/main" name="Design bfu">
  <a:themeElements>
    <a:clrScheme name="bfu">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0000"/>
      </a:hlink>
      <a:folHlink>
        <a:srgbClr val="000000"/>
      </a:folHlink>
    </a:clrScheme>
    <a:fontScheme name="BFU">
      <a:majorFont>
        <a:latin typeface="BFU Suisse Medium"/>
        <a:ea typeface=""/>
        <a:cs typeface=""/>
      </a:majorFont>
      <a:minorFont>
        <a:latin typeface="BFU Suiss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a:defPPr>
      </a:lstStyle>
    </a:txDef>
  </a:objectDefaults>
  <a:extraClrSchemeLst/>
  <a:extLst>
    <a:ext uri="{05A4C25C-085E-4340-85A3-A5531E510DB2}">
      <thm15:themeFamily xmlns:thm15="http://schemas.microsoft.com/office/thememl/2012/main" name="Praesentation_BFU_de.potx" id="{B4C03377-D068-4A93-9043-12FDF98FA847}" vid="{A469706B-F2AE-45D7-BD11-3236737D3DC7}"/>
    </a:ext>
  </a:extLst>
</a:theme>
</file>

<file path=ppt/theme/theme2.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fu ppt">
      <a:dk1>
        <a:sysClr val="windowText" lastClr="000000"/>
      </a:dk1>
      <a:lt1>
        <a:sysClr val="window" lastClr="FFFFFF"/>
      </a:lt1>
      <a:dk2>
        <a:srgbClr val="8C8C8C"/>
      </a:dk2>
      <a:lt2>
        <a:srgbClr val="C8C8C8"/>
      </a:lt2>
      <a:accent1>
        <a:srgbClr val="A3EBE4"/>
      </a:accent1>
      <a:accent2>
        <a:srgbClr val="00B2AA"/>
      </a:accent2>
      <a:accent3>
        <a:srgbClr val="FCC0B6"/>
      </a:accent3>
      <a:accent4>
        <a:srgbClr val="F86852"/>
      </a:accent4>
      <a:accent5>
        <a:srgbClr val="B8B6DC"/>
      </a:accent5>
      <a:accent6>
        <a:srgbClr val="605CB2"/>
      </a:accent6>
      <a:hlink>
        <a:srgbClr val="00848E"/>
      </a:hlink>
      <a:folHlink>
        <a:srgbClr val="286078"/>
      </a:folHlink>
    </a:clrScheme>
    <a:fontScheme name="BFU">
      <a:majorFont>
        <a:latin typeface="BFU Suisse Medium"/>
        <a:ea typeface=""/>
        <a:cs typeface=""/>
      </a:majorFont>
      <a:minorFont>
        <a:latin typeface="BFU Suisse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E44F310505F844780F5EE20D9E0FA6C" ma:contentTypeVersion="9" ma:contentTypeDescription="Ein neues Dokument erstellen." ma:contentTypeScope="" ma:versionID="bdc04268341d45f3ac8fecab084898de">
  <xsd:schema xmlns:xsd="http://www.w3.org/2001/XMLSchema" xmlns:xs="http://www.w3.org/2001/XMLSchema" xmlns:p="http://schemas.microsoft.com/office/2006/metadata/properties" xmlns:ns2="bb4941f2-48be-4bb0-a3d9-a0ff0057a962" targetNamespace="http://schemas.microsoft.com/office/2006/metadata/properties" ma:root="true" ma:fieldsID="b790e1df7cbfac17060d3a90942bc9ec" ns2:_="">
    <xsd:import namespace="bb4941f2-48be-4bb0-a3d9-a0ff0057a9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4941f2-48be-4bb0-a3d9-a0ff0057a9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E4B6F8-D0AD-40B1-ACEB-2C0D4A7B6E72}">
  <ds:schemaRefs>
    <ds:schemaRef ds:uri="http://schemas.microsoft.com/sharepoint/v3/contenttype/forms"/>
  </ds:schemaRefs>
</ds:datastoreItem>
</file>

<file path=customXml/itemProps2.xml><?xml version="1.0" encoding="utf-8"?>
<ds:datastoreItem xmlns:ds="http://schemas.openxmlformats.org/officeDocument/2006/customXml" ds:itemID="{AD57B0C5-28A8-4CE1-A2EA-63EEDC90D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4941f2-48be-4bb0-a3d9-a0ff0057a9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5E5B8F-8475-4516-AC2E-6F1401A05ABF}">
  <ds:schemaRefs>
    <ds:schemaRef ds:uri="http://schemas.openxmlformats.org/package/2006/metadata/core-properties"/>
    <ds:schemaRef ds:uri="bb4941f2-48be-4bb0-a3d9-a0ff0057a962"/>
    <ds:schemaRef ds:uri="http://schemas.microsoft.com/office/infopath/2007/PartnerControls"/>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Praesentation_BFU_de</Template>
  <TotalTime>0</TotalTime>
  <Words>1278</Words>
  <Application>Microsoft Office PowerPoint</Application>
  <PresentationFormat>Breitbild</PresentationFormat>
  <Paragraphs>109</Paragraphs>
  <Slides>13</Slides>
  <Notes>13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BFU Suisse</vt:lpstr>
      <vt:lpstr>BFU Suisse </vt:lpstr>
      <vt:lpstr>BFU Suisse Medium</vt:lpstr>
      <vt:lpstr>Suisse Int'l</vt:lpstr>
      <vt:lpstr>Design bfu</vt:lpstr>
      <vt:lpstr>Chuter est un jeu d’enfant</vt:lpstr>
      <vt:lpstr>PowerPoint-Präsentation</vt:lpstr>
      <vt:lpstr>Causes de chute fréquentes</vt:lpstr>
      <vt:lpstr>Supprimer les dangers de chute</vt:lpstr>
      <vt:lpstr>Sécuriser les escaliers</vt:lpstr>
      <vt:lpstr>Monter sur des dispositifs stables</vt:lpstr>
      <vt:lpstr>Rester attentif en marchant</vt:lpstr>
      <vt:lpstr>Garder l’équilibre</vt:lpstr>
      <vt:lpstr>Recommandations en matière d’activité physique</vt:lpstr>
      <vt:lpstr>Exercice de force: abduction de jambe</vt:lpstr>
      <vt:lpstr>Exercice d’équilibre: en appui sur une jambe</vt:lpstr>
      <vt:lpstr>PowerPoint-Präsentation</vt:lpstr>
      <vt:lpstr>Plus d’informations</vt:lpstr>
    </vt:vector>
  </TitlesOfParts>
  <Company>bfu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dc:title>
  <dc:creator>Baeriswyl Michelle</dc:creator>
  <cp:lastModifiedBy>Baeriswyl Michelle</cp:lastModifiedBy>
  <cp:revision>39</cp:revision>
  <cp:lastPrinted>2019-03-22T15:02:17Z</cp:lastPrinted>
  <dcterms:created xsi:type="dcterms:W3CDTF">2020-06-18T12:59:55Z</dcterms:created>
  <dcterms:modified xsi:type="dcterms:W3CDTF">2021-07-27T08:06:07Z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0x0101008E44F310505F844780F5EE20D9E0FA6C</vt:lpwstr>
  </property>
</Properties>
</file>