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3"/>
  </p:notesMasterIdLst>
  <p:handoutMasterIdLst>
    <p:handoutMasterId r:id="rId14"/>
  </p:handoutMasterIdLst>
  <p:sldIdLst>
    <p:sldId id="262" r:id="rId5"/>
    <p:sldId id="284" r:id="rId6"/>
    <p:sldId id="8476" r:id="rId7"/>
    <p:sldId id="8481" r:id="rId8"/>
    <p:sldId id="8478" r:id="rId9"/>
    <p:sldId id="282" r:id="rId10"/>
    <p:sldId id="8479" r:id="rId11"/>
    <p:sldId id="8475" r:id="rId12"/>
  </p:sldIdLst>
  <p:sldSz cx="12192000" cy="6858000"/>
  <p:notesSz cx="6858000" cy="9144000"/>
  <p:defaultTextStyle>
    <a:defPPr>
      <a:defRPr lang="de-DE"/>
    </a:defPPr>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0DD"/>
    <a:srgbClr val="A3EBE4"/>
    <a:srgbClr val="004E50"/>
    <a:srgbClr val="D1D1D1"/>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0E951-F767-40FB-8981-BDCADE0C3650}">
  <a:tblStyle styleId="{CA20E951-F767-40FB-8981-BDCADE0C3650}" styleName="Standard BFU 1">
    <a:wholeTbl>
      <a:tcTxStyle>
        <a:fontRef idx="minor">
          <a:prstClr val="black"/>
        </a:fontRef>
        <a:schemeClr val="dk1"/>
      </a:tcTxStyle>
      <a:tcStyle>
        <a:tcBdr>
          <a:left>
            <a:ln>
              <a:noFill/>
            </a:ln>
          </a:left>
          <a:right>
            <a:ln>
              <a:noFill/>
            </a:ln>
          </a:right>
          <a:top>
            <a:ln>
              <a:noFill/>
            </a:ln>
          </a:top>
          <a:bottom>
            <a:ln>
              <a:noFill/>
            </a:ln>
          </a:bottom>
          <a:insideH>
            <a:ln w="4233" cmpd="sng">
              <a:solidFill>
                <a:schemeClr val="dk1"/>
              </a:solidFill>
            </a:ln>
          </a:insideH>
          <a:insideV>
            <a:ln>
              <a:noFill/>
            </a:ln>
          </a:insideV>
        </a:tcBdr>
        <a:fill>
          <a:noFill/>
        </a:fill>
      </a:tcStyle>
    </a:wholeTbl>
    <a:band1H>
      <a:tcTxStyle>
        <a:schemeClr val="dk1"/>
      </a:tcTxStyle>
      <a:tcStyle>
        <a:tcBdr/>
        <a:fill>
          <a:noFill/>
        </a:fill>
      </a:tcStyle>
    </a:band1H>
    <a:band2H>
      <a:tcTxStyle>
        <a:schemeClr val="dk1"/>
      </a:tcTxStyle>
      <a:tcStyle>
        <a:tcBdr/>
        <a:fill>
          <a:noFill/>
        </a:fill>
      </a:tcStyle>
    </a:band2H>
    <a:band1V>
      <a:tcTxStyle>
        <a:schemeClr val="dk1"/>
      </a:tcTxStyle>
      <a:tcStyle>
        <a:tcBdr/>
        <a:fill>
          <a:noFill/>
        </a:fill>
      </a:tcStyle>
    </a:band1V>
    <a:band2V>
      <a:tcTxStyle>
        <a:schemeClr val="dk1"/>
      </a:tcTxStyle>
      <a:tcStyle>
        <a:tcBdr/>
        <a:fill>
          <a:noFill/>
        </a:fill>
      </a:tcStyle>
    </a:band2V>
    <a:lastCol>
      <a:tcTxStyle>
        <a:fontRef idx="major"/>
        <a:schemeClr val="dk1"/>
      </a:tcTxStyle>
      <a:tcStyle>
        <a:tcBdr/>
        <a:fill>
          <a:noFill/>
        </a:fill>
      </a:tcStyle>
    </a:lastCol>
    <a:firstCol>
      <a:tcTxStyle>
        <a:fontRef idx="major"/>
        <a:schemeClr val="dk1"/>
      </a:tcTxStyle>
      <a:tcStyle>
        <a:tcBdr/>
        <a:fill>
          <a:noFill/>
        </a:fill>
      </a:tcStyle>
    </a:firstCol>
    <a:lastRow>
      <a:tcTxStyle b="on">
        <a:fontRef idx="minor"/>
        <a:schemeClr val="dk1"/>
      </a:tcTxStyle>
      <a:tcStyle>
        <a:tcBdr>
          <a:top>
            <a:ln w="12700" cmpd="sng">
              <a:solidFill>
                <a:schemeClr val="dk1"/>
              </a:solidFill>
            </a:ln>
          </a:top>
          <a:bottom>
            <a:ln>
              <a:noFill/>
            </a:ln>
          </a:bottom>
        </a:tcBdr>
        <a:fill>
          <a:noFill/>
        </a:fill>
      </a:tcStyle>
    </a:lastRow>
    <a:firstRow>
      <a:tcTxStyle>
        <a:fontRef idx="major"/>
        <a:schemeClr val="dk1"/>
      </a:tcTxStyle>
      <a:tcStyle>
        <a:tcBdr>
          <a:top>
            <a:ln>
              <a:noFill/>
            </a:ln>
          </a:top>
          <a:bottom>
            <a:ln w="4233" cmpd="sng">
              <a:solidFill>
                <a:schemeClr val="dk1"/>
              </a:solidFill>
            </a:ln>
          </a:bottom>
        </a:tcBdr>
        <a:fill>
          <a:noFill/>
        </a:fill>
      </a:tcStyle>
    </a:firstRow>
  </a:tblStyle>
  <a:tblStyle styleId="{CA20E951-F767-40FB-8981-BDCADE0C3651}" styleName="Standard BFU 2">
    <a:wholeTbl>
      <a:tcTxStyle>
        <a:fontRef idx="minor">
          <a:prstClr val="black"/>
        </a:fontRef>
        <a:schemeClr val="dk1"/>
      </a:tcTxStyle>
      <a:tcStyle>
        <a:tcBdr>
          <a:left>
            <a:ln>
              <a:noFill/>
            </a:ln>
          </a:left>
          <a:right>
            <a:ln>
              <a:noFill/>
            </a:ln>
          </a:right>
          <a:top>
            <a:ln>
              <a:noFill/>
            </a:ln>
          </a:top>
          <a:bottom>
            <a:ln>
              <a:noFill/>
            </a:ln>
          </a:bottom>
          <a:insideH>
            <a:ln w="3175" cmpd="sng">
              <a:solidFill>
                <a:schemeClr val="dk2"/>
              </a:solidFill>
            </a:ln>
          </a:insideH>
          <a:insideV>
            <a:ln>
              <a:noFill/>
            </a:ln>
          </a:insideV>
        </a:tcBdr>
        <a:fill>
          <a:noFill/>
        </a:fill>
      </a:tcStyle>
    </a:wholeTbl>
    <a:band1H>
      <a:tcTxStyle>
        <a:schemeClr val="dk1"/>
      </a:tcTxStyle>
      <a:tcStyle>
        <a:tcBdr/>
        <a:fill>
          <a:noFill/>
        </a:fill>
      </a:tcStyle>
    </a:band1H>
    <a:band2H>
      <a:tcTxStyle>
        <a:schemeClr val="dk1"/>
      </a:tcTxStyle>
      <a:tcStyle>
        <a:tcBdr/>
        <a:fill>
          <a:noFill/>
        </a:fill>
      </a:tcStyle>
    </a:band2H>
    <a:band1V>
      <a:tcTxStyle>
        <a:schemeClr val="dk1"/>
      </a:tcTxStyle>
      <a:tcStyle>
        <a:tcBdr/>
        <a:fill>
          <a:noFill/>
        </a:fill>
      </a:tcStyle>
    </a:band1V>
    <a:band2V>
      <a:tcTxStyle>
        <a:schemeClr val="dk1"/>
      </a:tcTxStyle>
      <a:tcStyle>
        <a:tcBdr/>
        <a:fill>
          <a:noFill/>
        </a:fill>
      </a:tcStyle>
    </a:band2V>
    <a:lastCol>
      <a:tcTxStyle>
        <a:fontRef idx="major"/>
        <a:schemeClr val="dk1"/>
      </a:tcTxStyle>
      <a:tcStyle>
        <a:tcBdr/>
        <a:fill>
          <a:noFill/>
        </a:fill>
      </a:tcStyle>
    </a:lastCol>
    <a:firstCol>
      <a:tcTxStyle>
        <a:fontRef idx="major"/>
        <a:schemeClr val="dk1"/>
      </a:tcTxStyle>
      <a:tcStyle>
        <a:tcBdr/>
        <a:fill>
          <a:noFill/>
        </a:fill>
      </a:tcStyle>
    </a:firstCol>
    <a:lastRow>
      <a:tcTxStyle b="on">
        <a:fontRef idx="minor"/>
        <a:schemeClr val="dk1"/>
      </a:tcTxStyle>
      <a:tcStyle>
        <a:tcBdr>
          <a:top>
            <a:ln w="9525" cmpd="sng">
              <a:solidFill>
                <a:schemeClr val="dk1"/>
              </a:solidFill>
            </a:ln>
          </a:top>
          <a:bottom>
            <a:ln>
              <a:noFill/>
            </a:ln>
          </a:bottom>
        </a:tcBdr>
        <a:fill>
          <a:noFill/>
        </a:fill>
      </a:tcStyle>
    </a:lastRow>
    <a:firstRow>
      <a:tcTxStyle>
        <a:fontRef idx="major"/>
        <a:schemeClr val="dk1"/>
      </a:tcTxStyle>
      <a:tcStyle>
        <a:tcBdr>
          <a:top>
            <a:ln>
              <a:noFill/>
            </a:ln>
          </a:top>
          <a:bottom>
            <a:ln w="4233" cmpd="sng">
              <a:solidFill>
                <a:schemeClr val="dk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6410" autoAdjust="0"/>
  </p:normalViewPr>
  <p:slideViewPr>
    <p:cSldViewPr showGuides="1">
      <p:cViewPr varScale="1">
        <p:scale>
          <a:sx n="164" d="100"/>
          <a:sy n="164" d="100"/>
        </p:scale>
        <p:origin x="3516" y="138"/>
      </p:cViewPr>
      <p:guideLst/>
    </p:cSldViewPr>
  </p:slideViewPr>
  <p:outlineViewPr>
    <p:cViewPr>
      <p:scale>
        <a:sx n="33" d="100"/>
        <a:sy n="33" d="100"/>
      </p:scale>
      <p:origin x="0" y="-2533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pPr>
            <a:r>
              <a:rPr lang="en-GB" sz="1800" dirty="0">
                <a:effectLst/>
                <a:latin typeface="BFU Suisse" panose="020B0504000000000000" pitchFamily="34" charset="-78"/>
                <a:ea typeface="BFU Suisse" panose="020B0504000000000000" pitchFamily="34" charset="-78"/>
                <a:cs typeface="BFU Suisse" panose="020B0504000000000000" pitchFamily="34" charset="-78"/>
              </a:rPr>
              <a:t>If you are on foot in the dark wearing light-coloured clothing, you will be seen from twice as far away as if you are wearing dark clothing; if you are wearing reflective clothing or accessories, you will be seen from at least three times as far away. People who wear reflective accessories on their wrists and ankles stand out even more. </a:t>
            </a:r>
            <a:r>
              <a:rPr lang="en-GB" sz="1800">
                <a:effectLst/>
                <a:latin typeface="BFU Suisse" panose="020B0504000000000000" pitchFamily="34" charset="-78"/>
                <a:ea typeface="BFU Suisse" panose="020B0504000000000000" pitchFamily="34" charset="-78"/>
                <a:cs typeface="BFU Suisse" panose="020B0504000000000000" pitchFamily="34" charset="-78"/>
              </a:rPr>
              <a:t>This increases their chance of being seen by a factor of four to five.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46328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5865-671C-4655-689F-63562059D9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54420F-7883-0A13-B0FD-19131A026241}"/>
              </a:ext>
            </a:extLst>
          </p:cNvPr>
          <p:cNvSpPr>
            <a:spLocks noGrp="1" noRot="1" noChangeAspect="1"/>
          </p:cNvSpPr>
          <p:nvPr>
            <p:ph type="sldImg"/>
          </p:nvPr>
        </p:nvSpPr>
        <p:spPr>
          <a:xfrm>
            <a:off x="349250" y="1211263"/>
            <a:ext cx="6113463" cy="3440112"/>
          </a:xfrm>
          <a:prstGeom prst="rect">
            <a:avLst/>
          </a:prstGeom>
        </p:spPr>
      </p:sp>
      <p:sp>
        <p:nvSpPr>
          <p:cNvPr id="3" name="Notizenplatzhalter 2">
            <a:extLst>
              <a:ext uri="{FF2B5EF4-FFF2-40B4-BE49-F238E27FC236}">
                <a16:creationId xmlns:a16="http://schemas.microsoft.com/office/drawing/2014/main" id="{0862C3F3-452A-CDC6-15F7-58735C760453}"/>
              </a:ext>
            </a:extLst>
          </p:cNvPr>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a:extLst>
              <a:ext uri="{FF2B5EF4-FFF2-40B4-BE49-F238E27FC236}">
                <a16:creationId xmlns:a16="http://schemas.microsoft.com/office/drawing/2014/main" id="{E8705B2A-73DB-4D9B-D26B-76B31A143F61}"/>
              </a:ext>
            </a:extLst>
          </p:cNvPr>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10900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213986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422779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63200" y="2088000"/>
            <a:ext cx="9288512" cy="1544400"/>
          </a:xfrm>
        </p:spPr>
        <p:txBody>
          <a:bodyPr anchor="b"/>
          <a:lstStyle>
            <a:lvl1pPr algn="l">
              <a:lnSpc>
                <a:spcPct val="85000"/>
              </a:lnSpc>
              <a:defRPr sz="5601" b="0">
                <a:solidFill>
                  <a:schemeClr val="bg1"/>
                </a:solidFill>
                <a:latin typeface="+mj-lt"/>
              </a:defRPr>
            </a:lvl1pPr>
          </a:lstStyle>
          <a:p>
            <a:r>
              <a:rPr lang="de-CH"/>
              <a:t>Title</a:t>
            </a:r>
            <a:endParaRPr lang="de-CH" dirty="0"/>
          </a:p>
        </p:txBody>
      </p:sp>
      <p:sp>
        <p:nvSpPr>
          <p:cNvPr id="3" name="Untertitel 2"/>
          <p:cNvSpPr>
            <a:spLocks noGrp="1"/>
          </p:cNvSpPr>
          <p:nvPr>
            <p:ph type="subTitle" idx="1" hasCustomPrompt="1"/>
          </p:nvPr>
        </p:nvSpPr>
        <p:spPr>
          <a:xfrm>
            <a:off x="763200" y="3646800"/>
            <a:ext cx="9288512" cy="936000"/>
          </a:xfrm>
        </p:spPr>
        <p:txBody>
          <a:bodyPr/>
          <a:lstStyle>
            <a:lvl1pPr marL="0" indent="0" algn="l">
              <a:lnSpc>
                <a:spcPct val="85000"/>
              </a:lnSpc>
              <a:spcAft>
                <a:spcPts val="0"/>
              </a:spcAft>
              <a:buNone/>
              <a:defRPr sz="5601">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DE" dirty="0"/>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763200" y="5022000"/>
            <a:ext cx="9288512" cy="216495"/>
          </a:xfrm>
        </p:spPr>
        <p:txBody>
          <a:bodyPr/>
          <a:lstStyle>
            <a:lvl1pPr>
              <a:defRPr sz="1600" b="0">
                <a:solidFill>
                  <a:srgbClr val="99E0DD"/>
                </a:solidFill>
                <a:latin typeface="+mj-lt"/>
              </a:defRPr>
            </a:lvl1pPr>
          </a:lstStyle>
          <a:p>
            <a:pPr lvl="0"/>
            <a:r>
              <a:rPr lang="de-DE"/>
              <a:t>Date, event</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763200" y="4762800"/>
            <a:ext cx="9288512" cy="216495"/>
          </a:xfrm>
        </p:spPr>
        <p:txBody>
          <a:bodyPr/>
          <a:lstStyle>
            <a:lvl1pPr>
              <a:defRPr sz="1600" b="0">
                <a:solidFill>
                  <a:schemeClr val="bg1"/>
                </a:solidFill>
                <a:latin typeface="+mj-lt"/>
              </a:defRPr>
            </a:lvl1pPr>
          </a:lstStyle>
          <a:p>
            <a:pPr lvl="0"/>
            <a:r>
              <a:rPr lang="de-DE"/>
              <a:t>First 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d text white">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tx2"/>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a:t>Add lead text</a:t>
            </a:r>
            <a:endParaRPr lang="de-CH" dirty="0"/>
          </a:p>
        </p:txBody>
      </p:sp>
    </p:spTree>
    <p:extLst>
      <p:ext uri="{BB962C8B-B14F-4D97-AF65-F5344CB8AC3E}">
        <p14:creationId xmlns:p14="http://schemas.microsoft.com/office/powerpoint/2010/main" val="750272783"/>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d text Emerald Green">
    <p:bg>
      <p:bgPr>
        <a:solidFill>
          <a:schemeClr val="accent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bg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a:t>Add lead text</a:t>
            </a:r>
            <a:endParaRPr lang="de-DE" dirty="0"/>
          </a:p>
        </p:txBody>
      </p:sp>
    </p:spTree>
    <p:extLst>
      <p:ext uri="{BB962C8B-B14F-4D97-AF65-F5344CB8AC3E}">
        <p14:creationId xmlns:p14="http://schemas.microsoft.com/office/powerpoint/2010/main" val="3717083759"/>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 text dark green">
    <p:bg>
      <p:bgPr>
        <a:solidFill>
          <a:srgbClr val="004E50"/>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accent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accent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a:t>Add lead text</a:t>
            </a:r>
            <a:endParaRPr lang="de-DE" dirty="0"/>
          </a:p>
        </p:txBody>
      </p:sp>
    </p:spTree>
    <p:extLst>
      <p:ext uri="{BB962C8B-B14F-4D97-AF65-F5344CB8AC3E}">
        <p14:creationId xmlns:p14="http://schemas.microsoft.com/office/powerpoint/2010/main" val="2561045978"/>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 text image">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C5246E3C-42DD-8C7F-9469-D98520F42358}"/>
              </a:ext>
            </a:extLst>
          </p:cNvPr>
          <p:cNvSpPr>
            <a:spLocks noGrp="1"/>
          </p:cNvSpPr>
          <p:nvPr>
            <p:ph type="pic" sz="quarter" idx="14"/>
          </p:nvPr>
        </p:nvSpPr>
        <p:spPr>
          <a:xfrm>
            <a:off x="0" y="-1"/>
            <a:ext cx="12193200" cy="68580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7" name="Datumsplatzhalter 6"/>
          <p:cNvSpPr>
            <a:spLocks noGrp="1"/>
          </p:cNvSpPr>
          <p:nvPr>
            <p:ph type="dt" sz="half" idx="10"/>
          </p:nvPr>
        </p:nvSpPr>
        <p:spPr/>
        <p:txBody>
          <a:bodyPr/>
          <a:lstStyle>
            <a:lvl1pPr>
              <a:defRPr>
                <a:noFill/>
              </a:defRPr>
            </a:lvl1pPr>
          </a:lstStyle>
          <a:p>
            <a:fld id="{D8F31102-7B90-4B07-9A4D-9563A707FDC6}"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12" name="Textplatzhalter 11">
            <a:extLst>
              <a:ext uri="{FF2B5EF4-FFF2-40B4-BE49-F238E27FC236}">
                <a16:creationId xmlns:a16="http://schemas.microsoft.com/office/drawing/2014/main" id="{A66FB9E0-19C4-0552-383B-4C6CAE1C1B08}"/>
              </a:ext>
            </a:extLst>
          </p:cNvPr>
          <p:cNvSpPr>
            <a:spLocks noGrp="1"/>
          </p:cNvSpPr>
          <p:nvPr>
            <p:ph type="body" sz="quarter" idx="13" hasCustomPrompt="1"/>
          </p:nvPr>
        </p:nvSpPr>
        <p:spPr>
          <a:xfrm>
            <a:off x="473075" y="360363"/>
            <a:ext cx="11239550" cy="5859462"/>
          </a:xfrm>
        </p:spPr>
        <p:txBody>
          <a:bodyPr tIns="86400"/>
          <a:lstStyle>
            <a:lvl1pPr>
              <a:lnSpc>
                <a:spcPct val="89000"/>
              </a:lnSpc>
              <a:spcAft>
                <a:spcPts val="0"/>
              </a:spcAft>
              <a:defRPr sz="5600">
                <a:solidFill>
                  <a:schemeClr val="bg1"/>
                </a:solidFill>
                <a:latin typeface="+mj-lt"/>
              </a:defRPr>
            </a:lvl1pPr>
            <a:lvl2pPr>
              <a:defRPr sz="5600">
                <a:solidFill>
                  <a:schemeClr val="tx2"/>
                </a:solidFill>
              </a:defRPr>
            </a:lvl2pPr>
            <a:lvl3pPr>
              <a:defRPr sz="5600">
                <a:solidFill>
                  <a:schemeClr val="tx2"/>
                </a:solidFill>
              </a:defRPr>
            </a:lvl3pPr>
            <a:lvl4pPr>
              <a:defRPr sz="5600">
                <a:solidFill>
                  <a:schemeClr val="tx2"/>
                </a:solidFill>
              </a:defRPr>
            </a:lvl4pPr>
            <a:lvl5pPr>
              <a:defRPr sz="5600">
                <a:solidFill>
                  <a:schemeClr val="tx2"/>
                </a:solidFill>
              </a:defRPr>
            </a:lvl5pPr>
          </a:lstStyle>
          <a:p>
            <a:pPr lvl="0"/>
            <a:r>
              <a:rPr lang="de-DE"/>
              <a:t>Add lead text</a:t>
            </a:r>
            <a:endParaRPr lang="de-CH" dirty="0"/>
          </a:p>
        </p:txBody>
      </p:sp>
    </p:spTree>
    <p:extLst>
      <p:ext uri="{BB962C8B-B14F-4D97-AF65-F5344CB8AC3E}">
        <p14:creationId xmlns:p14="http://schemas.microsoft.com/office/powerpoint/2010/main" val="2782657057"/>
      </p:ext>
    </p:extLst>
  </p:cSld>
  <p:clrMapOvr>
    <a:masterClrMapping/>
  </p:clrMapOvr>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lea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a:t>Add lead text</a:t>
            </a:r>
            <a:endParaRPr lang="de-CH" dirty="0"/>
          </a:p>
        </p:txBody>
      </p:sp>
      <p:sp>
        <p:nvSpPr>
          <p:cNvPr id="7" name="Datumsplatzhalter 6"/>
          <p:cNvSpPr>
            <a:spLocks noGrp="1"/>
          </p:cNvSpPr>
          <p:nvPr>
            <p:ph type="dt" sz="half" idx="10"/>
          </p:nvPr>
        </p:nvSpPr>
        <p:spPr/>
        <p:txBody>
          <a:bodyPr/>
          <a:lstStyle/>
          <a:p>
            <a:fld id="{D8F31102-7B90-4B07-9A4D-9563A707FDC6}"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Tree>
    <p:extLst>
      <p:ext uri="{BB962C8B-B14F-4D97-AF65-F5344CB8AC3E}">
        <p14:creationId xmlns:p14="http://schemas.microsoft.com/office/powerpoint/2010/main" val="7903037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3" name="Inhaltsplatzhalter 2"/>
          <p:cNvSpPr>
            <a:spLocks noGrp="1"/>
          </p:cNvSpPr>
          <p:nvPr>
            <p:ph idx="1" hasCustomPrompt="1"/>
          </p:nvPr>
        </p:nvSpPr>
        <p:spPr/>
        <p:txBody>
          <a:bodyPr/>
          <a:lstStyle>
            <a:lvl1pPr>
              <a:defRPr b="0"/>
            </a:lvl1pPr>
            <a:lvl2pPr>
              <a:defRPr/>
            </a:lvl2pPr>
            <a:lvl3pPr>
              <a:defRPr/>
            </a:lvl3pPr>
          </a:lstStyle>
          <a:p>
            <a:pPr lvl="0"/>
            <a:r>
              <a:rPr lang="de-DE"/>
              <a:t>Add content</a:t>
            </a:r>
            <a:endParaRPr lang="de-DE" dirty="0"/>
          </a:p>
          <a:p>
            <a:pPr lvl="1"/>
            <a:r>
              <a:rPr lang="de-DE"/>
              <a:t>Bullet level 2</a:t>
            </a:r>
            <a:endParaRPr lang="de-DE" dirty="0"/>
          </a:p>
          <a:p>
            <a:pPr lvl="2"/>
            <a:r>
              <a:rPr lang="de-DE"/>
              <a:t>Bullet level 3</a:t>
            </a:r>
            <a:endParaRPr lang="de-DE" dirty="0"/>
          </a:p>
        </p:txBody>
      </p:sp>
      <p:sp>
        <p:nvSpPr>
          <p:cNvPr id="7" name="Datumsplatzhalter 6"/>
          <p:cNvSpPr>
            <a:spLocks noGrp="1"/>
          </p:cNvSpPr>
          <p:nvPr>
            <p:ph type="dt" sz="half" idx="10"/>
          </p:nvPr>
        </p:nvSpPr>
        <p:spPr/>
        <p:txBody>
          <a:bodyPr/>
          <a:lstStyle/>
          <a:p>
            <a:fld id="{070CA1B2-87F2-400A-A543-5485279C832B}"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Tree>
    <p:extLst>
      <p:ext uri="{BB962C8B-B14F-4D97-AF65-F5344CB8AC3E}">
        <p14:creationId xmlns:p14="http://schemas.microsoft.com/office/powerpoint/2010/main" val="47957045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3" name="Inhaltsplatzhalter 2"/>
          <p:cNvSpPr>
            <a:spLocks noGrp="1"/>
          </p:cNvSpPr>
          <p:nvPr>
            <p:ph idx="1" hasCustomPrompt="1"/>
          </p:nvPr>
        </p:nvSpPr>
        <p:spPr>
          <a:xfrm>
            <a:off x="479376" y="1484784"/>
            <a:ext cx="5472610" cy="4735041"/>
          </a:xfrm>
        </p:spPr>
        <p:txBody>
          <a:bodyPr/>
          <a:lstStyle>
            <a:lvl1pPr>
              <a:defRPr b="0"/>
            </a:lvl1pPr>
            <a:lvl2pPr>
              <a:defRPr/>
            </a:lvl2pPr>
            <a:lvl3pPr>
              <a:defRPr/>
            </a:lvl3pPr>
          </a:lstStyle>
          <a:p>
            <a:pPr lvl="0"/>
            <a:r>
              <a:rPr lang="de-DE"/>
              <a:t>Add content</a:t>
            </a:r>
            <a:endParaRPr lang="de-DE" dirty="0"/>
          </a:p>
          <a:p>
            <a:pPr lvl="1"/>
            <a:r>
              <a:rPr lang="de-DE"/>
              <a:t>Bullet level 2</a:t>
            </a:r>
            <a:endParaRPr lang="de-DE" dirty="0"/>
          </a:p>
          <a:p>
            <a:pPr lvl="2"/>
            <a:r>
              <a:rPr lang="de-DE"/>
              <a:t>Bullet level 3</a:t>
            </a:r>
            <a:endParaRPr lang="de-DE" dirty="0"/>
          </a:p>
        </p:txBody>
      </p:sp>
      <p:sp>
        <p:nvSpPr>
          <p:cNvPr id="7" name="Datumsplatzhalter 6"/>
          <p:cNvSpPr>
            <a:spLocks noGrp="1"/>
          </p:cNvSpPr>
          <p:nvPr>
            <p:ph type="dt" sz="half" idx="10"/>
          </p:nvPr>
        </p:nvSpPr>
        <p:spPr/>
        <p:txBody>
          <a:bodyPr/>
          <a:lstStyle/>
          <a:p>
            <a:fld id="{88F22541-A9C1-4BE9-B7C6-48A51FA886F9}"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hasCustomPrompt="1"/>
          </p:nvPr>
        </p:nvSpPr>
        <p:spPr>
          <a:xfrm>
            <a:off x="6239967" y="1484784"/>
            <a:ext cx="5472610" cy="4735041"/>
          </a:xfrm>
        </p:spPr>
        <p:txBody>
          <a:bodyPr/>
          <a:lstStyle>
            <a:lvl1pPr>
              <a:defRPr b="0"/>
            </a:lvl1pPr>
          </a:lstStyle>
          <a:p>
            <a:pPr lvl="0"/>
            <a:r>
              <a:rPr lang="de-DE"/>
              <a:t>Add content</a:t>
            </a:r>
          </a:p>
          <a:p>
            <a:pPr lvl="1"/>
            <a:r>
              <a:rPr lang="de-DE"/>
              <a:t>Bullet level 2</a:t>
            </a:r>
          </a:p>
          <a:p>
            <a:pPr lvl="2"/>
            <a:r>
              <a:rPr lang="de-DE"/>
              <a:t>Bullet level 3</a:t>
            </a:r>
            <a:endParaRPr lang="de-DE" dirty="0"/>
          </a:p>
        </p:txBody>
      </p:sp>
    </p:spTree>
    <p:extLst>
      <p:ext uri="{BB962C8B-B14F-4D97-AF65-F5344CB8AC3E}">
        <p14:creationId xmlns:p14="http://schemas.microsoft.com/office/powerpoint/2010/main" val="96643294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an image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hasCustomPrompt="1"/>
          </p:nvPr>
        </p:nvSpPr>
        <p:spPr>
          <a:xfrm>
            <a:off x="4295774" y="1484313"/>
            <a:ext cx="7416800" cy="4752975"/>
          </a:xfrm>
        </p:spPr>
        <p:txBody>
          <a:bodyPr/>
          <a:lstStyle/>
          <a:p>
            <a:pPr lvl="0"/>
            <a:r>
              <a:rPr lang="de-DE"/>
              <a:t>Add content</a:t>
            </a:r>
          </a:p>
          <a:p>
            <a:pPr lvl="1"/>
            <a:r>
              <a:rPr lang="de-DE"/>
              <a:t>Bullet level 2</a:t>
            </a:r>
          </a:p>
          <a:p>
            <a:pPr lvl="2"/>
            <a:r>
              <a:rPr lang="de-DE"/>
              <a:t>Bullet level 3</a:t>
            </a:r>
            <a:endParaRPr lang="de-DE"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CH" dirty="0"/>
          </a:p>
        </p:txBody>
      </p:sp>
    </p:spTree>
    <p:extLst>
      <p:ext uri="{BB962C8B-B14F-4D97-AF65-F5344CB8AC3E}">
        <p14:creationId xmlns:p14="http://schemas.microsoft.com/office/powerpoint/2010/main" val="16128693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an image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6239967" y="1340769"/>
            <a:ext cx="5472610" cy="4896520"/>
          </a:xfrm>
        </p:spPr>
        <p:txBody>
          <a:bodyPr/>
          <a:lstStyle>
            <a:lvl1pPr>
              <a:defRPr b="0"/>
            </a:lvl1pPr>
            <a:lvl2pPr>
              <a:defRPr/>
            </a:lvl2pPr>
            <a:lvl3pPr>
              <a:defRPr/>
            </a:lvl3pPr>
          </a:lstStyle>
          <a:p>
            <a:pPr lvl="0"/>
            <a:r>
              <a:rPr lang="de-DE"/>
              <a:t>Add content</a:t>
            </a:r>
            <a:endParaRPr lang="de-DE" dirty="0"/>
          </a:p>
          <a:p>
            <a:pPr lvl="1"/>
            <a:r>
              <a:rPr lang="de-DE"/>
              <a:t>Bullet level 2</a:t>
            </a:r>
            <a:endParaRPr lang="de-DE" dirty="0"/>
          </a:p>
          <a:p>
            <a:pPr lvl="2"/>
            <a:r>
              <a:rPr lang="de-DE"/>
              <a:t>Bullet level 3</a:t>
            </a:r>
            <a:endParaRPr lang="de-DE"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an image C">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5457600" cy="4886325"/>
          </a:xfrm>
        </p:spPr>
        <p:txBody>
          <a:bodyPr/>
          <a:lstStyle>
            <a:lvl1pPr>
              <a:defRPr sz="1600" b="0"/>
            </a:lvl1pPr>
            <a:lvl2pPr>
              <a:defRPr sz="1600"/>
            </a:lvl2pPr>
            <a:lvl3pPr>
              <a:defRPr sz="1600"/>
            </a:lvl3pPr>
            <a:lvl4pPr>
              <a:defRPr sz="1600"/>
            </a:lvl4pPr>
            <a:lvl5pPr>
              <a:defRPr sz="1600"/>
            </a:lvl5pPr>
          </a:lstStyle>
          <a:p>
            <a:pPr lvl="0"/>
            <a:r>
              <a:rPr lang="de-DE"/>
              <a:t>Add content</a:t>
            </a:r>
            <a:endParaRPr lang="de-DE" dirty="0"/>
          </a:p>
          <a:p>
            <a:pPr lvl="1"/>
            <a:r>
              <a:rPr lang="de-DE"/>
              <a:t>Bullet level 2</a:t>
            </a:r>
            <a:endParaRPr lang="de-DE" dirty="0"/>
          </a:p>
          <a:p>
            <a:pPr lvl="2"/>
            <a:r>
              <a:rPr lang="de-DE"/>
              <a:t>Bullet level 2</a:t>
            </a:r>
            <a:endParaRPr lang="de-DE"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7499684" y="253496"/>
            <a:ext cx="4437521" cy="6347329"/>
          </a:xfrm>
          <a:noFill/>
        </p:spPr>
        <p:txBody>
          <a:bodyPr lIns="108000" tIns="864000" rIns="108000" bIns="72000" anchor="ctr"/>
          <a:lstStyle>
            <a:lvl1pPr algn="ctr">
              <a:spcAft>
                <a:spcPts val="0"/>
              </a:spcAft>
              <a:tabLst>
                <a:tab pos="896938" algn="l"/>
              </a:tabLs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de-CH"/>
              <a:t>Add campaign image by</a:t>
            </a:r>
            <a:br>
              <a:rPr lang="de-CH"/>
            </a:br>
            <a:r>
              <a:rPr lang="de-CH"/>
              <a:t>clicking on the symbo</a:t>
            </a:r>
            <a:r>
              <a:rPr lang="de-CH" dirty="0"/>
              <a:t>l</a:t>
            </a:r>
            <a:endParaRPr lang="de-CH"/>
          </a:p>
        </p:txBody>
      </p:sp>
      <p:sp>
        <p:nvSpPr>
          <p:cNvPr id="2" name="Titel 1"/>
          <p:cNvSpPr>
            <a:spLocks noGrp="1"/>
          </p:cNvSpPr>
          <p:nvPr>
            <p:ph type="title" hasCustomPrompt="1"/>
          </p:nvPr>
        </p:nvSpPr>
        <p:spPr>
          <a:xfrm>
            <a:off x="479376" y="365126"/>
            <a:ext cx="5457600" cy="315911"/>
          </a:xfrm>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22400" y="6484913"/>
            <a:ext cx="4920965"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3" name="Textplatzhalter 9">
            <a:extLst>
              <a:ext uri="{FF2B5EF4-FFF2-40B4-BE49-F238E27FC236}">
                <a16:creationId xmlns:a16="http://schemas.microsoft.com/office/drawing/2014/main" id="{7D324E64-DBA1-1745-C432-7BA7211ADC04}"/>
              </a:ext>
            </a:extLst>
          </p:cNvPr>
          <p:cNvSpPr>
            <a:spLocks noGrp="1"/>
          </p:cNvSpPr>
          <p:nvPr>
            <p:ph type="body" sz="quarter" idx="13" hasCustomPrompt="1"/>
          </p:nvPr>
        </p:nvSpPr>
        <p:spPr>
          <a:xfrm>
            <a:off x="479327" y="733377"/>
            <a:ext cx="5457599"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Tree>
    <p:extLst>
      <p:ext uri="{BB962C8B-B14F-4D97-AF65-F5344CB8AC3E}">
        <p14:creationId xmlns:p14="http://schemas.microsoft.com/office/powerpoint/2010/main" val="25714309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Emerald Green">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bg1"/>
                </a:solidFill>
                <a:latin typeface="+mj-lt"/>
              </a:defRPr>
            </a:lvl1pPr>
          </a:lstStyle>
          <a:p>
            <a:r>
              <a:rPr lang="de-CH"/>
              <a:t>Title</a:t>
            </a:r>
            <a:endParaRPr lang="de-CH"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tabLst>
                <a:tab pos="1701800" algn="l"/>
              </a:tabLst>
              <a:defRPr sz="1600" b="0">
                <a:solidFill>
                  <a:srgbClr val="99E0DD"/>
                </a:solidFill>
                <a:latin typeface="+mj-lt"/>
              </a:defRPr>
            </a:lvl1pPr>
          </a:lstStyle>
          <a:p>
            <a:pPr lvl="0"/>
            <a:r>
              <a:rPr lang="de-DE"/>
              <a:t>Date, event</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a:t>First name Name</a:t>
            </a:r>
            <a:endParaRPr lang="de-CH" dirty="0"/>
          </a:p>
        </p:txBody>
      </p:sp>
      <p:pic>
        <p:nvPicPr>
          <p:cNvPr id="2" name="Grafik 1">
            <a:extLst>
              <a:ext uri="{FF2B5EF4-FFF2-40B4-BE49-F238E27FC236}">
                <a16:creationId xmlns:a16="http://schemas.microsoft.com/office/drawing/2014/main" id="{D5E26EEB-CC2B-D6FD-CAB5-347A8C7A4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5982986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an image D">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5362314" cy="4886325"/>
          </a:xfrm>
        </p:spPr>
        <p:txBody>
          <a:bodyPr/>
          <a:lstStyle>
            <a:lvl1pPr>
              <a:defRPr sz="1600" b="0"/>
            </a:lvl1pPr>
            <a:lvl2pPr>
              <a:defRPr sz="1600"/>
            </a:lvl2pPr>
            <a:lvl3pPr>
              <a:defRPr sz="1600"/>
            </a:lvl3pPr>
            <a:lvl4pPr>
              <a:defRPr sz="1600"/>
            </a:lvl4pPr>
            <a:lvl5pPr>
              <a:defRPr sz="1600"/>
            </a:lvl5pPr>
          </a:lstStyle>
          <a:p>
            <a:pPr lvl="0"/>
            <a:r>
              <a:rPr lang="de-DE"/>
              <a:t>Add content</a:t>
            </a:r>
          </a:p>
          <a:p>
            <a:pPr lvl="1"/>
            <a:r>
              <a:rPr lang="de-DE"/>
              <a:t>Bullet level 2</a:t>
            </a:r>
          </a:p>
          <a:p>
            <a:pPr lvl="2"/>
            <a:r>
              <a:rPr lang="de-DE"/>
              <a:t>Bullet level 2</a:t>
            </a:r>
            <a:endParaRPr lang="de-DE"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6096000" y="253496"/>
            <a:ext cx="5841206" cy="6347329"/>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365126"/>
            <a:ext cx="5362265" cy="315911"/>
          </a:xfrm>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5362314"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42520203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an image E">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3456125" cy="4886325"/>
          </a:xfrm>
        </p:spPr>
        <p:txBody>
          <a:bodyPr/>
          <a:lstStyle>
            <a:lvl1pPr>
              <a:defRPr sz="1600" b="0"/>
            </a:lvl1pPr>
            <a:lvl2pPr>
              <a:defRPr sz="1600"/>
            </a:lvl2pPr>
            <a:lvl3pPr>
              <a:defRPr sz="1600"/>
            </a:lvl3pPr>
            <a:lvl4pPr>
              <a:defRPr sz="1600"/>
            </a:lvl4pPr>
            <a:lvl5pPr>
              <a:defRPr sz="1600"/>
            </a:lvl5pPr>
          </a:lstStyle>
          <a:p>
            <a:pPr lvl="0"/>
            <a:r>
              <a:rPr lang="de-DE"/>
              <a:t>Add content</a:t>
            </a:r>
          </a:p>
          <a:p>
            <a:pPr lvl="1"/>
            <a:r>
              <a:rPr lang="de-DE"/>
              <a:t>Bullet level 2</a:t>
            </a:r>
          </a:p>
          <a:p>
            <a:pPr lvl="2"/>
            <a:r>
              <a:rPr lang="de-DE"/>
              <a:t>Bullet level 2</a:t>
            </a:r>
            <a:endParaRPr lang="de-DE"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4062414" y="253496"/>
            <a:ext cx="7874792" cy="6347329"/>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365126"/>
            <a:ext cx="3456383" cy="315911"/>
          </a:xfrm>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3456383"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23635375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tow images">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3456126" cy="4886325"/>
          </a:xfrm>
        </p:spPr>
        <p:txBody>
          <a:bodyPr/>
          <a:lstStyle>
            <a:lvl1pPr>
              <a:defRPr sz="1600" b="0"/>
            </a:lvl1pPr>
            <a:lvl2pPr>
              <a:defRPr sz="1600"/>
            </a:lvl2pPr>
            <a:lvl3pPr>
              <a:defRPr sz="1600"/>
            </a:lvl3pPr>
            <a:lvl4pPr>
              <a:defRPr sz="1600"/>
            </a:lvl4pPr>
            <a:lvl5pPr>
              <a:defRPr sz="1600"/>
            </a:lvl5pPr>
          </a:lstStyle>
          <a:p>
            <a:pPr lvl="0"/>
            <a:r>
              <a:rPr lang="de-DE"/>
              <a:t>Add content</a:t>
            </a:r>
          </a:p>
          <a:p>
            <a:pPr lvl="1"/>
            <a:r>
              <a:rPr lang="de-DE"/>
              <a:t>Bullet level 2</a:t>
            </a:r>
          </a:p>
          <a:p>
            <a:pPr lvl="2"/>
            <a:r>
              <a:rPr lang="de-DE"/>
              <a:t>Bullet level 2</a:t>
            </a:r>
            <a:endParaRPr lang="de-DE"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28800" y="890338"/>
            <a:ext cx="3808800" cy="5462336"/>
          </a:xfrm>
          <a:noFill/>
        </p:spPr>
        <p:txBody>
          <a:bodyPr lIns="108000" tIns="864000" rIns="108000" bIns="72000" anchor="ctr"/>
          <a:lstStyle>
            <a:lvl1pPr algn="ctr">
              <a:spcAft>
                <a:spcPts val="0"/>
              </a:spcAf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en-US"/>
              <a:t>Add campaign image by</a:t>
            </a:r>
            <a:br>
              <a:rPr lang="en-US"/>
            </a:br>
            <a:r>
              <a:rPr lang="en-US"/>
              <a:t>clicking on the symbol</a:t>
            </a:r>
            <a:endParaRPr lang="en-US" dirty="0"/>
          </a:p>
        </p:txBody>
      </p:sp>
      <p:sp>
        <p:nvSpPr>
          <p:cNvPr id="2" name="Titel 1"/>
          <p:cNvSpPr>
            <a:spLocks noGrp="1"/>
          </p:cNvSpPr>
          <p:nvPr>
            <p:ph type="title" hasCustomPrompt="1"/>
          </p:nvPr>
        </p:nvSpPr>
        <p:spPr>
          <a:xfrm>
            <a:off x="479375" y="365126"/>
            <a:ext cx="11239549" cy="315911"/>
          </a:xfrm>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194071" y="890338"/>
            <a:ext cx="3808800" cy="5462336"/>
          </a:xfrm>
          <a:noFill/>
        </p:spPr>
        <p:txBody>
          <a:bodyPr lIns="108000" tIns="864000" rIns="108000" bIns="72000" anchor="ctr"/>
          <a:lstStyle>
            <a:lvl1pPr algn="ctr">
              <a:spcAft>
                <a:spcPts val="0"/>
              </a:spcAft>
              <a:defRPr sz="1400" b="0"/>
            </a:lvl1pPr>
          </a:lstStyle>
          <a:p>
            <a:pPr marL="0" marR="0" lvl="0" indent="0" algn="ctr" defTabSz="914488" rtl="0" eaLnBrk="1" fontAlgn="auto" latinLnBrk="0" hangingPunct="1">
              <a:lnSpc>
                <a:spcPct val="105000"/>
              </a:lnSpc>
              <a:spcBef>
                <a:spcPts val="0"/>
              </a:spcBef>
              <a:spcAft>
                <a:spcPts val="1200"/>
              </a:spcAft>
              <a:buClrTx/>
              <a:buSzTx/>
              <a:buFont typeface="Arial" panose="020B0604020202020204" pitchFamily="34" charset="0"/>
              <a:buNone/>
              <a:tabLst/>
              <a:defRPr/>
            </a:pPr>
            <a:r>
              <a:rPr lang="en-US"/>
              <a:t>Add campaign image by</a:t>
            </a:r>
            <a:br>
              <a:rPr lang="en-US"/>
            </a:br>
            <a:r>
              <a:rPr lang="en-US"/>
              <a:t>clicking on the symbol</a:t>
            </a:r>
            <a:endParaRPr lang="en-US" dirty="0"/>
          </a:p>
        </p:txBody>
      </p:sp>
    </p:spTree>
    <p:extLst>
      <p:ext uri="{BB962C8B-B14F-4D97-AF65-F5344CB8AC3E}">
        <p14:creationId xmlns:p14="http://schemas.microsoft.com/office/powerpoint/2010/main" val="16466808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28800" y="633600"/>
            <a:ext cx="3808800" cy="5462336"/>
          </a:xfrm>
          <a:noFill/>
        </p:spPr>
        <p:txBody>
          <a:bodyPr lIns="108000" tIns="864000" rIns="108000" bIns="72000" anchor="ctr"/>
          <a:lstStyle>
            <a:lvl1pPr algn="ctr">
              <a:spcAft>
                <a:spcPts val="0"/>
              </a:spcAft>
              <a:defRPr sz="1400" b="0"/>
            </a:lvl1pPr>
          </a:lstStyle>
          <a:p>
            <a:r>
              <a:rPr lang="en-US"/>
              <a:t>Add campaign image by</a:t>
            </a:r>
            <a:br>
              <a:rPr lang="en-US"/>
            </a:br>
            <a:r>
              <a:rPr lang="en-US"/>
              <a:t>clicking on the symbol</a:t>
            </a:r>
            <a:endParaRPr lang="en-US"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194071" y="633600"/>
            <a:ext cx="3808800" cy="5462336"/>
          </a:xfrm>
          <a:noFill/>
        </p:spPr>
        <p:txBody>
          <a:bodyPr lIns="108000" tIns="864000" rIns="108000" bIns="72000" anchor="ctr"/>
          <a:lstStyle>
            <a:lvl1pPr algn="ctr">
              <a:spcAft>
                <a:spcPts val="0"/>
              </a:spcAft>
              <a:defRPr sz="1400" b="0"/>
            </a:lvl1pPr>
          </a:lstStyle>
          <a:p>
            <a:r>
              <a:rPr lang="en-US"/>
              <a:t>Add campaign image by</a:t>
            </a:r>
            <a:br>
              <a:rPr lang="en-US"/>
            </a:br>
            <a:r>
              <a:rPr lang="en-US"/>
              <a:t>clicking on the symbol</a:t>
            </a:r>
            <a:endParaRPr lang="en-US" dirty="0"/>
          </a:p>
        </p:txBody>
      </p:sp>
      <p:sp>
        <p:nvSpPr>
          <p:cNvPr id="3" name="Bildplatzhalter 4">
            <a:extLst>
              <a:ext uri="{FF2B5EF4-FFF2-40B4-BE49-F238E27FC236}">
                <a16:creationId xmlns:a16="http://schemas.microsoft.com/office/drawing/2014/main" id="{C0B3911A-C6B0-B63F-4353-4F3818D2D68B}"/>
              </a:ext>
            </a:extLst>
          </p:cNvPr>
          <p:cNvSpPr>
            <a:spLocks noGrp="1"/>
          </p:cNvSpPr>
          <p:nvPr>
            <p:ph type="pic" sz="quarter" idx="22" hasCustomPrompt="1"/>
          </p:nvPr>
        </p:nvSpPr>
        <p:spPr>
          <a:xfrm>
            <a:off x="254401" y="633600"/>
            <a:ext cx="3808800" cy="5462336"/>
          </a:xfrm>
          <a:noFill/>
        </p:spPr>
        <p:txBody>
          <a:bodyPr lIns="108000" tIns="864000" rIns="108000" bIns="72000" anchor="ctr"/>
          <a:lstStyle>
            <a:lvl1pPr algn="ctr">
              <a:spcAft>
                <a:spcPts val="0"/>
              </a:spcAft>
              <a:defRPr sz="1400" b="0"/>
            </a:lvl1pPr>
          </a:lstStyle>
          <a:p>
            <a:r>
              <a:rPr lang="en-US"/>
              <a:t>Add campaign image by</a:t>
            </a:r>
            <a:br>
              <a:rPr lang="en-US"/>
            </a:br>
            <a:r>
              <a:rPr lang="en-US"/>
              <a:t>clicking on the symbol</a:t>
            </a:r>
            <a:endParaRPr lang="en-US" dirty="0"/>
          </a:p>
        </p:txBody>
      </p:sp>
    </p:spTree>
    <p:extLst>
      <p:ext uri="{BB962C8B-B14F-4D97-AF65-F5344CB8AC3E}">
        <p14:creationId xmlns:p14="http://schemas.microsoft.com/office/powerpoint/2010/main" val="226568618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black">
    <p:bg>
      <p:bgPr>
        <a:solidFill>
          <a:schemeClr val="tx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3696600" y="0"/>
            <a:ext cx="4798800" cy="6858000"/>
          </a:xfrm>
          <a:solidFill>
            <a:schemeClr val="tx1">
              <a:lumMod val="85000"/>
              <a:lumOff val="15000"/>
            </a:schemeClr>
          </a:solidFill>
        </p:spPr>
        <p:txBody>
          <a:bodyPr lIns="108000" tIns="864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Tree>
    <p:extLst>
      <p:ext uri="{BB962C8B-B14F-4D97-AF65-F5344CB8AC3E}">
        <p14:creationId xmlns:p14="http://schemas.microsoft.com/office/powerpoint/2010/main" val="811094613"/>
      </p:ext>
    </p:extLst>
  </p:cSld>
  <p:clrMapOvr>
    <a:masterClrMapping/>
  </p:clrMapOvr>
  <p:hf sldNum="0"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black">
    <p:bg>
      <p:bgPr>
        <a:solidFill>
          <a:schemeClr val="tx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1172715" y="0"/>
            <a:ext cx="4798800" cy="68580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
        <p:nvSpPr>
          <p:cNvPr id="2" name="Bildplatzhalter 4">
            <a:extLst>
              <a:ext uri="{FF2B5EF4-FFF2-40B4-BE49-F238E27FC236}">
                <a16:creationId xmlns:a16="http://schemas.microsoft.com/office/drawing/2014/main" id="{3223A2AA-C136-CF00-1D23-DAB0057282FF}"/>
              </a:ext>
            </a:extLst>
          </p:cNvPr>
          <p:cNvSpPr>
            <a:spLocks noGrp="1"/>
          </p:cNvSpPr>
          <p:nvPr>
            <p:ph type="pic" sz="quarter" idx="22" hasCustomPrompt="1"/>
          </p:nvPr>
        </p:nvSpPr>
        <p:spPr>
          <a:xfrm>
            <a:off x="6228197" y="0"/>
            <a:ext cx="4798800" cy="68580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Tree>
    <p:extLst>
      <p:ext uri="{BB962C8B-B14F-4D97-AF65-F5344CB8AC3E}">
        <p14:creationId xmlns:p14="http://schemas.microsoft.com/office/powerpoint/2010/main" val="3708443182"/>
      </p:ext>
    </p:extLst>
  </p:cSld>
  <p:clrMapOvr>
    <a:masterClrMapping/>
  </p:clrMapOvr>
  <p:hf sldNum="0"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black">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8191707"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lvl1pPr>
              <a:defRPr>
                <a:noFill/>
              </a:defRPr>
            </a:lvl1pPr>
          </a:lstStyle>
          <a:p>
            <a:fld id="{442AD375-037F-43D0-B059-5172DA06796A}" type="slidenum">
              <a:rPr lang="de-CH" smtClean="0"/>
              <a:pPr/>
              <a:t>‹Nr.›</a:t>
            </a:fld>
            <a:endParaRPr lang="de-CH" dirty="0"/>
          </a:p>
        </p:txBody>
      </p:sp>
      <p:sp>
        <p:nvSpPr>
          <p:cNvPr id="6" name="Bildplatzhalter 4">
            <a:extLst>
              <a:ext uri="{FF2B5EF4-FFF2-40B4-BE49-F238E27FC236}">
                <a16:creationId xmlns:a16="http://schemas.microsoft.com/office/drawing/2014/main" id="{1F180010-7276-0D6A-1A20-5D2F3EBAA6BB}"/>
              </a:ext>
            </a:extLst>
          </p:cNvPr>
          <p:cNvSpPr>
            <a:spLocks noGrp="1"/>
          </p:cNvSpPr>
          <p:nvPr>
            <p:ph type="pic" sz="quarter" idx="21" hasCustomPrompt="1"/>
          </p:nvPr>
        </p:nvSpPr>
        <p:spPr>
          <a:xfrm>
            <a:off x="4096200"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
        <p:nvSpPr>
          <p:cNvPr id="3" name="Bildplatzhalter 4">
            <a:extLst>
              <a:ext uri="{FF2B5EF4-FFF2-40B4-BE49-F238E27FC236}">
                <a16:creationId xmlns:a16="http://schemas.microsoft.com/office/drawing/2014/main" id="{C0B3911A-C6B0-B63F-4353-4F3818D2D68B}"/>
              </a:ext>
            </a:extLst>
          </p:cNvPr>
          <p:cNvSpPr>
            <a:spLocks noGrp="1"/>
          </p:cNvSpPr>
          <p:nvPr>
            <p:ph type="pic" sz="quarter" idx="22" hasCustomPrompt="1"/>
          </p:nvPr>
        </p:nvSpPr>
        <p:spPr>
          <a:xfrm>
            <a:off x="693" y="570225"/>
            <a:ext cx="3999600" cy="5713200"/>
          </a:xfrm>
          <a:solidFill>
            <a:schemeClr val="tx1">
              <a:lumMod val="85000"/>
              <a:lumOff val="15000"/>
            </a:schemeClr>
          </a:solidFill>
        </p:spPr>
        <p:txBody>
          <a:bodyPr lIns="108000" tIns="900000" rIns="108000" bIns="72000" anchor="ctr"/>
          <a:lstStyle>
            <a:lvl1pPr algn="ctr">
              <a:spcAft>
                <a:spcPts val="0"/>
              </a:spcAft>
              <a:defRPr sz="1400" b="0">
                <a:solidFill>
                  <a:schemeClr val="bg1"/>
                </a:solidFill>
              </a:defRPr>
            </a:lvl1pPr>
          </a:lstStyle>
          <a:p>
            <a:r>
              <a:rPr lang="en-US"/>
              <a:t>Add campaign image by</a:t>
            </a:r>
            <a:br>
              <a:rPr lang="en-US"/>
            </a:br>
            <a:r>
              <a:rPr lang="en-US"/>
              <a:t>clicking on the symbol</a:t>
            </a:r>
            <a:endParaRPr lang="en-US" dirty="0"/>
          </a:p>
        </p:txBody>
      </p:sp>
    </p:spTree>
    <p:extLst>
      <p:ext uri="{BB962C8B-B14F-4D97-AF65-F5344CB8AC3E}">
        <p14:creationId xmlns:p14="http://schemas.microsoft.com/office/powerpoint/2010/main" val="4056786807"/>
      </p:ext>
    </p:extLst>
  </p:cSld>
  <p:clrMapOvr>
    <a:masterClrMapping/>
  </p:clrMapOvr>
  <p:hf sldNum="0"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an imag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98731298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image lef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366882139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hasCustomPrompt="1"/>
          </p:nvPr>
        </p:nvSpPr>
        <p:spPr>
          <a:xfrm>
            <a:off x="6167960" y="1268414"/>
            <a:ext cx="5760466" cy="4968875"/>
          </a:xfrm>
          <a:noFill/>
        </p:spPr>
        <p:txBody>
          <a:bodyPr lIns="108000" tIns="648000" rIns="108000" bIns="72000" anchor="ctr"/>
          <a:lstStyle>
            <a:lvl1pPr algn="ctr">
              <a:defRPr sz="1400" b="0"/>
            </a:lvl1pPr>
          </a:lstStyle>
          <a:p>
            <a:r>
              <a:rPr lang="en-US"/>
              <a:t>Add campaign image by clicking on the symbol</a:t>
            </a:r>
            <a:endParaRPr lang="en-US"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hasCustomPrompt="1"/>
          </p:nvPr>
        </p:nvSpPr>
        <p:spPr>
          <a:xfrm>
            <a:off x="263524" y="1268414"/>
            <a:ext cx="5760468" cy="4968875"/>
          </a:xfrm>
          <a:noFill/>
        </p:spPr>
        <p:txBody>
          <a:bodyPr lIns="108000" tIns="648000" rIns="108000" bIns="72000" anchor="ctr"/>
          <a:lstStyle>
            <a:lvl1pPr algn="ctr">
              <a:defRPr sz="1400" b="0"/>
            </a:lvl1pPr>
          </a:lstStyle>
          <a:p>
            <a:r>
              <a:rPr lang="en-US"/>
              <a:t>Add campaign image by clicking on the symbol</a:t>
            </a:r>
            <a:endParaRPr lang="en-US"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b="0" i="0" u="none" strike="noStrike" dirty="0">
              <a:effectLst/>
            </a:endParaRP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15788625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gree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45024"/>
            <a:ext cx="10956926" cy="936104"/>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43314"/>
          </a:xfrm>
        </p:spPr>
        <p:txBody>
          <a:bodyPr anchor="b"/>
          <a:lstStyle>
            <a:lvl1pPr algn="l">
              <a:lnSpc>
                <a:spcPct val="85000"/>
              </a:lnSpc>
              <a:defRPr sz="5601" b="0">
                <a:solidFill>
                  <a:schemeClr val="bg1"/>
                </a:solidFill>
                <a:latin typeface="+mj-lt"/>
              </a:defRPr>
            </a:lvl1pPr>
          </a:lstStyle>
          <a:p>
            <a:r>
              <a:rPr lang="de-CH"/>
              <a:t>Title</a:t>
            </a:r>
            <a:endParaRPr lang="de-CH"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defRPr sz="1600" b="0">
                <a:solidFill>
                  <a:schemeClr val="accent1"/>
                </a:solidFill>
                <a:latin typeface="+mj-lt"/>
              </a:defRPr>
            </a:lvl1pPr>
          </a:lstStyle>
          <a:p>
            <a:pPr lvl="0"/>
            <a:r>
              <a:rPr lang="de-DE"/>
              <a:t>Date, event</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a:t>First name Name</a:t>
            </a:r>
            <a:endParaRPr lang="de-CH" dirty="0"/>
          </a:p>
        </p:txBody>
      </p:sp>
      <p:pic>
        <p:nvPicPr>
          <p:cNvPr id="2" name="Grafik 1">
            <a:extLst>
              <a:ext uri="{FF2B5EF4-FFF2-40B4-BE49-F238E27FC236}">
                <a16:creationId xmlns:a16="http://schemas.microsoft.com/office/drawing/2014/main" id="{34FCA6EC-0232-D13F-3C51-C6372DC0C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943996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itles and images">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223000" y="762000"/>
            <a:ext cx="5716800" cy="55872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55600" y="762000"/>
            <a:ext cx="5718176" cy="5587200"/>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229982"/>
            <a:ext cx="5502323" cy="316800"/>
          </a:xfrm>
        </p:spPr>
        <p:txBody>
          <a:bodyPr/>
          <a:lstStyle>
            <a:lvl1pPr>
              <a:defRPr/>
            </a:lvl1pPr>
          </a:lstStyle>
          <a:p>
            <a:r>
              <a:rPr lang="de-CH"/>
              <a:t>Add image title</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6482281" y="229982"/>
            <a:ext cx="5230294" cy="316800"/>
          </a:xfrm>
        </p:spPr>
        <p:txBody>
          <a:bodyPr/>
          <a:lstStyle>
            <a:lvl1pPr>
              <a:lnSpc>
                <a:spcPct val="100000"/>
              </a:lnSpc>
              <a:spcAft>
                <a:spcPts val="0"/>
              </a:spcAft>
              <a:defRPr b="0">
                <a:solidFill>
                  <a:schemeClr val="tx1"/>
                </a:solidFill>
                <a:latin typeface="+mj-lt"/>
              </a:defRPr>
            </a:lvl1pPr>
          </a:lstStyle>
          <a:p>
            <a:pPr lvl="0"/>
            <a:r>
              <a:rPr lang="de-CH"/>
              <a:t>Add image title</a:t>
            </a:r>
            <a:endParaRPr lang="de-CH" dirty="0"/>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1022400" y="6482544"/>
            <a:ext cx="4952443" cy="180000"/>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474620" y="6482480"/>
            <a:ext cx="5244306" cy="180000"/>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73516957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b="0" i="0" u="none" strike="noStrike" dirty="0">
              <a:effectLst/>
            </a:endParaRP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260804275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rectangle whit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6226388" y="358627"/>
            <a:ext cx="5713200" cy="3045600"/>
          </a:xfrm>
          <a:solidFill>
            <a:schemeClr val="bg1"/>
          </a:solidFill>
        </p:spPr>
        <p:txBody>
          <a:bodyPr lIns="252000" tIns="223200" rIns="252000"/>
          <a:lstStyle>
            <a:lvl1pPr>
              <a:lnSpc>
                <a:spcPct val="104000"/>
              </a:lnSpc>
              <a:spcAft>
                <a:spcPts val="0"/>
              </a:spcAft>
              <a:defRPr spc="20" baseline="0">
                <a:solidFill>
                  <a:schemeClr val="tx1"/>
                </a:solidFill>
                <a:latin typeface="+mj-lt"/>
              </a:defRPr>
            </a:lvl1pPr>
          </a:lstStyle>
          <a:p>
            <a:pPr lvl="0"/>
            <a:r>
              <a:rPr lang="de-DE"/>
              <a:t>Add text</a:t>
            </a:r>
            <a:endParaRPr lang="de-CH" dirty="0"/>
          </a:p>
        </p:txBody>
      </p:sp>
    </p:spTree>
    <p:extLst>
      <p:ext uri="{BB962C8B-B14F-4D97-AF65-F5344CB8AC3E}">
        <p14:creationId xmlns:p14="http://schemas.microsoft.com/office/powerpoint/2010/main" val="1619477269"/>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rectangle Emerald Gree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255600" y="3429000"/>
            <a:ext cx="5713200" cy="3045600"/>
          </a:xfrm>
          <a:solidFill>
            <a:schemeClr val="accent1"/>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a:t>Add text</a:t>
            </a:r>
            <a:endParaRPr lang="de-DE" dirty="0"/>
          </a:p>
        </p:txBody>
      </p:sp>
    </p:spTree>
    <p:extLst>
      <p:ext uri="{BB962C8B-B14F-4D97-AF65-F5344CB8AC3E}">
        <p14:creationId xmlns:p14="http://schemas.microsoft.com/office/powerpoint/2010/main" val="2538340851"/>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rectangle dark green">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6226388" y="3429000"/>
            <a:ext cx="5713200" cy="3045600"/>
          </a:xfrm>
          <a:solidFill>
            <a:srgbClr val="004E50"/>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a:t>Add text</a:t>
            </a:r>
            <a:endParaRPr lang="de-DE" dirty="0"/>
          </a:p>
        </p:txBody>
      </p:sp>
    </p:spTree>
    <p:extLst>
      <p:ext uri="{BB962C8B-B14F-4D97-AF65-F5344CB8AC3E}">
        <p14:creationId xmlns:p14="http://schemas.microsoft.com/office/powerpoint/2010/main" val="4023257940"/>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rectangle black">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solidFill>
            <a:schemeClr val="bg1">
              <a:lumMod val="95000"/>
            </a:schemeClr>
          </a:solid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8" name="Textplatzhalter 7">
            <a:extLst>
              <a:ext uri="{FF2B5EF4-FFF2-40B4-BE49-F238E27FC236}">
                <a16:creationId xmlns:a16="http://schemas.microsoft.com/office/drawing/2014/main" id="{8B43AA04-89E4-5E56-358D-D647CAD9E802}"/>
              </a:ext>
            </a:extLst>
          </p:cNvPr>
          <p:cNvSpPr>
            <a:spLocks noGrp="1"/>
          </p:cNvSpPr>
          <p:nvPr>
            <p:ph type="body" sz="quarter" idx="15" hasCustomPrompt="1"/>
          </p:nvPr>
        </p:nvSpPr>
        <p:spPr>
          <a:xfrm>
            <a:off x="253969" y="358627"/>
            <a:ext cx="5713200" cy="3045600"/>
          </a:xfrm>
          <a:solidFill>
            <a:schemeClr val="tx1"/>
          </a:solidFill>
        </p:spPr>
        <p:txBody>
          <a:bodyPr lIns="252000" tIns="223200" rIns="252000"/>
          <a:lstStyle>
            <a:lvl1pPr>
              <a:lnSpc>
                <a:spcPct val="104000"/>
              </a:lnSpc>
              <a:spcAft>
                <a:spcPts val="0"/>
              </a:spcAft>
              <a:defRPr spc="20" baseline="0">
                <a:solidFill>
                  <a:schemeClr val="bg1"/>
                </a:solidFill>
                <a:latin typeface="+mj-lt"/>
              </a:defRPr>
            </a:lvl1pPr>
          </a:lstStyle>
          <a:p>
            <a:pPr lvl="0"/>
            <a:r>
              <a:rPr lang="de-DE"/>
              <a:t>Add text</a:t>
            </a:r>
            <a:endParaRPr lang="de-DE" dirty="0"/>
          </a:p>
        </p:txBody>
      </p:sp>
    </p:spTree>
    <p:extLst>
      <p:ext uri="{BB962C8B-B14F-4D97-AF65-F5344CB8AC3E}">
        <p14:creationId xmlns:p14="http://schemas.microsoft.com/office/powerpoint/2010/main" val="1744107766"/>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159" userDrawn="1">
          <p15:clr>
            <a:srgbClr val="A4A3A4"/>
          </p15:clr>
        </p15:guide>
        <p15:guide id="3" pos="7521"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prea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 image source or caption</a:t>
            </a:r>
            <a:endParaRPr lang="de-DE" dirty="0"/>
          </a:p>
        </p:txBody>
      </p:sp>
    </p:spTree>
    <p:extLst>
      <p:ext uri="{BB962C8B-B14F-4D97-AF65-F5344CB8AC3E}">
        <p14:creationId xmlns:p14="http://schemas.microsoft.com/office/powerpoint/2010/main" val="18479866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CH"/>
              <a:t>Add title</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r>
              <a:rPr lang="de-CH" b="0" i="0" u="none" strike="noStrike">
                <a:effectLst/>
              </a:rPr>
              <a:t>Optional subtitle</a:t>
            </a:r>
            <a:endParaRPr lang="de-CH" dirty="0"/>
          </a:p>
        </p:txBody>
      </p:sp>
    </p:spTree>
    <p:extLst>
      <p:ext uri="{BB962C8B-B14F-4D97-AF65-F5344CB8AC3E}">
        <p14:creationId xmlns:p14="http://schemas.microsoft.com/office/powerpoint/2010/main" val="38379844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September 25</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mall, dark gree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CH" dirty="0"/>
          </a:p>
        </p:txBody>
      </p:sp>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bg1"/>
                </a:solidFill>
                <a:latin typeface="+mj-lt"/>
              </a:defRPr>
            </a:lvl1pPr>
          </a:lstStyle>
          <a:p>
            <a:r>
              <a:rPr lang="de-CH"/>
              <a:t>Title</a:t>
            </a:r>
            <a:endParaRPr lang="de-CH"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tabLst>
                <a:tab pos="1701800" algn="l"/>
              </a:tabLst>
              <a:defRPr sz="1600" b="0">
                <a:solidFill>
                  <a:schemeClr val="accent1"/>
                </a:solidFill>
                <a:latin typeface="+mj-lt"/>
              </a:defRPr>
            </a:lvl1pPr>
          </a:lstStyle>
          <a:p>
            <a:pPr lvl="0"/>
            <a:r>
              <a:rPr lang="de-DE"/>
              <a:t>Date, event</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495"/>
          </a:xfrm>
        </p:spPr>
        <p:txBody>
          <a:bodyPr/>
          <a:lstStyle>
            <a:lvl1pPr>
              <a:defRPr sz="1600" b="0">
                <a:solidFill>
                  <a:schemeClr val="bg1"/>
                </a:solidFill>
                <a:latin typeface="+mj-lt"/>
              </a:defRPr>
            </a:lvl1pPr>
          </a:lstStyle>
          <a:p>
            <a:pPr lvl="0"/>
            <a:r>
              <a:rPr lang="de-DE"/>
              <a:t>First name Name</a:t>
            </a:r>
            <a:endParaRPr lang="de-CH" dirty="0"/>
          </a:p>
        </p:txBody>
      </p:sp>
      <p:pic>
        <p:nvPicPr>
          <p:cNvPr id="2" name="Grafik 1">
            <a:extLst>
              <a:ext uri="{FF2B5EF4-FFF2-40B4-BE49-F238E27FC236}">
                <a16:creationId xmlns:a16="http://schemas.microsoft.com/office/drawing/2014/main" id="{D5E26EEB-CC2B-D6FD-CAB5-347A8C7A4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530138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3406" y="1883594"/>
            <a:ext cx="3556800" cy="3479296"/>
          </a:xfrm>
          <a:prstGeom prst="rect">
            <a:avLst/>
          </a:prstGeom>
        </p:spPr>
      </p:pic>
    </p:spTree>
    <p:extLst>
      <p:ext uri="{BB962C8B-B14F-4D97-AF65-F5344CB8AC3E}">
        <p14:creationId xmlns:p14="http://schemas.microsoft.com/office/powerpoint/2010/main" val="4062066666"/>
      </p:ext>
    </p:extLst>
  </p:cSld>
  <p:clrMapOvr>
    <a:masterClrMapping/>
  </p:clrMapOvr>
  <p:hf sldNum="0" hdr="0" ftr="0" dt="0"/>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Emerald Green">
    <p:bg>
      <p:bgPr>
        <a:solidFill>
          <a:schemeClr val="accent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4062352011"/>
      </p:ext>
    </p:extLst>
  </p:cSld>
  <p:clrMapOvr>
    <a:masterClrMapping/>
  </p:clrMapOvr>
  <p:hf sldNum="0" hdr="0" ft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dark green">
    <p:bg>
      <p:bgPr>
        <a:solidFill>
          <a:srgbClr val="004E50"/>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3350174620"/>
      </p:ext>
    </p:extLst>
  </p:cSld>
  <p:clrMapOvr>
    <a:masterClrMapping/>
  </p:clrMapOvr>
  <p:hf sldNum="0" hdr="0" ftr="0" dt="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black">
    <p:bg>
      <p:bgPr>
        <a:solidFill>
          <a:schemeClr val="tx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a:srcRect/>
          <a:stretch/>
        </p:blipFill>
        <p:spPr>
          <a:xfrm>
            <a:off x="4266937" y="1883594"/>
            <a:ext cx="3549737" cy="3479296"/>
          </a:xfrm>
          <a:prstGeom prst="rect">
            <a:avLst/>
          </a:prstGeom>
        </p:spPr>
      </p:pic>
    </p:spTree>
    <p:extLst>
      <p:ext uri="{BB962C8B-B14F-4D97-AF65-F5344CB8AC3E}">
        <p14:creationId xmlns:p14="http://schemas.microsoft.com/office/powerpoint/2010/main" val="703708298"/>
      </p:ext>
    </p:extLst>
  </p:cSld>
  <p:clrMapOvr>
    <a:masterClrMapping/>
  </p:clrMapOvr>
  <p:hf sldNum="0" hdr="0" ftr="0" dt="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chemeClr val="tx2"/>
                </a:solidFill>
                <a:latin typeface="+mj-lt"/>
              </a:defRPr>
            </a:lvl1pPr>
          </a:lstStyle>
          <a:p>
            <a:pPr lvl="0"/>
            <a:r>
              <a:rPr lang="de-DE"/>
              <a:t>Add conclusion</a:t>
            </a:r>
            <a:endParaRPr lang="de-CH" dirty="0"/>
          </a:p>
        </p:txBody>
      </p:sp>
      <p:pic>
        <p:nvPicPr>
          <p:cNvPr id="4" name="Grafik 3">
            <a:extLst>
              <a:ext uri="{FF2B5EF4-FFF2-40B4-BE49-F238E27FC236}">
                <a16:creationId xmlns:a16="http://schemas.microsoft.com/office/drawing/2014/main" id="{00D09731-491B-686B-823F-2311121990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Tree>
    <p:extLst>
      <p:ext uri="{BB962C8B-B14F-4D97-AF65-F5344CB8AC3E}">
        <p14:creationId xmlns:p14="http://schemas.microsoft.com/office/powerpoint/2010/main" val="3979506822"/>
      </p:ext>
    </p:extLst>
  </p:cSld>
  <p:clrMapOvr>
    <a:masterClrMapping/>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clusion Emerald Green">
    <p:bg>
      <p:bgPr>
        <a:solidFill>
          <a:schemeClr val="accent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rgbClr val="A3EBE4"/>
                </a:solidFill>
                <a:latin typeface="+mj-lt"/>
              </a:defRPr>
            </a:lvl1pPr>
          </a:lstStyle>
          <a:p>
            <a:pPr lvl="0"/>
            <a:r>
              <a:rPr lang="de-DE"/>
              <a:t>Add conclusion</a:t>
            </a:r>
            <a:endParaRPr lang="de-DE" dirty="0"/>
          </a:p>
        </p:txBody>
      </p:sp>
      <p:pic>
        <p:nvPicPr>
          <p:cNvPr id="2" name="Grafik 1">
            <a:extLst>
              <a:ext uri="{FF2B5EF4-FFF2-40B4-BE49-F238E27FC236}">
                <a16:creationId xmlns:a16="http://schemas.microsoft.com/office/drawing/2014/main" id="{40D18626-D519-ABF0-E2E7-77C4331A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711297011"/>
      </p:ext>
    </p:extLst>
  </p:cSld>
  <p:clrMapOvr>
    <a:masterClrMapping/>
  </p:clrMapOvr>
  <p:hf sldNum="0" hdr="0" ftr="0" dt="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clusion dark green">
    <p:bg>
      <p:bgPr>
        <a:solidFill>
          <a:srgbClr val="004E50"/>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fld id="{D3F97B86-588C-4DAE-A536-24038FC38615}" type="datetime6">
              <a:rPr lang="de-CH" smtClean="0"/>
              <a:t>September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lvl1pPr>
              <a:defRPr>
                <a:noFill/>
              </a:defRPr>
            </a:lvl1p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3075" y="2843883"/>
            <a:ext cx="11239501" cy="1872208"/>
          </a:xfrm>
        </p:spPr>
        <p:txBody>
          <a:bodyPr/>
          <a:lstStyle>
            <a:lvl1pPr>
              <a:lnSpc>
                <a:spcPct val="91000"/>
              </a:lnSpc>
              <a:spcAft>
                <a:spcPts val="0"/>
              </a:spcAft>
              <a:defRPr sz="5600" b="0">
                <a:solidFill>
                  <a:schemeClr val="accent1"/>
                </a:solidFill>
                <a:latin typeface="+mj-lt"/>
              </a:defRPr>
            </a:lvl1pPr>
          </a:lstStyle>
          <a:p>
            <a:pPr lvl="0"/>
            <a:r>
              <a:rPr lang="de-DE"/>
              <a:t>Add conclusion</a:t>
            </a:r>
            <a:endParaRPr lang="de-DE" dirty="0"/>
          </a:p>
        </p:txBody>
      </p:sp>
      <p:pic>
        <p:nvPicPr>
          <p:cNvPr id="2" name="Grafik 1">
            <a:extLst>
              <a:ext uri="{FF2B5EF4-FFF2-40B4-BE49-F238E27FC236}">
                <a16:creationId xmlns:a16="http://schemas.microsoft.com/office/drawing/2014/main" id="{40D18626-D519-ABF0-E2E7-77C4331A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1291949333"/>
      </p:ext>
    </p:extLst>
  </p:cSld>
  <p:clrMapOvr>
    <a:masterClrMapping/>
  </p:clrMapOvr>
  <p:hf sldNum="0" hdr="0" ftr="0" dt="0"/>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265370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78282047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September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96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3200" y="3646800"/>
            <a:ext cx="10958400" cy="936000"/>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CH" dirty="0"/>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3200" y="2088000"/>
            <a:ext cx="10958400" cy="1544400"/>
          </a:xfrm>
        </p:spPr>
        <p:txBody>
          <a:bodyPr anchor="b"/>
          <a:lstStyle>
            <a:lvl1pPr algn="l">
              <a:lnSpc>
                <a:spcPct val="85000"/>
              </a:lnSpc>
              <a:defRPr sz="5601" b="0">
                <a:solidFill>
                  <a:schemeClr val="tx1"/>
                </a:solidFill>
                <a:latin typeface="+mj-lt"/>
              </a:defRPr>
            </a:lvl1pPr>
          </a:lstStyle>
          <a:p>
            <a:r>
              <a:rPr lang="de-CH"/>
              <a:t>Title</a:t>
            </a:r>
            <a:endParaRPr lang="de-CH"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3200" y="5022000"/>
            <a:ext cx="10958400" cy="216495"/>
          </a:xfrm>
        </p:spPr>
        <p:txBody>
          <a:bodyPr/>
          <a:lstStyle>
            <a:lvl1pPr>
              <a:defRPr sz="1600" b="0">
                <a:solidFill>
                  <a:schemeClr val="tx2"/>
                </a:solidFill>
                <a:latin typeface="+mj-lt"/>
              </a:defRPr>
            </a:lvl1pPr>
          </a:lstStyle>
          <a:p>
            <a:pPr lvl="0"/>
            <a:r>
              <a:rPr lang="de-DE"/>
              <a:t>Date, event</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3200" y="4762800"/>
            <a:ext cx="10958400" cy="216000"/>
          </a:xfrm>
        </p:spPr>
        <p:txBody>
          <a:bodyPr/>
          <a:lstStyle>
            <a:lvl1pPr>
              <a:defRPr sz="1600" b="0">
                <a:solidFill>
                  <a:schemeClr val="tx1"/>
                </a:solidFill>
                <a:latin typeface="+mj-lt"/>
              </a:defRPr>
            </a:lvl1pPr>
          </a:lstStyle>
          <a:p>
            <a:pPr lvl="0"/>
            <a:r>
              <a:rPr lang="de-DE"/>
              <a:t>First name Name</a:t>
            </a:r>
            <a:endParaRPr lang="de-CH" dirty="0"/>
          </a:p>
        </p:txBody>
      </p:sp>
      <p:sp>
        <p:nvSpPr>
          <p:cNvPr id="5" name="Inhaltsplatzhalter 5">
            <a:extLst>
              <a:ext uri="{FF2B5EF4-FFF2-40B4-BE49-F238E27FC236}">
                <a16:creationId xmlns:a16="http://schemas.microsoft.com/office/drawing/2014/main" id="{FD3E8D50-82CF-66FB-C8A3-ACF72506AAAE}"/>
              </a:ext>
            </a:extLst>
          </p:cNvPr>
          <p:cNvSpPr>
            <a:spLocks noGrp="1"/>
          </p:cNvSpPr>
          <p:nvPr>
            <p:ph sz="quarter" idx="15" hasCustomPrompt="1"/>
          </p:nvPr>
        </p:nvSpPr>
        <p:spPr>
          <a:xfrm>
            <a:off x="2279576" y="360363"/>
            <a:ext cx="1779077" cy="730500"/>
          </a:xfrm>
        </p:spPr>
        <p:txBody>
          <a:bodyPr tIns="630000" anchor="ctr"/>
          <a:lstStyle>
            <a:lvl1pPr algn="ctr">
              <a:defRPr sz="900">
                <a:solidFill>
                  <a:schemeClr val="bg2"/>
                </a:solidFill>
              </a:defRPr>
            </a:lvl1pPr>
          </a:lstStyle>
          <a:p>
            <a:pPr lvl="0"/>
            <a:r>
              <a:rPr lang="de-DE" dirty="0"/>
              <a:t>optionales Zusatzlogo einfügen</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el, Text und ein Bild D">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hasCustomPrompt="1"/>
          </p:nvPr>
        </p:nvSpPr>
        <p:spPr>
          <a:xfrm>
            <a:off x="479585" y="1333500"/>
            <a:ext cx="5362314" cy="4886325"/>
          </a:xfrm>
        </p:spPr>
        <p:txBody>
          <a:bodyPr/>
          <a:lstStyle>
            <a:lvl1pPr>
              <a:defRPr sz="1600" b="0"/>
            </a:lvl1pPr>
            <a:lvl2pPr>
              <a:defRPr sz="1600"/>
            </a:lvl2pPr>
            <a:lvl3pPr>
              <a:defRPr sz="1600"/>
            </a:lvl3pPr>
            <a:lvl4pPr>
              <a:defRPr sz="1600"/>
            </a:lvl4pPr>
            <a:lvl5pPr>
              <a:defRPr sz="1600"/>
            </a:lvl5pPr>
          </a:lstStyle>
          <a:p>
            <a:pPr lvl="0"/>
            <a:r>
              <a:rPr lang="de-DE" dirty="0"/>
              <a:t>Textmasterformat bearbeiten</a:t>
            </a:r>
          </a:p>
          <a:p>
            <a:pPr lvl="1"/>
            <a:r>
              <a:rPr lang="de-DE" dirty="0"/>
              <a:t>Zweite Ebene</a:t>
            </a:r>
          </a:p>
          <a:p>
            <a:pPr lvl="2"/>
            <a:r>
              <a:rPr lang="de-DE" dirty="0"/>
              <a:t>Dritte Ebene</a:t>
            </a:r>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6096000" y="253496"/>
            <a:ext cx="5841206" cy="6347329"/>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hasCustomPrompt="1"/>
          </p:nvPr>
        </p:nvSpPr>
        <p:spPr>
          <a:xfrm>
            <a:off x="479377" y="365126"/>
            <a:ext cx="5362265" cy="315911"/>
          </a:xfrm>
        </p:spPr>
        <p:txBody>
          <a:bodyPr/>
          <a:lstStyle/>
          <a:p>
            <a:r>
              <a:rPr lang="de-CH" dirty="0"/>
              <a:t>Titel hinzufügen</a:t>
            </a:r>
          </a:p>
        </p:txBody>
      </p:sp>
      <p:sp>
        <p:nvSpPr>
          <p:cNvPr id="7" name="Datumsplatzhalter 6"/>
          <p:cNvSpPr>
            <a:spLocks noGrp="1"/>
          </p:cNvSpPr>
          <p:nvPr>
            <p:ph type="dt" sz="half" idx="10"/>
          </p:nvPr>
        </p:nvSpPr>
        <p:spPr/>
        <p:txBody>
          <a:bodyPr/>
          <a:lstStyle>
            <a:lvl1pPr>
              <a:defRPr>
                <a:noFill/>
              </a:defRPr>
            </a:lvl1pPr>
          </a:lstStyle>
          <a:p>
            <a:fld id="{929D3D3C-4007-495E-9327-B8C8F17808C3}" type="datetime6">
              <a:rPr lang="de-CH" smtClean="0"/>
              <a:pPr/>
              <a:t>September 25</a:t>
            </a:fld>
            <a:endParaRPr lang="de-CH" dirty="0"/>
          </a:p>
        </p:txBody>
      </p:sp>
      <p:sp>
        <p:nvSpPr>
          <p:cNvPr id="8" name="Fußzeilenplatzhalter 7"/>
          <p:cNvSpPr>
            <a:spLocks noGrp="1"/>
          </p:cNvSpPr>
          <p:nvPr>
            <p:ph type="ftr" sz="quarter" idx="11"/>
          </p:nvPr>
        </p:nvSpPr>
        <p:spPr/>
        <p:txBody>
          <a:bodyPr/>
          <a:lstStyle>
            <a:lvl1pPr>
              <a:defRPr>
                <a:noFill/>
              </a:defRPr>
            </a:lvl1p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a:xfrm>
            <a:off x="507953" y="6482481"/>
            <a:ext cx="403472" cy="162000"/>
          </a:xfrm>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5362314" cy="352764"/>
          </a:xfrm>
        </p:spPr>
        <p:txBody>
          <a:bodyPr/>
          <a:lstStyle>
            <a:lvl1pPr>
              <a:defRPr b="0">
                <a:solidFill>
                  <a:schemeClr val="tx2"/>
                </a:solidFill>
                <a:latin typeface="+mj-lt"/>
              </a:defRPr>
            </a:lvl1pPr>
          </a:lstStyle>
          <a:p>
            <a:r>
              <a:rPr lang="de-CH" b="0" i="0" u="none" strike="noStrike" dirty="0">
                <a:effectLst/>
              </a:rPr>
              <a:t>Optionaler Untertitel</a:t>
            </a:r>
            <a:endParaRPr lang="de-CH" dirty="0"/>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1016011" y="6484913"/>
            <a:ext cx="2919700" cy="168252"/>
          </a:xfrm>
        </p:spPr>
        <p:txBody>
          <a:bodyPr/>
          <a:lstStyle>
            <a:lvl1pPr>
              <a:defRPr lang="de-DE" sz="1000" b="0" kern="1200" dirty="0" smtClean="0">
                <a:solidFill>
                  <a:schemeClr val="tx2"/>
                </a:solidFill>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7311606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small, white">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761999" y="3600450"/>
            <a:ext cx="10956926" cy="980678"/>
          </a:xfrm>
        </p:spPr>
        <p:txBody>
          <a:bodyPr/>
          <a:lstStyle>
            <a:lvl1pPr marL="0" indent="0" algn="l">
              <a:lnSpc>
                <a:spcPct val="85000"/>
              </a:lnSpc>
              <a:spcAft>
                <a:spcPts val="0"/>
              </a:spcAft>
              <a:buNone/>
              <a:defRPr sz="4800">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Subtitle</a:t>
            </a:r>
            <a:endParaRPr lang="de-CH" dirty="0"/>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761999" y="2089423"/>
            <a:ext cx="10956926" cy="1517377"/>
          </a:xfrm>
        </p:spPr>
        <p:txBody>
          <a:bodyPr anchor="b"/>
          <a:lstStyle>
            <a:lvl1pPr algn="l">
              <a:lnSpc>
                <a:spcPct val="85000"/>
              </a:lnSpc>
              <a:defRPr sz="4800" b="0">
                <a:solidFill>
                  <a:schemeClr val="tx1"/>
                </a:solidFill>
                <a:latin typeface="+mj-lt"/>
              </a:defRPr>
            </a:lvl1pPr>
          </a:lstStyle>
          <a:p>
            <a:r>
              <a:rPr lang="de-CH"/>
              <a:t>Title</a:t>
            </a:r>
            <a:endParaRPr lang="de-CH" dirty="0"/>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761999" y="5020269"/>
            <a:ext cx="10956926" cy="216495"/>
          </a:xfrm>
        </p:spPr>
        <p:txBody>
          <a:bodyPr/>
          <a:lstStyle>
            <a:lvl1pPr>
              <a:defRPr sz="1600" b="0">
                <a:solidFill>
                  <a:schemeClr val="tx2"/>
                </a:solidFill>
                <a:latin typeface="+mj-lt"/>
              </a:defRPr>
            </a:lvl1pPr>
          </a:lstStyle>
          <a:p>
            <a:pPr lvl="0"/>
            <a:r>
              <a:rPr lang="de-DE"/>
              <a:t>Date, Event</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761999" y="4763244"/>
            <a:ext cx="10956926" cy="216000"/>
          </a:xfrm>
        </p:spPr>
        <p:txBody>
          <a:bodyPr/>
          <a:lstStyle>
            <a:lvl1pPr>
              <a:defRPr sz="1600" b="0">
                <a:solidFill>
                  <a:schemeClr val="tx1"/>
                </a:solidFill>
                <a:latin typeface="+mj-lt"/>
              </a:defRPr>
            </a:lvl1pPr>
          </a:lstStyle>
          <a:p>
            <a:pPr lvl="0"/>
            <a:r>
              <a:rPr lang="de-DE"/>
              <a:t>First name Name</a:t>
            </a:r>
            <a:endParaRPr lang="de-CH" dirty="0"/>
          </a:p>
        </p:txBody>
      </p:sp>
      <p:sp>
        <p:nvSpPr>
          <p:cNvPr id="6" name="Inhaltsplatzhalter 5">
            <a:extLst>
              <a:ext uri="{FF2B5EF4-FFF2-40B4-BE49-F238E27FC236}">
                <a16:creationId xmlns:a16="http://schemas.microsoft.com/office/drawing/2014/main" id="{8EA610CF-DE4A-59EE-92E9-0326D58BBE34}"/>
              </a:ext>
            </a:extLst>
          </p:cNvPr>
          <p:cNvSpPr>
            <a:spLocks noGrp="1"/>
          </p:cNvSpPr>
          <p:nvPr>
            <p:ph sz="quarter" idx="15" hasCustomPrompt="1"/>
          </p:nvPr>
        </p:nvSpPr>
        <p:spPr>
          <a:xfrm>
            <a:off x="2279576" y="360363"/>
            <a:ext cx="1779077" cy="730500"/>
          </a:xfrm>
        </p:spPr>
        <p:txBody>
          <a:bodyPr tIns="630000" anchor="ctr"/>
          <a:lstStyle>
            <a:lvl1pPr algn="ctr">
              <a:defRPr sz="900">
                <a:solidFill>
                  <a:schemeClr val="bg2"/>
                </a:solidFill>
              </a:defRPr>
            </a:lvl1pPr>
          </a:lstStyle>
          <a:p>
            <a:pPr lvl="0"/>
            <a:r>
              <a:rPr lang="de-DE" dirty="0"/>
              <a:t>optionales Zusatzlogo einfügen</a:t>
            </a:r>
            <a:endParaRPr lang="de-CH" dirty="0"/>
          </a:p>
        </p:txBody>
      </p:sp>
    </p:spTree>
    <p:extLst>
      <p:ext uri="{BB962C8B-B14F-4D97-AF65-F5344CB8AC3E}">
        <p14:creationId xmlns:p14="http://schemas.microsoft.com/office/powerpoint/2010/main" val="3809935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lide, Emerald Green">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73075" y="3646800"/>
            <a:ext cx="11239550" cy="1612776"/>
          </a:xfrm>
        </p:spPr>
        <p:txBody>
          <a:bodyPr/>
          <a:lstStyle>
            <a:lvl1pPr marL="0" indent="0" algn="l">
              <a:lnSpc>
                <a:spcPct val="85000"/>
              </a:lnSpc>
              <a:spcAft>
                <a:spcPts val="0"/>
              </a:spcAft>
              <a:buNone/>
              <a:defRPr sz="5601">
                <a:solidFill>
                  <a:srgbClr val="A3EBE4"/>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Sub-heading optional</a:t>
            </a:r>
            <a:endParaRPr lang="de-DE"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471600" y="1486800"/>
            <a:ext cx="11239550" cy="2145600"/>
          </a:xfrm>
        </p:spPr>
        <p:txBody>
          <a:bodyPr anchor="b"/>
          <a:lstStyle>
            <a:lvl1pPr algn="l">
              <a:lnSpc>
                <a:spcPct val="85000"/>
              </a:lnSpc>
              <a:defRPr sz="5601" b="0">
                <a:solidFill>
                  <a:schemeClr val="bg1"/>
                </a:solidFill>
                <a:latin typeface="+mj-lt"/>
              </a:defRPr>
            </a:lvl1pPr>
          </a:lstStyle>
          <a:p>
            <a:r>
              <a:rPr lang="de-CH"/>
              <a:t>Title</a:t>
            </a:r>
            <a:endParaRPr lang="de-CH" dirty="0"/>
          </a:p>
        </p:txBody>
      </p:sp>
    </p:spTree>
    <p:extLst>
      <p:ext uri="{BB962C8B-B14F-4D97-AF65-F5344CB8AC3E}">
        <p14:creationId xmlns:p14="http://schemas.microsoft.com/office/powerpoint/2010/main" val="1812803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green">
    <p:bg>
      <p:bgPr>
        <a:solidFill>
          <a:srgbClr val="004E50"/>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73075" y="3645024"/>
            <a:ext cx="11239550"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Sub-heading optional</a:t>
            </a:r>
            <a:endParaRPr lang="de-DE"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473075" y="1483200"/>
            <a:ext cx="11239550" cy="2145600"/>
          </a:xfrm>
        </p:spPr>
        <p:txBody>
          <a:bodyPr anchor="b"/>
          <a:lstStyle>
            <a:lvl1pPr algn="l">
              <a:lnSpc>
                <a:spcPct val="85000"/>
              </a:lnSpc>
              <a:defRPr sz="5601" b="0">
                <a:solidFill>
                  <a:schemeClr val="bg1"/>
                </a:solidFill>
                <a:latin typeface="+mj-lt"/>
              </a:defRPr>
            </a:lvl1pPr>
          </a:lstStyle>
          <a:p>
            <a:r>
              <a:rPr lang="de-CH"/>
              <a:t>Title</a:t>
            </a:r>
            <a:endParaRPr lang="de-CH" dirty="0"/>
          </a:p>
        </p:txBody>
      </p:sp>
    </p:spTree>
    <p:extLst>
      <p:ext uri="{BB962C8B-B14F-4D97-AF65-F5344CB8AC3E}">
        <p14:creationId xmlns:p14="http://schemas.microsoft.com/office/powerpoint/2010/main" val="39267893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image">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2ED00712-F7DE-DDA7-4F38-FEA7B108D281}"/>
              </a:ext>
            </a:extLst>
          </p:cNvPr>
          <p:cNvSpPr>
            <a:spLocks noGrp="1"/>
          </p:cNvSpPr>
          <p:nvPr>
            <p:ph type="pic" sz="quarter" idx="14" hasCustomPrompt="1"/>
          </p:nvPr>
        </p:nvSpPr>
        <p:spPr>
          <a:xfrm>
            <a:off x="0" y="0"/>
            <a:ext cx="12193200" cy="6858000"/>
          </a:xfrm>
          <a:solidFill>
            <a:schemeClr val="bg2"/>
          </a:solidFill>
        </p:spPr>
        <p:txBody>
          <a:bodyPr lIns="108000" tIns="648000" rIns="108000" bIns="72000" anchor="t" anchorCtr="0"/>
          <a:lstStyle>
            <a:lvl1pPr algn="ctr">
              <a:defRPr sz="1400" b="0"/>
            </a:lvl1pPr>
          </a:lstStyle>
          <a:p>
            <a:r>
              <a:rPr lang="de-DE"/>
              <a:t>Drag and drop image on the placeholder</a:t>
            </a:r>
            <a:endParaRPr lang="de-CH" dirty="0"/>
          </a:p>
        </p:txBody>
      </p:sp>
      <p:sp>
        <p:nvSpPr>
          <p:cNvPr id="6" name="Textplatzhalter 5">
            <a:extLst>
              <a:ext uri="{FF2B5EF4-FFF2-40B4-BE49-F238E27FC236}">
                <a16:creationId xmlns:a16="http://schemas.microsoft.com/office/drawing/2014/main" id="{0BA4E1F2-796F-40C0-BB84-8CAE7EECD577}"/>
              </a:ext>
            </a:extLst>
          </p:cNvPr>
          <p:cNvSpPr>
            <a:spLocks noGrp="1"/>
          </p:cNvSpPr>
          <p:nvPr>
            <p:ph type="body" sz="quarter" idx="15" hasCustomPrompt="1"/>
          </p:nvPr>
        </p:nvSpPr>
        <p:spPr>
          <a:xfrm rot="16200000">
            <a:off x="-3661135" y="3293998"/>
            <a:ext cx="6858000" cy="270000"/>
          </a:xfrm>
          <a:solidFill>
            <a:schemeClr val="tx1">
              <a:alpha val="30000"/>
            </a:schemeClr>
          </a:solidFill>
        </p:spPr>
        <p:txBody>
          <a:bodyPr lIns="36000" tIns="36000" rIns="36000" bIns="36000"/>
          <a:lstStyle>
            <a:lvl1pPr>
              <a:defRPr sz="1000"/>
            </a:lvl1pPr>
          </a:lstStyle>
          <a:p>
            <a:pPr lvl="0"/>
            <a:r>
              <a:rPr lang="en-US"/>
              <a:t>If needed, drag the dark area to the right over the image</a:t>
            </a:r>
            <a:endParaRPr lang="de-CH" dirty="0"/>
          </a:p>
        </p:txBody>
      </p:sp>
      <p:sp>
        <p:nvSpPr>
          <p:cNvPr id="3" name="Untertitel 2"/>
          <p:cNvSpPr>
            <a:spLocks noGrp="1"/>
          </p:cNvSpPr>
          <p:nvPr>
            <p:ph type="subTitle" idx="1" hasCustomPrompt="1"/>
          </p:nvPr>
        </p:nvSpPr>
        <p:spPr>
          <a:xfrm>
            <a:off x="473075" y="3645024"/>
            <a:ext cx="11239550" cy="1612776"/>
          </a:xfrm>
          <a:noFill/>
        </p:spPr>
        <p:txBody>
          <a:bodyPr/>
          <a:lstStyle>
            <a:lvl1pPr marL="0" indent="0" algn="l">
              <a:lnSpc>
                <a:spcPct val="85000"/>
              </a:lnSpc>
              <a:spcAft>
                <a:spcPts val="0"/>
              </a:spcAft>
              <a:buNone/>
              <a:defRPr sz="5601">
                <a:solidFill>
                  <a:schemeClr val="bg1">
                    <a:alpha val="60000"/>
                  </a:schemeClr>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Sub-heading optional</a:t>
            </a:r>
            <a:endParaRPr lang="de-DE"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473075" y="1482725"/>
            <a:ext cx="11239549" cy="2146837"/>
          </a:xfrm>
        </p:spPr>
        <p:txBody>
          <a:bodyPr anchor="b"/>
          <a:lstStyle>
            <a:lvl1pPr algn="l">
              <a:lnSpc>
                <a:spcPct val="85000"/>
              </a:lnSpc>
              <a:defRPr sz="5601" b="0">
                <a:solidFill>
                  <a:schemeClr val="bg1"/>
                </a:solidFill>
                <a:latin typeface="+mj-lt"/>
              </a:defRPr>
            </a:lvl1pPr>
          </a:lstStyle>
          <a:p>
            <a:r>
              <a:rPr lang="de-CH"/>
              <a:t>Title</a:t>
            </a:r>
            <a:endParaRPr lang="de-CH" dirty="0"/>
          </a:p>
        </p:txBody>
      </p:sp>
    </p:spTree>
    <p:extLst>
      <p:ext uri="{BB962C8B-B14F-4D97-AF65-F5344CB8AC3E}">
        <p14:creationId xmlns:p14="http://schemas.microsoft.com/office/powerpoint/2010/main" val="2558316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r>
              <a:rPr lang="de-CH" noProof="0"/>
              <a:t>Add title</a:t>
            </a:r>
            <a:endParaRPr lang="de-CH" noProof="0" dirty="0"/>
          </a:p>
        </p:txBody>
      </p:sp>
      <p:sp>
        <p:nvSpPr>
          <p:cNvPr id="3" name="Textplatzhalter 2"/>
          <p:cNvSpPr>
            <a:spLocks noGrp="1"/>
          </p:cNvSpPr>
          <p:nvPr>
            <p:ph type="body" idx="1"/>
          </p:nvPr>
        </p:nvSpPr>
        <p:spPr>
          <a:xfrm>
            <a:off x="479377" y="1484784"/>
            <a:ext cx="11233248" cy="4735041"/>
          </a:xfrm>
          <a:prstGeom prst="rect">
            <a:avLst/>
          </a:prstGeom>
        </p:spPr>
        <p:txBody>
          <a:bodyPr vert="horz" lIns="0" tIns="0" rIns="0" bIns="0" rtlCol="0">
            <a:noAutofit/>
          </a:bodyPr>
          <a:lstStyle/>
          <a:p>
            <a:pPr lvl="0"/>
            <a:r>
              <a:rPr lang="de-CH" noProof="0"/>
              <a:t>Edit text master format</a:t>
            </a:r>
            <a:endParaRPr lang="de-CH" noProof="0" dirty="0"/>
          </a:p>
          <a:p>
            <a:pPr lvl="1"/>
            <a:r>
              <a:rPr lang="de-CH" noProof="0"/>
              <a:t>Level 2</a:t>
            </a:r>
            <a:endParaRPr lang="de-CH" noProof="0" dirty="0"/>
          </a:p>
          <a:p>
            <a:pPr lvl="2"/>
            <a:r>
              <a:rPr lang="de-CH" noProof="0"/>
              <a:t>Level 3</a:t>
            </a:r>
            <a:endParaRPr lang="de-CH" noProof="0" dirty="0"/>
          </a:p>
        </p:txBody>
      </p:sp>
      <p:sp>
        <p:nvSpPr>
          <p:cNvPr id="4" name="Datumsplatzhalter 3"/>
          <p:cNvSpPr>
            <a:spLocks noGrp="1"/>
          </p:cNvSpPr>
          <p:nvPr>
            <p:ph type="dt" sz="half" idx="2"/>
          </p:nvPr>
        </p:nvSpPr>
        <p:spPr>
          <a:xfrm>
            <a:off x="9768409" y="6694832"/>
            <a:ext cx="1944216" cy="162000"/>
          </a:xfrm>
          <a:prstGeom prst="rect">
            <a:avLst/>
          </a:prstGeom>
        </p:spPr>
        <p:txBody>
          <a:bodyPr vert="horz" lIns="0" tIns="0" rIns="0" bIns="0" rtlCol="0" anchor="t" anchorCtr="0"/>
          <a:lstStyle>
            <a:lvl1pPr algn="r">
              <a:defRPr sz="1000" b="0">
                <a:noFill/>
              </a:defRPr>
            </a:lvl1pPr>
          </a:lstStyle>
          <a:p>
            <a:fld id="{B9719855-836E-480C-8398-54A1D2A2AEA1}" type="datetime6">
              <a:rPr lang="de-CH" smtClean="0"/>
              <a:pPr/>
              <a:t>September 25</a:t>
            </a:fld>
            <a:endParaRPr lang="de-CH" dirty="0"/>
          </a:p>
        </p:txBody>
      </p:sp>
      <p:sp>
        <p:nvSpPr>
          <p:cNvPr id="5" name="Fußzeilenplatzhalter 4"/>
          <p:cNvSpPr>
            <a:spLocks noGrp="1"/>
          </p:cNvSpPr>
          <p:nvPr>
            <p:ph type="ftr" sz="quarter" idx="3"/>
          </p:nvPr>
        </p:nvSpPr>
        <p:spPr>
          <a:xfrm>
            <a:off x="1506058" y="6694831"/>
            <a:ext cx="7872876" cy="162000"/>
          </a:xfrm>
          <a:prstGeom prst="rect">
            <a:avLst/>
          </a:prstGeom>
        </p:spPr>
        <p:txBody>
          <a:bodyPr vert="horz" lIns="0" tIns="0" rIns="0" bIns="0" rtlCol="0" anchor="t" anchorCtr="0"/>
          <a:lstStyle>
            <a:lvl1pPr algn="l">
              <a:defRPr sz="1000" b="0">
                <a:noFill/>
              </a:defRPr>
            </a:lvl1pPr>
          </a:lstStyle>
          <a:p>
            <a:r>
              <a:rPr lang="de-CH"/>
              <a:t>Titel der Präsentation - Fusszeile (einfügen über «Einfügen &gt; Kopf- und Fusszeile»)</a:t>
            </a:r>
            <a:endParaRPr lang="de-CH" dirty="0"/>
          </a:p>
        </p:txBody>
      </p:sp>
      <p:sp>
        <p:nvSpPr>
          <p:cNvPr id="6" name="Foliennummernplatzhalter 5"/>
          <p:cNvSpPr>
            <a:spLocks noGrp="1"/>
          </p:cNvSpPr>
          <p:nvPr>
            <p:ph type="sldNum" sz="quarter" idx="4"/>
          </p:nvPr>
        </p:nvSpPr>
        <p:spPr>
          <a:xfrm>
            <a:off x="473075" y="6482481"/>
            <a:ext cx="403472"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noProof="0" smtClean="0"/>
              <a:pPr/>
              <a:t>‹Nr.›</a:t>
            </a:fld>
            <a:endParaRPr lang="de-CH" noProof="0" dirty="0"/>
          </a:p>
        </p:txBody>
      </p:sp>
      <p:sp>
        <p:nvSpPr>
          <p:cNvPr id="11" name="Textfeld 10">
            <a:extLst>
              <a:ext uri="{FF2B5EF4-FFF2-40B4-BE49-F238E27FC236}">
                <a16:creationId xmlns:a16="http://schemas.microsoft.com/office/drawing/2014/main" id="{2FB69C4C-84B1-8D28-FEAF-B135FA15F1B6}"/>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dirty="0">
                <a:solidFill>
                  <a:schemeClr val="bg1">
                    <a:lumMod val="8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701" r:id="rId2"/>
    <p:sldLayoutId id="2147483702" r:id="rId3"/>
    <p:sldLayoutId id="2147483703" r:id="rId4"/>
    <p:sldLayoutId id="2147483695" r:id="rId5"/>
    <p:sldLayoutId id="2147483699" r:id="rId6"/>
    <p:sldLayoutId id="2147483666" r:id="rId7"/>
    <p:sldLayoutId id="2147483694" r:id="rId8"/>
    <p:sldLayoutId id="2147483706" r:id="rId9"/>
    <p:sldLayoutId id="2147483710" r:id="rId10"/>
    <p:sldLayoutId id="2147483711" r:id="rId11"/>
    <p:sldLayoutId id="2147483712" r:id="rId12"/>
    <p:sldLayoutId id="2147483713" r:id="rId13"/>
    <p:sldLayoutId id="2147483682" r:id="rId14"/>
    <p:sldLayoutId id="2147483659" r:id="rId15"/>
    <p:sldLayoutId id="2147483671" r:id="rId16"/>
    <p:sldLayoutId id="2147483687" r:id="rId17"/>
    <p:sldLayoutId id="2147483688" r:id="rId18"/>
    <p:sldLayoutId id="2147483717" r:id="rId19"/>
    <p:sldLayoutId id="2147483715" r:id="rId20"/>
    <p:sldLayoutId id="2147483714" r:id="rId21"/>
    <p:sldLayoutId id="2147483718" r:id="rId22"/>
    <p:sldLayoutId id="2147483719" r:id="rId23"/>
    <p:sldLayoutId id="2147483732" r:id="rId24"/>
    <p:sldLayoutId id="2147483733" r:id="rId25"/>
    <p:sldLayoutId id="2147483720" r:id="rId26"/>
    <p:sldLayoutId id="2147483683" r:id="rId27"/>
    <p:sldLayoutId id="2147483684" r:id="rId28"/>
    <p:sldLayoutId id="2147483685" r:id="rId29"/>
    <p:sldLayoutId id="2147483716" r:id="rId30"/>
    <p:sldLayoutId id="2147483686" r:id="rId31"/>
    <p:sldLayoutId id="2147483722" r:id="rId32"/>
    <p:sldLayoutId id="2147483723" r:id="rId33"/>
    <p:sldLayoutId id="2147483724" r:id="rId34"/>
    <p:sldLayoutId id="2147483721" r:id="rId35"/>
    <p:sldLayoutId id="2147483697" r:id="rId36"/>
    <p:sldLayoutId id="2147483664" r:id="rId37"/>
    <p:sldLayoutId id="2147483663" r:id="rId38"/>
    <p:sldLayoutId id="2147483689" r:id="rId39"/>
    <p:sldLayoutId id="2147483728" r:id="rId40"/>
    <p:sldLayoutId id="2147483729" r:id="rId41"/>
    <p:sldLayoutId id="2147483730" r:id="rId42"/>
    <p:sldLayoutId id="2147483731" r:id="rId43"/>
    <p:sldLayoutId id="2147483725" r:id="rId44"/>
    <p:sldLayoutId id="2147483726" r:id="rId45"/>
    <p:sldLayoutId id="2147483727" r:id="rId46"/>
    <p:sldLayoutId id="2147483734" r:id="rId47"/>
    <p:sldLayoutId id="2147483735" r:id="rId48"/>
    <p:sldLayoutId id="2147483736" r:id="rId49"/>
    <p:sldLayoutId id="2147483737" r:id="rId50"/>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8" userDrawn="1">
          <p15:clr>
            <a:srgbClr val="A4A3A4"/>
          </p15:clr>
        </p15:guide>
        <p15:guide id="2" pos="7382" userDrawn="1">
          <p15:clr>
            <a:srgbClr val="A4A3A4"/>
          </p15:clr>
        </p15:guide>
        <p15:guide id="3" orient="horz" pos="217" userDrawn="1">
          <p15:clr>
            <a:srgbClr val="A4A3A4"/>
          </p15:clr>
        </p15:guide>
        <p15:guide id="4" orient="horz" pos="3918" userDrawn="1">
          <p15:clr>
            <a:srgbClr val="A4A3A4"/>
          </p15:clr>
        </p15:guide>
        <p15:guide id="5" orient="horz" pos="93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en-GB" dirty="0"/>
              <a:t>Be smart, be seen!</a:t>
            </a:r>
            <a:endParaRPr lang="en-US" noProof="0"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en-US" noProof="0" dirty="0"/>
              <a:t>Date, event</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en-US" noProof="0"/>
              <a:t>First and last name, job title</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8B9DB-CFD3-4DCC-B6F9-0A67AC893E46}"/>
              </a:ext>
            </a:extLst>
          </p:cNvPr>
          <p:cNvSpPr>
            <a:spLocks noGrp="1"/>
          </p:cNvSpPr>
          <p:nvPr>
            <p:ph type="title"/>
          </p:nvPr>
        </p:nvSpPr>
        <p:spPr/>
        <p:txBody>
          <a:bodyPr/>
          <a:lstStyle/>
          <a:p>
            <a:r>
              <a:rPr lang="en-GB" dirty="0"/>
              <a:t>Reflect and make sure you stand out.</a:t>
            </a:r>
          </a:p>
        </p:txBody>
      </p:sp>
      <p:sp>
        <p:nvSpPr>
          <p:cNvPr id="6" name="Foliennummernplatzhalter 5">
            <a:extLst>
              <a:ext uri="{FF2B5EF4-FFF2-40B4-BE49-F238E27FC236}">
                <a16:creationId xmlns:a16="http://schemas.microsoft.com/office/drawing/2014/main" id="{6A409F7B-4ED8-4620-AAED-F94AD0256709}"/>
              </a:ext>
            </a:extLst>
          </p:cNvPr>
          <p:cNvSpPr>
            <a:spLocks noGrp="1"/>
          </p:cNvSpPr>
          <p:nvPr>
            <p:ph type="sldNum" sz="quarter" idx="12"/>
          </p:nvPr>
        </p:nvSpPr>
        <p:spPr/>
        <p:txBody>
          <a:bodyPr/>
          <a:lstStyle/>
          <a:p>
            <a:fld id="{442AD375-037F-43D0-B059-5172DA06796A}" type="slidenum">
              <a:rPr lang="de-CH" smtClean="0"/>
              <a:pPr/>
              <a:t>2</a:t>
            </a:fld>
            <a:endParaRPr lang="de-CH" dirty="0"/>
          </a:p>
        </p:txBody>
      </p:sp>
      <p:pic>
        <p:nvPicPr>
          <p:cNvPr id="4" name="Grafik 3">
            <a:extLst>
              <a:ext uri="{FF2B5EF4-FFF2-40B4-BE49-F238E27FC236}">
                <a16:creationId xmlns:a16="http://schemas.microsoft.com/office/drawing/2014/main" id="{AE3EC587-AFC6-434D-8807-DEFEFD0C7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547" y="1399047"/>
            <a:ext cx="9780905" cy="4059906"/>
          </a:xfrm>
          <a:prstGeom prst="rect">
            <a:avLst/>
          </a:prstGeom>
        </p:spPr>
      </p:pic>
    </p:spTree>
    <p:extLst>
      <p:ext uri="{BB962C8B-B14F-4D97-AF65-F5344CB8AC3E}">
        <p14:creationId xmlns:p14="http://schemas.microsoft.com/office/powerpoint/2010/main" val="72292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DD0674-90BB-9E12-E393-1B1FBF412ED1}"/>
              </a:ext>
            </a:extLst>
          </p:cNvPr>
          <p:cNvSpPr>
            <a:spLocks noGrp="1"/>
          </p:cNvSpPr>
          <p:nvPr>
            <p:ph idx="20"/>
          </p:nvPr>
        </p:nvSpPr>
        <p:spPr>
          <a:xfrm>
            <a:off x="335358" y="1448953"/>
            <a:ext cx="11377217" cy="4896520"/>
          </a:xfrm>
        </p:spPr>
        <p:txBody>
          <a:bodyPr/>
          <a:lstStyle/>
          <a:p>
            <a:pPr lvl="1"/>
            <a:r>
              <a:rPr lang="en-GB" dirty="0"/>
              <a:t>Wear light-coloured clothing.</a:t>
            </a:r>
          </a:p>
          <a:p>
            <a:pPr lvl="1"/>
            <a:r>
              <a:rPr lang="en-GB" dirty="0"/>
              <a:t>Kit yourself out with reflective materials that make you visible from all around.</a:t>
            </a:r>
          </a:p>
          <a:p>
            <a:pPr lvl="1"/>
            <a:r>
              <a:rPr lang="en-GB" dirty="0"/>
              <a:t>Wear reflective accessories, especially on moving body parts (arms and legs).</a:t>
            </a:r>
          </a:p>
          <a:p>
            <a:endParaRPr lang="de-CH" dirty="0"/>
          </a:p>
        </p:txBody>
      </p:sp>
      <p:sp>
        <p:nvSpPr>
          <p:cNvPr id="4" name="Titel 3">
            <a:extLst>
              <a:ext uri="{FF2B5EF4-FFF2-40B4-BE49-F238E27FC236}">
                <a16:creationId xmlns:a16="http://schemas.microsoft.com/office/drawing/2014/main" id="{1DD1EDEA-B22B-3AEB-9F19-BA53274906AC}"/>
              </a:ext>
            </a:extLst>
          </p:cNvPr>
          <p:cNvSpPr>
            <a:spLocks noGrp="1"/>
          </p:cNvSpPr>
          <p:nvPr>
            <p:ph type="title"/>
          </p:nvPr>
        </p:nvSpPr>
        <p:spPr/>
        <p:txBody>
          <a:bodyPr/>
          <a:lstStyle/>
          <a:p>
            <a:r>
              <a:rPr lang="en-GB"/>
              <a:t>Be smart, be seen: on foot and while running</a:t>
            </a:r>
          </a:p>
        </p:txBody>
      </p:sp>
      <p:sp>
        <p:nvSpPr>
          <p:cNvPr id="5" name="Foliennummernplatzhalter 4">
            <a:extLst>
              <a:ext uri="{FF2B5EF4-FFF2-40B4-BE49-F238E27FC236}">
                <a16:creationId xmlns:a16="http://schemas.microsoft.com/office/drawing/2014/main" id="{1CD4D541-002B-3E96-527D-894CD69C6BE2}"/>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43012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5FE6-CD30-E693-D8E1-B331823130F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590308-CB51-4F52-6534-64619E6BFE10}"/>
              </a:ext>
            </a:extLst>
          </p:cNvPr>
          <p:cNvSpPr>
            <a:spLocks noGrp="1"/>
          </p:cNvSpPr>
          <p:nvPr>
            <p:ph idx="20"/>
          </p:nvPr>
        </p:nvSpPr>
        <p:spPr>
          <a:xfrm>
            <a:off x="479585" y="1333500"/>
            <a:ext cx="5362314" cy="4886325"/>
          </a:xfrm>
        </p:spPr>
        <p:txBody>
          <a:bodyPr>
            <a:normAutofit/>
          </a:bodyPr>
          <a:lstStyle/>
          <a:p>
            <a:pPr lvl="1"/>
            <a:r>
              <a:rPr lang="en-GB" sz="2400" dirty="0"/>
              <a:t>Equip your bicycle with the lights required by law: e-bikes must have their lights switched on throughout the day and night. </a:t>
            </a:r>
          </a:p>
          <a:p>
            <a:pPr lvl="1"/>
            <a:r>
              <a:rPr lang="en-GB" sz="2400" dirty="0"/>
              <a:t>Attach spoke reflectors or fit reflective tyres for an additional layer of safety.</a:t>
            </a:r>
          </a:p>
          <a:p>
            <a:pPr lvl="1"/>
            <a:r>
              <a:rPr lang="en-GB" sz="2400" dirty="0"/>
              <a:t>Wear light-coloured clothing, bright colours and reflective materials, such as high-visibility vests and reflective arm and ankle strips.</a:t>
            </a:r>
          </a:p>
          <a:p>
            <a:endParaRPr lang="de-CH" dirty="0"/>
          </a:p>
        </p:txBody>
      </p:sp>
      <p:pic>
        <p:nvPicPr>
          <p:cNvPr id="7" name="Bildplatzhalter 10" descr="Ein Bild, das Wand, Im Haus, hölzern enthält.&#10;&#10;KI-generierte Inhalte können fehlerhaft sein.">
            <a:extLst>
              <a:ext uri="{FF2B5EF4-FFF2-40B4-BE49-F238E27FC236}">
                <a16:creationId xmlns:a16="http://schemas.microsoft.com/office/drawing/2014/main" id="{FFF6823D-345F-DBA8-B95E-CBE8788D634B}"/>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6977" r="-1" b="16142"/>
          <a:stretch>
            <a:fillRect/>
          </a:stretch>
        </p:blipFill>
        <p:spPr>
          <a:xfrm>
            <a:off x="6096000" y="253496"/>
            <a:ext cx="5841206" cy="6347329"/>
          </a:xfrm>
          <a:noFill/>
        </p:spPr>
      </p:pic>
      <p:sp>
        <p:nvSpPr>
          <p:cNvPr id="4" name="Titel 3">
            <a:extLst>
              <a:ext uri="{FF2B5EF4-FFF2-40B4-BE49-F238E27FC236}">
                <a16:creationId xmlns:a16="http://schemas.microsoft.com/office/drawing/2014/main" id="{FFF84920-9E83-789B-DB3B-A6BAC5E9955D}"/>
              </a:ext>
            </a:extLst>
          </p:cNvPr>
          <p:cNvSpPr>
            <a:spLocks noGrp="1"/>
          </p:cNvSpPr>
          <p:nvPr>
            <p:ph type="title"/>
          </p:nvPr>
        </p:nvSpPr>
        <p:spPr>
          <a:xfrm>
            <a:off x="479377" y="365126"/>
            <a:ext cx="5362265" cy="315911"/>
          </a:xfrm>
        </p:spPr>
        <p:txBody>
          <a:bodyPr anchor="t">
            <a:noAutofit/>
          </a:bodyPr>
          <a:lstStyle/>
          <a:p>
            <a:pPr>
              <a:lnSpc>
                <a:spcPct val="90000"/>
              </a:lnSpc>
            </a:pPr>
            <a:r>
              <a:rPr lang="en-GB" sz="1800" dirty="0"/>
              <a:t>Be smart, be seen: on a bicycle or e-bike</a:t>
            </a:r>
            <a:endParaRPr lang="de-CH" sz="1800" dirty="0"/>
          </a:p>
        </p:txBody>
      </p:sp>
      <p:sp>
        <p:nvSpPr>
          <p:cNvPr id="5" name="Foliennummernplatzhalter 4">
            <a:extLst>
              <a:ext uri="{FF2B5EF4-FFF2-40B4-BE49-F238E27FC236}">
                <a16:creationId xmlns:a16="http://schemas.microsoft.com/office/drawing/2014/main" id="{6F13D155-D36B-DA6B-8963-B018E1A0DAF6}"/>
              </a:ext>
            </a:extLst>
          </p:cNvPr>
          <p:cNvSpPr>
            <a:spLocks noGrp="1"/>
          </p:cNvSpPr>
          <p:nvPr>
            <p:ph type="sldNum" sz="quarter" idx="12"/>
          </p:nvPr>
        </p:nvSpPr>
        <p:spPr>
          <a:xfrm>
            <a:off x="507953" y="6482481"/>
            <a:ext cx="403472" cy="162000"/>
          </a:xfrm>
        </p:spPr>
        <p:txBody>
          <a:bodyPr anchor="t">
            <a:normAutofit/>
          </a:bodyPr>
          <a:lstStyle/>
          <a:p>
            <a:fld id="{442AD375-037F-43D0-B059-5172DA06796A}" type="slidenum">
              <a:rPr lang="de-CH" smtClean="0"/>
              <a:pPr/>
              <a:t>4</a:t>
            </a:fld>
            <a:endParaRPr lang="de-CH" dirty="0"/>
          </a:p>
        </p:txBody>
      </p:sp>
      <p:sp>
        <p:nvSpPr>
          <p:cNvPr id="12" name="Text Placeholder 6">
            <a:extLst>
              <a:ext uri="{FF2B5EF4-FFF2-40B4-BE49-F238E27FC236}">
                <a16:creationId xmlns:a16="http://schemas.microsoft.com/office/drawing/2014/main" id="{369591B5-9A55-D676-E0D9-73A76FCBF09D}"/>
              </a:ext>
            </a:extLst>
          </p:cNvPr>
          <p:cNvSpPr>
            <a:spLocks noGrp="1"/>
          </p:cNvSpPr>
          <p:nvPr>
            <p:ph type="body" sz="quarter" idx="15"/>
          </p:nvPr>
        </p:nvSpPr>
        <p:spPr>
          <a:xfrm>
            <a:off x="1016011" y="6484913"/>
            <a:ext cx="2919700" cy="168252"/>
          </a:xfrm>
        </p:spPr>
        <p:txBody>
          <a:bodyPr/>
          <a:lstStyle/>
          <a:p>
            <a:endParaRPr lang="en-US"/>
          </a:p>
        </p:txBody>
      </p:sp>
    </p:spTree>
    <p:extLst>
      <p:ext uri="{BB962C8B-B14F-4D97-AF65-F5344CB8AC3E}">
        <p14:creationId xmlns:p14="http://schemas.microsoft.com/office/powerpoint/2010/main" val="153194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FC3D-49AC-5058-9325-2C0D16DD76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E86D84-D5D8-D270-EC88-3DF79168BD2A}"/>
              </a:ext>
            </a:extLst>
          </p:cNvPr>
          <p:cNvSpPr>
            <a:spLocks noGrp="1"/>
          </p:cNvSpPr>
          <p:nvPr>
            <p:ph type="title"/>
          </p:nvPr>
        </p:nvSpPr>
        <p:spPr/>
        <p:txBody>
          <a:bodyPr/>
          <a:lstStyle/>
          <a:p>
            <a:r>
              <a:rPr lang="en-GB"/>
              <a:t>Be smart, be seen: on a kick scooter, skateboard and co.</a:t>
            </a:r>
          </a:p>
        </p:txBody>
      </p:sp>
      <p:sp>
        <p:nvSpPr>
          <p:cNvPr id="3" name="Inhaltsplatzhalter 2">
            <a:extLst>
              <a:ext uri="{FF2B5EF4-FFF2-40B4-BE49-F238E27FC236}">
                <a16:creationId xmlns:a16="http://schemas.microsoft.com/office/drawing/2014/main" id="{78CBEC4C-6FFC-DB47-CD6E-E99E78A11A2E}"/>
              </a:ext>
            </a:extLst>
          </p:cNvPr>
          <p:cNvSpPr>
            <a:spLocks noGrp="1"/>
          </p:cNvSpPr>
          <p:nvPr>
            <p:ph idx="1"/>
          </p:nvPr>
        </p:nvSpPr>
        <p:spPr>
          <a:xfrm>
            <a:off x="479377" y="1484784"/>
            <a:ext cx="11233247" cy="4692179"/>
          </a:xfrm>
        </p:spPr>
        <p:txBody>
          <a:bodyPr>
            <a:noAutofit/>
          </a:bodyPr>
          <a:lstStyle/>
          <a:p>
            <a:pPr lvl="1"/>
            <a:r>
              <a:rPr lang="en-GB"/>
              <a:t>In the dark or in poor visibility: use lights.</a:t>
            </a:r>
          </a:p>
          <a:p>
            <a:pPr lvl="1"/>
            <a:r>
              <a:rPr lang="en-GB"/>
              <a:t>Lighting is mandatory for road-approved e-scooters – in daytime too (daytime running lights).</a:t>
            </a:r>
          </a:p>
          <a:p>
            <a:pPr lvl="1"/>
            <a:r>
              <a:rPr lang="en-GB"/>
              <a:t>Wear light-coloured clothing, bright colours and reflective materials, such as high-visibility vests and reflective arm and ankle strips.</a:t>
            </a:r>
          </a:p>
        </p:txBody>
      </p:sp>
      <p:sp>
        <p:nvSpPr>
          <p:cNvPr id="13" name="Foliennummernplatzhalter 12">
            <a:extLst>
              <a:ext uri="{FF2B5EF4-FFF2-40B4-BE49-F238E27FC236}">
                <a16:creationId xmlns:a16="http://schemas.microsoft.com/office/drawing/2014/main" id="{39D70060-D7F0-9FA8-D74E-E6DF8FA2FB82}"/>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249721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chtbarkeit-medium-DE">
            <a:hlinkClick r:id="" action="ppaction://media"/>
            <a:extLst>
              <a:ext uri="{FF2B5EF4-FFF2-40B4-BE49-F238E27FC236}">
                <a16:creationId xmlns:a16="http://schemas.microsoft.com/office/drawing/2014/main" id="{FA8BF696-1433-B322-3AEC-9C3218B07649}"/>
              </a:ext>
            </a:extLst>
          </p:cNvPr>
          <p:cNvPicPr>
            <a:picLocks noGrp="1" noChangeAspect="1"/>
          </p:cNvPicPr>
          <p:nvPr>
            <p:ph type="media" sz="quarter" idx="10"/>
            <a:videoFile r:link="rId2"/>
            <p:extLst>
              <p:ext uri="{DAA4B4D4-6D71-4841-9C94-3DE7FCFB9230}">
                <p14:media xmlns:p14="http://schemas.microsoft.com/office/powerpoint/2010/main" r:embed="rId1"/>
              </p:ext>
            </p:extLst>
          </p:nvPr>
        </p:nvPicPr>
        <p:blipFill>
          <a:blip r:embed="rId5"/>
          <a:stretch>
            <a:fillRect/>
          </a:stretch>
        </p:blipFill>
        <p:spPr>
          <a:xfrm>
            <a:off x="1524000" y="0"/>
            <a:ext cx="9144000" cy="6858000"/>
          </a:xfrm>
          <a:ln>
            <a:solidFill>
              <a:schemeClr val="bg2"/>
            </a:solidFill>
          </a:ln>
        </p:spPr>
      </p:pic>
    </p:spTree>
    <p:extLst>
      <p:ext uri="{BB962C8B-B14F-4D97-AF65-F5344CB8AC3E}">
        <p14:creationId xmlns:p14="http://schemas.microsoft.com/office/powerpoint/2010/main" val="3843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Be smart, be seen: while driving a car or riding a motorcycle</a:t>
            </a:r>
          </a:p>
        </p:txBody>
      </p:sp>
      <p:sp>
        <p:nvSpPr>
          <p:cNvPr id="3" name="Inhaltsplatzhalter 2"/>
          <p:cNvSpPr>
            <a:spLocks noGrp="1"/>
          </p:cNvSpPr>
          <p:nvPr>
            <p:ph idx="1"/>
          </p:nvPr>
        </p:nvSpPr>
        <p:spPr>
          <a:xfrm>
            <a:off x="507952" y="1484784"/>
            <a:ext cx="11204673" cy="4692179"/>
          </a:xfrm>
        </p:spPr>
        <p:txBody>
          <a:bodyPr>
            <a:noAutofit/>
          </a:bodyPr>
          <a:lstStyle/>
          <a:p>
            <a:pPr lvl="1"/>
            <a:r>
              <a:rPr lang="en-GB"/>
              <a:t>Driving with switched-on lights is mandatory.</a:t>
            </a:r>
          </a:p>
          <a:p>
            <a:pPr lvl="1"/>
            <a:r>
              <a:rPr lang="en-GB"/>
              <a:t>Keep your headlights clean.</a:t>
            </a:r>
          </a:p>
          <a:p>
            <a:pPr lvl="1"/>
            <a:r>
              <a:rPr lang="en-GB"/>
              <a:t>A clean windscreen and rear window ensure a clear view.</a:t>
            </a:r>
          </a:p>
          <a:p>
            <a:pPr lvl="1"/>
            <a:r>
              <a:rPr lang="en-GB"/>
              <a:t>On a motorcycle: wear light-coloured clothing, bright colours and reflective materials.</a:t>
            </a: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353322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238F29A6-8A67-ED8C-802B-9386B9BCD63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4" r="4"/>
          <a:stretch/>
        </p:blipFill>
        <p:spPr>
          <a:xfrm>
            <a:off x="479550" y="1268414"/>
            <a:ext cx="3816250" cy="4968875"/>
          </a:xfrm>
        </p:spPr>
      </p:pic>
      <p:sp>
        <p:nvSpPr>
          <p:cNvPr id="4" name="Titel 3">
            <a:extLst>
              <a:ext uri="{FF2B5EF4-FFF2-40B4-BE49-F238E27FC236}">
                <a16:creationId xmlns:a16="http://schemas.microsoft.com/office/drawing/2014/main" id="{0A97275E-5B6E-BF2C-B33B-43208FD0E9A1}"/>
              </a:ext>
            </a:extLst>
          </p:cNvPr>
          <p:cNvSpPr>
            <a:spLocks noGrp="1"/>
          </p:cNvSpPr>
          <p:nvPr>
            <p:ph type="title"/>
          </p:nvPr>
        </p:nvSpPr>
        <p:spPr/>
        <p:txBody>
          <a:bodyPr/>
          <a:lstStyle/>
          <a:p>
            <a:r>
              <a:rPr lang="en-GB" dirty="0"/>
              <a:t>Find more accident prevention tips</a:t>
            </a:r>
            <a:endParaRPr lang="de-CH" dirty="0"/>
          </a:p>
        </p:txBody>
      </p:sp>
      <p:sp>
        <p:nvSpPr>
          <p:cNvPr id="5" name="Foliennummernplatzhalter 4">
            <a:extLst>
              <a:ext uri="{FF2B5EF4-FFF2-40B4-BE49-F238E27FC236}">
                <a16:creationId xmlns:a16="http://schemas.microsoft.com/office/drawing/2014/main" id="{973BE675-9104-7220-23E6-CBAA1FA40A6E}"/>
              </a:ext>
            </a:extLst>
          </p:cNvPr>
          <p:cNvSpPr>
            <a:spLocks noGrp="1"/>
          </p:cNvSpPr>
          <p:nvPr>
            <p:ph type="sldNum" sz="quarter" idx="12"/>
          </p:nvPr>
        </p:nvSpPr>
        <p:spPr/>
        <p:txBody>
          <a:bodyPr/>
          <a:lstStyle/>
          <a:p>
            <a:fld id="{442AD375-037F-43D0-B059-5172DA06796A}" type="slidenum">
              <a:rPr lang="de-CH" smtClean="0"/>
              <a:pPr/>
              <a:t>8</a:t>
            </a:fld>
            <a:endParaRPr lang="de-CH"/>
          </a:p>
        </p:txBody>
      </p:sp>
      <p:sp>
        <p:nvSpPr>
          <p:cNvPr id="28" name="Oval 27">
            <a:extLst>
              <a:ext uri="{FF2B5EF4-FFF2-40B4-BE49-F238E27FC236}">
                <a16:creationId xmlns:a16="http://schemas.microsoft.com/office/drawing/2014/main" id="{EB2284AA-FA4B-51D4-3572-55705E83A0C0}"/>
              </a:ext>
            </a:extLst>
          </p:cNvPr>
          <p:cNvSpPr/>
          <p:nvPr/>
        </p:nvSpPr>
        <p:spPr>
          <a:xfrm rot="438302">
            <a:off x="9602632" y="485527"/>
            <a:ext cx="2022952" cy="202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6">
            <a:extLst>
              <a:ext uri="{FF2B5EF4-FFF2-40B4-BE49-F238E27FC236}">
                <a16:creationId xmlns:a16="http://schemas.microsoft.com/office/drawing/2014/main" id="{CBC904B5-3ECF-9790-FBEB-4C8F1566B29F}"/>
              </a:ext>
            </a:extLst>
          </p:cNvPr>
          <p:cNvSpPr txBox="1"/>
          <p:nvPr/>
        </p:nvSpPr>
        <p:spPr>
          <a:xfrm rot="438302">
            <a:off x="9554125" y="984615"/>
            <a:ext cx="2147746" cy="9144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900" dirty="0">
                <a:solidFill>
                  <a:schemeClr val="bg1"/>
                </a:solidFill>
                <a:latin typeface="+mj-lt"/>
              </a:rPr>
              <a:t>Order free</a:t>
            </a:r>
            <a:br>
              <a:rPr lang="en-US" sz="1900" dirty="0">
                <a:solidFill>
                  <a:schemeClr val="bg1"/>
                </a:solidFill>
                <a:latin typeface="+mj-lt"/>
              </a:rPr>
            </a:br>
            <a:r>
              <a:rPr lang="en-US" sz="1900" dirty="0">
                <a:solidFill>
                  <a:schemeClr val="bg1"/>
                </a:solidFill>
                <a:latin typeface="+mj-lt"/>
              </a:rPr>
              <a:t>of charge:</a:t>
            </a:r>
            <a:br>
              <a:rPr lang="en-US" sz="1900" dirty="0">
                <a:solidFill>
                  <a:schemeClr val="bg1"/>
                </a:solidFill>
                <a:latin typeface="+mj-lt"/>
              </a:rPr>
            </a:br>
            <a:r>
              <a:rPr lang="en-US" sz="1900" dirty="0">
                <a:solidFill>
                  <a:schemeClr val="bg1"/>
                </a:solidFill>
                <a:latin typeface="+mj-lt"/>
              </a:rPr>
              <a:t>bfu.ch/</a:t>
            </a:r>
            <a:r>
              <a:rPr lang="en-US" sz="1900" dirty="0" err="1">
                <a:solidFill>
                  <a:schemeClr val="bg1"/>
                </a:solidFill>
                <a:latin typeface="+mj-lt"/>
              </a:rPr>
              <a:t>bestellen</a:t>
            </a:r>
            <a:endParaRPr lang="en-US" sz="1900" dirty="0">
              <a:solidFill>
                <a:schemeClr val="bg1"/>
              </a:solidFill>
              <a:latin typeface="+mj-lt"/>
            </a:endParaRPr>
          </a:p>
        </p:txBody>
      </p:sp>
      <p:pic>
        <p:nvPicPr>
          <p:cNvPr id="2" name="Grafik 1">
            <a:extLst>
              <a:ext uri="{FF2B5EF4-FFF2-40B4-BE49-F238E27FC236}">
                <a16:creationId xmlns:a16="http://schemas.microsoft.com/office/drawing/2014/main" id="{75DEE5B9-E4E0-8D1D-82F0-A178EAF546FB}"/>
              </a:ext>
            </a:extLst>
          </p:cNvPr>
          <p:cNvPicPr>
            <a:picLocks noChangeAspect="1"/>
          </p:cNvPicPr>
          <p:nvPr/>
        </p:nvPicPr>
        <p:blipFill>
          <a:blip r:embed="rId3"/>
          <a:stretch>
            <a:fillRect/>
          </a:stretch>
        </p:blipFill>
        <p:spPr>
          <a:xfrm>
            <a:off x="1091536" y="1820759"/>
            <a:ext cx="2556192" cy="3621785"/>
          </a:xfrm>
          <a:prstGeom prst="rect">
            <a:avLst/>
          </a:prstGeom>
        </p:spPr>
      </p:pic>
    </p:spTree>
    <p:extLst>
      <p:ext uri="{BB962C8B-B14F-4D97-AF65-F5344CB8AC3E}">
        <p14:creationId xmlns:p14="http://schemas.microsoft.com/office/powerpoint/2010/main" val="3625639652"/>
      </p:ext>
    </p:extLst>
  </p:cSld>
  <p:clrMapOvr>
    <a:masterClrMapping/>
  </p:clrMapOvr>
</p:sld>
</file>

<file path=ppt/theme/theme1.xml><?xml version="1.0" encoding="utf-8"?>
<a:theme xmlns:a="http://schemas.openxmlformats.org/drawingml/2006/main" name="Design bfu">
  <a:themeElements>
    <a:clrScheme name="BFU neu">
      <a:dk1>
        <a:sysClr val="windowText" lastClr="000000"/>
      </a:dk1>
      <a:lt1>
        <a:sysClr val="window" lastClr="FFFFFF"/>
      </a:lt1>
      <a:dk2>
        <a:srgbClr val="8C8C8C"/>
      </a:dk2>
      <a:lt2>
        <a:srgbClr val="C8C8C8"/>
      </a:lt2>
      <a:accent1>
        <a:srgbClr val="00B2AA"/>
      </a:accent1>
      <a:accent2>
        <a:srgbClr val="00848E"/>
      </a:accent2>
      <a:accent3>
        <a:srgbClr val="20566E"/>
      </a:accent3>
      <a:accent4>
        <a:srgbClr val="BCD6E0"/>
      </a:accent4>
      <a:accent5>
        <a:srgbClr val="605CB2"/>
      </a:accent5>
      <a:accent6>
        <a:srgbClr val="88D2FF"/>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a:srgbClr val="FFDA00"/>
    </a:custClr>
    <a:custClr>
      <a:srgbClr val="FFC4AA"/>
    </a:custClr>
    <a:custClr>
      <a:srgbClr val="F86852"/>
    </a:custClr>
    <a:custClr>
      <a:srgbClr val="962A26"/>
    </a:custClr>
  </a:custClrLst>
  <a:extLst>
    <a:ext uri="{05A4C25C-085E-4340-85A3-A5531E510DB2}">
      <thm15:themeFamily xmlns:thm15="http://schemas.microsoft.com/office/thememl/2012/main" name="Praesentation_BFU_2025_en V5.potx" id="{02049152-E25F-4A4E-B23B-12BCA73DAD87}" vid="{F78E9278-E0DF-4677-809C-E3A5414D0FCF}"/>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7" ma:contentTypeDescription="Ein neues Dokument erstellen." ma:contentTypeScope="" ma:versionID="4db9086f47fd691f3cfd14d915309674">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6d40a0458fd3531f7dafd79e2982ed9d"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D2F652FB-2EE2-4A99-88EB-2CB896743B53}">
  <ds:schemaRefs>
    <ds:schemaRef ds:uri="http://schemas.microsoft.com/sharepoint/v3/contenttype/forms"/>
  </ds:schemaRefs>
</ds:datastoreItem>
</file>

<file path=customXml/itemProps2.xml><?xml version="1.0" encoding="utf-8"?>
<ds:datastoreItem xmlns:ds="http://schemas.openxmlformats.org/officeDocument/2006/customXml" ds:itemID="{70FA0651-542C-4F63-A0FF-4AD4DDDC3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5CCD1C-4A97-445A-824E-C9514D6D8C58}">
  <ds:schemaRefs>
    <ds:schemaRef ds:uri="http://schemas.microsoft.com/office/2006/metadata/properties"/>
    <ds:schemaRef ds:uri="http://purl.org/dc/dcmitype/"/>
    <ds:schemaRef ds:uri="http://purl.org/dc/terms/"/>
    <ds:schemaRef ds:uri="http://schemas.microsoft.com/office/2006/documentManagement/types"/>
    <ds:schemaRef ds:uri="28b27246-006c-4c52-ba09-a14edd98252a"/>
    <ds:schemaRef ds:uri="http://purl.org/dc/elements/1.1/"/>
    <ds:schemaRef ds:uri="bb4941f2-48be-4bb0-a3d9-a0ff0057a962"/>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Praesentation_BFU_2025_en</Template>
  <TotalTime>0</TotalTime>
  <Words>358</Words>
  <Application>Microsoft Office PowerPoint</Application>
  <PresentationFormat>Breitbild</PresentationFormat>
  <Paragraphs>35</Paragraphs>
  <Slides>8</Slides>
  <Notes>5</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BFU Suisse</vt:lpstr>
      <vt:lpstr>BFU Suisse </vt:lpstr>
      <vt:lpstr>BFU Suisse Medium</vt:lpstr>
      <vt:lpstr>Suisse Int'l</vt:lpstr>
      <vt:lpstr>Design bfu</vt:lpstr>
      <vt:lpstr>Be smart, be seen!</vt:lpstr>
      <vt:lpstr>Reflect and make sure you stand out.</vt:lpstr>
      <vt:lpstr>Be smart, be seen: on foot and while running</vt:lpstr>
      <vt:lpstr>Be smart, be seen: on a bicycle or e-bike</vt:lpstr>
      <vt:lpstr>Be smart, be seen: on a kick scooter, skateboard and co.</vt:lpstr>
      <vt:lpstr>PowerPoint-Präsentation</vt:lpstr>
      <vt:lpstr>Be smart, be seen: while driving a car or riding a motorcycle</vt:lpstr>
      <vt:lpstr>Find more accident prevention tips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Baeriswyl Michelle</dc:creator>
  <cp:lastModifiedBy>Gasser Joris</cp:lastModifiedBy>
  <cp:revision>1</cp:revision>
  <cp:lastPrinted>2019-03-22T15:02:17Z</cp:lastPrinted>
  <dcterms:created xsi:type="dcterms:W3CDTF">2025-07-24T13:16:59Z</dcterms:created>
  <dcterms:modified xsi:type="dcterms:W3CDTF">2025-09-08T13:40:20Z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