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  <p:sldMasterId id="2147483698" r:id="rId5"/>
  </p:sldMasterIdLst>
  <p:notesMasterIdLst>
    <p:notesMasterId r:id="rId14"/>
  </p:notesMasterIdLst>
  <p:handoutMasterIdLst>
    <p:handoutMasterId r:id="rId15"/>
  </p:handoutMasterIdLst>
  <p:sldIdLst>
    <p:sldId id="298" r:id="rId6"/>
    <p:sldId id="297" r:id="rId7"/>
    <p:sldId id="284" r:id="rId8"/>
    <p:sldId id="289" r:id="rId9"/>
    <p:sldId id="293" r:id="rId10"/>
    <p:sldId id="290" r:id="rId11"/>
    <p:sldId id="296" r:id="rId12"/>
    <p:sldId id="299" r:id="rId13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Krämer" initials="AK" lastIdx="2" clrIdx="0">
    <p:extLst>
      <p:ext uri="{19B8F6BF-5375-455C-9EA6-DF929625EA0E}">
        <p15:presenceInfo xmlns:p15="http://schemas.microsoft.com/office/powerpoint/2012/main" userId="Andrea Kräm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B2D0"/>
    <a:srgbClr val="00848E"/>
    <a:srgbClr val="52A2C6"/>
    <a:srgbClr val="28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51E387-0831-46C8-BD35-51FC9740FE5E}" v="1" dt="2023-07-26T10:22:33.301"/>
  </p1510:revLst>
</p1510:revInfo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79026" autoAdjust="0"/>
  </p:normalViewPr>
  <p:slideViewPr>
    <p:cSldViewPr showGuides="1">
      <p:cViewPr varScale="1">
        <p:scale>
          <a:sx n="84" d="100"/>
          <a:sy n="84" d="100"/>
        </p:scale>
        <p:origin x="295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0" d="100"/>
          <a:sy n="120" d="100"/>
        </p:scale>
        <p:origin x="4104" y="1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eriswyl Michelle" userId="7dbe6026-e9b7-4e33-982d-84db899c07af" providerId="ADAL" clId="{C9C9207D-30C3-4407-8917-16BBE7CBD622}"/>
    <pc:docChg chg="custSel addSld delSld modSld">
      <pc:chgData name="Baeriswyl Michelle" userId="7dbe6026-e9b7-4e33-982d-84db899c07af" providerId="ADAL" clId="{C9C9207D-30C3-4407-8917-16BBE7CBD622}" dt="2020-09-14T09:35:25.219" v="7" actId="47"/>
      <pc:docMkLst>
        <pc:docMk/>
      </pc:docMkLst>
      <pc:sldChg chg="del">
        <pc:chgData name="Baeriswyl Michelle" userId="7dbe6026-e9b7-4e33-982d-84db899c07af" providerId="ADAL" clId="{C9C9207D-30C3-4407-8917-16BBE7CBD622}" dt="2020-09-14T09:35:25.219" v="7" actId="47"/>
        <pc:sldMkLst>
          <pc:docMk/>
          <pc:sldMk cId="92098864" sldId="262"/>
        </pc:sldMkLst>
      </pc:sldChg>
      <pc:sldChg chg="addSp delSp modSp mod">
        <pc:chgData name="Baeriswyl Michelle" userId="7dbe6026-e9b7-4e33-982d-84db899c07af" providerId="ADAL" clId="{C9C9207D-30C3-4407-8917-16BBE7CBD622}" dt="2020-09-14T09:35:20.454" v="6" actId="478"/>
        <pc:sldMkLst>
          <pc:docMk/>
          <pc:sldMk cId="1006256418" sldId="298"/>
        </pc:sldMkLst>
        <pc:spChg chg="mod">
          <ac:chgData name="Baeriswyl Michelle" userId="7dbe6026-e9b7-4e33-982d-84db899c07af" providerId="ADAL" clId="{C9C9207D-30C3-4407-8917-16BBE7CBD622}" dt="2020-09-14T09:35:12.473" v="4"/>
          <ac:spMkLst>
            <pc:docMk/>
            <pc:sldMk cId="1006256418" sldId="298"/>
            <ac:spMk id="2" creationId="{7F16535B-A44E-4B7E-937F-2832689222D6}"/>
          </ac:spMkLst>
        </pc:spChg>
        <pc:spChg chg="del">
          <ac:chgData name="Baeriswyl Michelle" userId="7dbe6026-e9b7-4e33-982d-84db899c07af" providerId="ADAL" clId="{C9C9207D-30C3-4407-8917-16BBE7CBD622}" dt="2020-09-14T09:35:15.945" v="5" actId="478"/>
          <ac:spMkLst>
            <pc:docMk/>
            <pc:sldMk cId="1006256418" sldId="298"/>
            <ac:spMk id="3" creationId="{4D248D13-5DFF-403A-97EA-D6895F86ADCF}"/>
          </ac:spMkLst>
        </pc:spChg>
        <pc:spChg chg="mod">
          <ac:chgData name="Baeriswyl Michelle" userId="7dbe6026-e9b7-4e33-982d-84db899c07af" providerId="ADAL" clId="{C9C9207D-30C3-4407-8917-16BBE7CBD622}" dt="2020-09-14T09:35:02.328" v="2"/>
          <ac:spMkLst>
            <pc:docMk/>
            <pc:sldMk cId="1006256418" sldId="298"/>
            <ac:spMk id="4" creationId="{B879BEE6-DCC8-4734-A1AF-1AF6ECF29BD0}"/>
          </ac:spMkLst>
        </pc:spChg>
        <pc:spChg chg="mod">
          <ac:chgData name="Baeriswyl Michelle" userId="7dbe6026-e9b7-4e33-982d-84db899c07af" providerId="ADAL" clId="{C9C9207D-30C3-4407-8917-16BBE7CBD622}" dt="2020-09-14T09:35:06.620" v="3"/>
          <ac:spMkLst>
            <pc:docMk/>
            <pc:sldMk cId="1006256418" sldId="298"/>
            <ac:spMk id="5" creationId="{794D73AA-0DDD-4133-AEC8-33791742225C}"/>
          </ac:spMkLst>
        </pc:spChg>
        <pc:spChg chg="add del mod">
          <ac:chgData name="Baeriswyl Michelle" userId="7dbe6026-e9b7-4e33-982d-84db899c07af" providerId="ADAL" clId="{C9C9207D-30C3-4407-8917-16BBE7CBD622}" dt="2020-09-14T09:35:20.454" v="6" actId="478"/>
          <ac:spMkLst>
            <pc:docMk/>
            <pc:sldMk cId="1006256418" sldId="298"/>
            <ac:spMk id="7" creationId="{D203CFED-0FB5-4D93-AC94-201A3EF8665C}"/>
          </ac:spMkLst>
        </pc:spChg>
      </pc:sldChg>
      <pc:sldChg chg="add del">
        <pc:chgData name="Baeriswyl Michelle" userId="7dbe6026-e9b7-4e33-982d-84db899c07af" providerId="ADAL" clId="{C9C9207D-30C3-4407-8917-16BBE7CBD622}" dt="2020-09-14T09:34:45.855" v="1" actId="47"/>
        <pc:sldMkLst>
          <pc:docMk/>
          <pc:sldMk cId="2759345155" sldId="298"/>
        </pc:sldMkLst>
      </pc:sldChg>
    </pc:docChg>
  </pc:docChgLst>
  <pc:docChgLst>
    <pc:chgData name="Baeriswyl Michelle" userId="7dbe6026-e9b7-4e33-982d-84db899c07af" providerId="ADAL" clId="{E851E387-0831-46C8-BD35-51FC9740FE5E}"/>
    <pc:docChg chg="addSld delSld modSld">
      <pc:chgData name="Baeriswyl Michelle" userId="7dbe6026-e9b7-4e33-982d-84db899c07af" providerId="ADAL" clId="{E851E387-0831-46C8-BD35-51FC9740FE5E}" dt="2023-07-26T10:22:35.301" v="1" actId="47"/>
      <pc:docMkLst>
        <pc:docMk/>
      </pc:docMkLst>
      <pc:sldChg chg="del">
        <pc:chgData name="Baeriswyl Michelle" userId="7dbe6026-e9b7-4e33-982d-84db899c07af" providerId="ADAL" clId="{E851E387-0831-46C8-BD35-51FC9740FE5E}" dt="2023-07-26T10:22:35.301" v="1" actId="47"/>
        <pc:sldMkLst>
          <pc:docMk/>
          <pc:sldMk cId="3435567777" sldId="295"/>
        </pc:sldMkLst>
      </pc:sldChg>
      <pc:sldChg chg="add">
        <pc:chgData name="Baeriswyl Michelle" userId="7dbe6026-e9b7-4e33-982d-84db899c07af" providerId="ADAL" clId="{E851E387-0831-46C8-BD35-51FC9740FE5E}" dt="2023-07-26T10:22:33.301" v="0"/>
        <pc:sldMkLst>
          <pc:docMk/>
          <pc:sldMk cId="4133843649" sldId="299"/>
        </pc:sldMkLst>
      </pc:sldChg>
    </pc:docChg>
  </pc:docChgLst>
  <pc:docChgLst>
    <pc:chgData name="Cifelli Antonio" userId="014517b2-8249-46f9-8817-a5008efcbd20" providerId="ADAL" clId="{E5104C76-6D0F-4C29-A8F3-38ECD215B6FA}"/>
    <pc:docChg chg="modSld">
      <pc:chgData name="Cifelli Antonio" userId="014517b2-8249-46f9-8817-a5008efcbd20" providerId="ADAL" clId="{E5104C76-6D0F-4C29-A8F3-38ECD215B6FA}" dt="2020-08-18T14:39:48.363" v="22" actId="207"/>
      <pc:docMkLst>
        <pc:docMk/>
      </pc:docMkLst>
      <pc:sldChg chg="modSp">
        <pc:chgData name="Cifelli Antonio" userId="014517b2-8249-46f9-8817-a5008efcbd20" providerId="ADAL" clId="{E5104C76-6D0F-4C29-A8F3-38ECD215B6FA}" dt="2020-08-18T14:39:48.363" v="22" actId="207"/>
        <pc:sldMkLst>
          <pc:docMk/>
          <pc:sldMk cId="1523073029" sldId="293"/>
        </pc:sldMkLst>
        <pc:spChg chg="mod">
          <ac:chgData name="Cifelli Antonio" userId="014517b2-8249-46f9-8817-a5008efcbd20" providerId="ADAL" clId="{E5104C76-6D0F-4C29-A8F3-38ECD215B6FA}" dt="2020-08-18T14:39:48.363" v="22" actId="207"/>
          <ac:spMkLst>
            <pc:docMk/>
            <pc:sldMk cId="1523073029" sldId="293"/>
            <ac:spMk id="3" creationId="{00000000-0000-0000-0000-000000000000}"/>
          </ac:spMkLst>
        </pc:spChg>
      </pc:sldChg>
    </pc:docChg>
  </pc:docChgLst>
  <pc:docChgLst>
    <pc:chgData name="Baeriswyl Michelle" userId="7dbe6026-e9b7-4e33-982d-84db899c07af" providerId="ADAL" clId="{FF27F4C5-1F4F-4BAF-94B7-AAC4855D71D6}"/>
    <pc:docChg chg="custSel addSld delSld modSld">
      <pc:chgData name="Baeriswyl Michelle" userId="7dbe6026-e9b7-4e33-982d-84db899c07af" providerId="ADAL" clId="{FF27F4C5-1F4F-4BAF-94B7-AAC4855D71D6}" dt="2020-08-19T08:20:42.200" v="26" actId="1076"/>
      <pc:docMkLst>
        <pc:docMk/>
      </pc:docMkLst>
      <pc:sldChg chg="addSp delSp modSp">
        <pc:chgData name="Baeriswyl Michelle" userId="7dbe6026-e9b7-4e33-982d-84db899c07af" providerId="ADAL" clId="{FF27F4C5-1F4F-4BAF-94B7-AAC4855D71D6}" dt="2020-08-19T08:16:08.390" v="19" actId="1076"/>
        <pc:sldMkLst>
          <pc:docMk/>
          <pc:sldMk cId="722925810" sldId="284"/>
        </pc:sldMkLst>
        <pc:picChg chg="del">
          <ac:chgData name="Baeriswyl Michelle" userId="7dbe6026-e9b7-4e33-982d-84db899c07af" providerId="ADAL" clId="{FF27F4C5-1F4F-4BAF-94B7-AAC4855D71D6}" dt="2020-08-19T08:15:44.560" v="5" actId="478"/>
          <ac:picMkLst>
            <pc:docMk/>
            <pc:sldMk cId="722925810" sldId="284"/>
            <ac:picMk id="4" creationId="{00000000-0000-0000-0000-000000000000}"/>
          </ac:picMkLst>
        </pc:picChg>
        <pc:picChg chg="add del mod">
          <ac:chgData name="Baeriswyl Michelle" userId="7dbe6026-e9b7-4e33-982d-84db899c07af" providerId="ADAL" clId="{FF27F4C5-1F4F-4BAF-94B7-AAC4855D71D6}" dt="2020-08-19T08:16:01.771" v="16" actId="478"/>
          <ac:picMkLst>
            <pc:docMk/>
            <pc:sldMk cId="722925810" sldId="284"/>
            <ac:picMk id="5" creationId="{794C8743-8518-42C2-97E8-773413D6902E}"/>
          </ac:picMkLst>
        </pc:picChg>
        <pc:picChg chg="add mod">
          <ac:chgData name="Baeriswyl Michelle" userId="7dbe6026-e9b7-4e33-982d-84db899c07af" providerId="ADAL" clId="{FF27F4C5-1F4F-4BAF-94B7-AAC4855D71D6}" dt="2020-08-19T08:16:08.390" v="19" actId="1076"/>
          <ac:picMkLst>
            <pc:docMk/>
            <pc:sldMk cId="722925810" sldId="284"/>
            <ac:picMk id="8" creationId="{D982B8C9-BFE2-4B67-87C5-217F8505EF85}"/>
          </ac:picMkLst>
        </pc:picChg>
      </pc:sldChg>
      <pc:sldChg chg="addSp delSp modSp">
        <pc:chgData name="Baeriswyl Michelle" userId="7dbe6026-e9b7-4e33-982d-84db899c07af" providerId="ADAL" clId="{FF27F4C5-1F4F-4BAF-94B7-AAC4855D71D6}" dt="2020-08-19T08:20:42.200" v="26" actId="1076"/>
        <pc:sldMkLst>
          <pc:docMk/>
          <pc:sldMk cId="3435567777" sldId="295"/>
        </pc:sldMkLst>
        <pc:picChg chg="del">
          <ac:chgData name="Baeriswyl Michelle" userId="7dbe6026-e9b7-4e33-982d-84db899c07af" providerId="ADAL" clId="{FF27F4C5-1F4F-4BAF-94B7-AAC4855D71D6}" dt="2020-08-19T08:20:38.316" v="25" actId="478"/>
          <ac:picMkLst>
            <pc:docMk/>
            <pc:sldMk cId="3435567777" sldId="295"/>
            <ac:picMk id="4" creationId="{00000000-0000-0000-0000-000000000000}"/>
          </ac:picMkLst>
        </pc:picChg>
        <pc:picChg chg="add mod">
          <ac:chgData name="Baeriswyl Michelle" userId="7dbe6026-e9b7-4e33-982d-84db899c07af" providerId="ADAL" clId="{FF27F4C5-1F4F-4BAF-94B7-AAC4855D71D6}" dt="2020-08-19T08:20:42.200" v="26" actId="1076"/>
          <ac:picMkLst>
            <pc:docMk/>
            <pc:sldMk cId="3435567777" sldId="295"/>
            <ac:picMk id="5" creationId="{4A12A636-E53B-45E9-9E11-2B29B6F632E1}"/>
          </ac:picMkLst>
        </pc:picChg>
      </pc:sldChg>
      <pc:sldChg chg="add del">
        <pc:chgData name="Baeriswyl Michelle" userId="7dbe6026-e9b7-4e33-982d-84db899c07af" providerId="ADAL" clId="{FF27F4C5-1F4F-4BAF-94B7-AAC4855D71D6}" dt="2020-08-19T08:18:53.119" v="21" actId="2696"/>
        <pc:sldMkLst>
          <pc:docMk/>
          <pc:sldMk cId="1208147939" sldId="298"/>
        </pc:sldMkLst>
      </pc:sldChg>
    </pc:docChg>
  </pc:docChgLst>
  <pc:docChgLst>
    <pc:chgData name="Baeriswyl Michelle" userId="7dbe6026-e9b7-4e33-982d-84db899c07af" providerId="ADAL" clId="{C8DA8739-DF55-40DE-8F0E-ECB302FEC17E}"/>
    <pc:docChg chg="undo custSel delSld modSld">
      <pc:chgData name="Baeriswyl Michelle" userId="7dbe6026-e9b7-4e33-982d-84db899c07af" providerId="ADAL" clId="{C8DA8739-DF55-40DE-8F0E-ECB302FEC17E}" dt="2021-09-07T12:11:00.911" v="12" actId="47"/>
      <pc:docMkLst>
        <pc:docMk/>
      </pc:docMkLst>
      <pc:sldChg chg="del">
        <pc:chgData name="Baeriswyl Michelle" userId="7dbe6026-e9b7-4e33-982d-84db899c07af" providerId="ADAL" clId="{C8DA8739-DF55-40DE-8F0E-ECB302FEC17E}" dt="2021-09-07T12:11:00.911" v="12" actId="47"/>
        <pc:sldMkLst>
          <pc:docMk/>
          <pc:sldMk cId="722925810" sldId="284"/>
        </pc:sldMkLst>
      </pc:sldChg>
      <pc:sldChg chg="modSp mod">
        <pc:chgData name="Baeriswyl Michelle" userId="7dbe6026-e9b7-4e33-982d-84db899c07af" providerId="ADAL" clId="{C8DA8739-DF55-40DE-8F0E-ECB302FEC17E}" dt="2021-09-01T10:08:42.833" v="11" actId="108"/>
        <pc:sldMkLst>
          <pc:docMk/>
          <pc:sldMk cId="4092341292" sldId="290"/>
        </pc:sldMkLst>
        <pc:spChg chg="mod">
          <ac:chgData name="Baeriswyl Michelle" userId="7dbe6026-e9b7-4e33-982d-84db899c07af" providerId="ADAL" clId="{C8DA8739-DF55-40DE-8F0E-ECB302FEC17E}" dt="2021-09-01T10:08:42.833" v="11" actId="108"/>
          <ac:spMkLst>
            <pc:docMk/>
            <pc:sldMk cId="4092341292" sldId="290"/>
            <ac:spMk id="3" creationId="{00000000-0000-0000-0000-000000000000}"/>
          </ac:spMkLst>
        </pc:spChg>
      </pc:sldChg>
      <pc:sldChg chg="modSp mod">
        <pc:chgData name="Baeriswyl Michelle" userId="7dbe6026-e9b7-4e33-982d-84db899c07af" providerId="ADAL" clId="{C8DA8739-DF55-40DE-8F0E-ECB302FEC17E}" dt="2021-09-01T10:03:16.316" v="10" actId="14100"/>
        <pc:sldMkLst>
          <pc:docMk/>
          <pc:sldMk cId="2288429319" sldId="297"/>
        </pc:sldMkLst>
        <pc:spChg chg="mod">
          <ac:chgData name="Baeriswyl Michelle" userId="7dbe6026-e9b7-4e33-982d-84db899c07af" providerId="ADAL" clId="{C8DA8739-DF55-40DE-8F0E-ECB302FEC17E}" dt="2021-09-01T10:03:16.316" v="10" actId="14100"/>
          <ac:spMkLst>
            <pc:docMk/>
            <pc:sldMk cId="2288429319" sldId="297"/>
            <ac:spMk id="3" creationId="{00000000-0000-0000-0000-000000000000}"/>
          </ac:spMkLst>
        </pc:spChg>
      </pc:sldChg>
    </pc:docChg>
  </pc:docChgLst>
  <pc:docChgLst>
    <pc:chgData name="Baeriswyl Michelle" userId="7dbe6026-e9b7-4e33-982d-84db899c07af" providerId="ADAL" clId="{69C474D2-D88F-460D-9AF9-79CBBE5D8F06}"/>
    <pc:docChg chg="custSel addSld modSld">
      <pc:chgData name="Baeriswyl Michelle" userId="7dbe6026-e9b7-4e33-982d-84db899c07af" providerId="ADAL" clId="{69C474D2-D88F-460D-9AF9-79CBBE5D8F06}" dt="2021-10-18T06:41:49.999" v="127" actId="20577"/>
      <pc:docMkLst>
        <pc:docMk/>
      </pc:docMkLst>
      <pc:sldChg chg="addSp delSp modSp add mod modNotesTx">
        <pc:chgData name="Baeriswyl Michelle" userId="7dbe6026-e9b7-4e33-982d-84db899c07af" providerId="ADAL" clId="{69C474D2-D88F-460D-9AF9-79CBBE5D8F06}" dt="2021-10-18T05:08:25.215" v="9"/>
        <pc:sldMkLst>
          <pc:docMk/>
          <pc:sldMk cId="722925810" sldId="284"/>
        </pc:sldMkLst>
        <pc:picChg chg="add mod">
          <ac:chgData name="Baeriswyl Michelle" userId="7dbe6026-e9b7-4e33-982d-84db899c07af" providerId="ADAL" clId="{69C474D2-D88F-460D-9AF9-79CBBE5D8F06}" dt="2021-10-13T10:30:13.155" v="7" actId="1076"/>
          <ac:picMkLst>
            <pc:docMk/>
            <pc:sldMk cId="722925810" sldId="284"/>
            <ac:picMk id="4" creationId="{F5E5833C-551F-4AF8-981C-970300EFF238}"/>
          </ac:picMkLst>
        </pc:picChg>
        <pc:picChg chg="del">
          <ac:chgData name="Baeriswyl Michelle" userId="7dbe6026-e9b7-4e33-982d-84db899c07af" providerId="ADAL" clId="{69C474D2-D88F-460D-9AF9-79CBBE5D8F06}" dt="2021-10-13T10:27:11.553" v="1" actId="478"/>
          <ac:picMkLst>
            <pc:docMk/>
            <pc:sldMk cId="722925810" sldId="284"/>
            <ac:picMk id="8" creationId="{D982B8C9-BFE2-4B67-87C5-217F8505EF85}"/>
          </ac:picMkLst>
        </pc:picChg>
      </pc:sldChg>
      <pc:sldChg chg="modSp mod">
        <pc:chgData name="Baeriswyl Michelle" userId="7dbe6026-e9b7-4e33-982d-84db899c07af" providerId="ADAL" clId="{69C474D2-D88F-460D-9AF9-79CBBE5D8F06}" dt="2021-10-18T06:41:49.999" v="127" actId="20577"/>
        <pc:sldMkLst>
          <pc:docMk/>
          <pc:sldMk cId="2288429319" sldId="297"/>
        </pc:sldMkLst>
        <pc:spChg chg="mod">
          <ac:chgData name="Baeriswyl Michelle" userId="7dbe6026-e9b7-4e33-982d-84db899c07af" providerId="ADAL" clId="{69C474D2-D88F-460D-9AF9-79CBBE5D8F06}" dt="2021-10-18T06:41:49.999" v="127" actId="20577"/>
          <ac:spMkLst>
            <pc:docMk/>
            <pc:sldMk cId="2288429319" sldId="297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64484" y="9566951"/>
            <a:ext cx="1232669" cy="35968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>
                <a:solidFill>
                  <a:schemeClr val="bg1"/>
                </a:solidFill>
              </a:rPr>
              <a:t>‹Nr.›</a:t>
            </a:fld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47D4BBF-7561-4685-8E21-AF11483ED3A3}"/>
              </a:ext>
            </a:extLst>
          </p:cNvPr>
          <p:cNvSpPr txBox="1"/>
          <p:nvPr/>
        </p:nvSpPr>
        <p:spPr>
          <a:xfrm>
            <a:off x="686603" y="9731760"/>
            <a:ext cx="192763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700" b="0" dirty="0">
                <a:solidFill>
                  <a:schemeClr val="tx1"/>
                </a:solidFill>
              </a:rPr>
              <a:t>Beratungsstelle für Unfallverhütung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EE4902E-B9BF-42E2-8A4D-60EEB16722BC}"/>
              </a:ext>
            </a:extLst>
          </p:cNvPr>
          <p:cNvSpPr txBox="1"/>
          <p:nvPr/>
        </p:nvSpPr>
        <p:spPr>
          <a:xfrm>
            <a:off x="4398082" y="9692150"/>
            <a:ext cx="19271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EB62A50-8A9B-4C2A-95A7-A31ECDB67D76}" type="slidenum">
              <a:rPr lang="de-CH" sz="700" smtClean="0"/>
              <a:pPr algn="r"/>
              <a:t>‹Nr.›</a:t>
            </a:fld>
            <a:endParaRPr lang="de-CH" sz="7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686603" y="3868922"/>
            <a:ext cx="5591519" cy="547198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Folienbildplatzhalter 2">
            <a:extLst>
              <a:ext uri="{FF2B5EF4-FFF2-40B4-BE49-F238E27FC236}">
                <a16:creationId xmlns:a16="http://schemas.microsoft.com/office/drawing/2014/main" id="{AD802B12-E7F9-440E-9155-0FB4799D6F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14338" y="273050"/>
            <a:ext cx="6113462" cy="3440113"/>
          </a:xfrm>
          <a:prstGeom prst="rect">
            <a:avLst/>
          </a:prstGeom>
          <a:solidFill>
            <a:schemeClr val="tx1"/>
          </a:solidFill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3A8726-51CA-4F67-AB6C-AE3555767D9F}"/>
              </a:ext>
            </a:extLst>
          </p:cNvPr>
          <p:cNvSpPr txBox="1"/>
          <p:nvPr/>
        </p:nvSpPr>
        <p:spPr>
          <a:xfrm>
            <a:off x="686603" y="9731760"/>
            <a:ext cx="192763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700" b="0" dirty="0">
                <a:solidFill>
                  <a:schemeClr val="tx1"/>
                </a:solidFill>
              </a:rPr>
              <a:t>Beratungsstelle für Unfallverhütung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DBE82CE-0BA1-440F-9711-D9A2C9723589}"/>
              </a:ext>
            </a:extLst>
          </p:cNvPr>
          <p:cNvSpPr txBox="1"/>
          <p:nvPr/>
        </p:nvSpPr>
        <p:spPr>
          <a:xfrm>
            <a:off x="4398082" y="9692150"/>
            <a:ext cx="19271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EB62A50-8A9B-4C2A-95A7-A31ECDB67D76}" type="slidenum">
              <a:rPr lang="de-CH" sz="700" smtClean="0"/>
              <a:pPr algn="r"/>
              <a:t>‹Nr.›</a:t>
            </a:fld>
            <a:endParaRPr lang="de-CH" sz="700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6888F6EC-C2E4-4DCA-A3BF-709CE5AD7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396570" y="9428584"/>
            <a:ext cx="399531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FBBAE35-340C-49F8-9D02-C5E3C167DF54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250825"/>
            <a:ext cx="5632450" cy="31686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5805264" y="8964488"/>
            <a:ext cx="528572" cy="179512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C81C81-E364-4366-A610-2DB15FF98538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FU Suisse 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FU Suisse 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5839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15925" y="273050"/>
            <a:ext cx="6110288" cy="34385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260"/>
              </a:lnSpc>
            </a:pPr>
            <a:r>
              <a:rPr lang="it-CH" sz="1800" dirty="0">
                <a:effectLst/>
                <a:latin typeface="BFU Suisse" panose="020B0504000000000000" pitchFamily="34" charset="-78"/>
                <a:ea typeface="BFU Suisse" panose="020B0504000000000000" pitchFamily="34" charset="-78"/>
                <a:cs typeface="BFU Suisse" panose="020B0504000000000000" pitchFamily="34" charset="-78"/>
              </a:rPr>
              <a:t>Chi cammina al buio indossando vestiti chiari, viene visto dal doppio della distanza rispetto a chi veste vestiti scuri, e almeno da tre volte la distanza se indossa materiale rifrangente. Le persone che utilizzano materiale rifrangente su polsi e caviglie sono viste ancora meglio. La distanza di riconoscimento aumenta da quattro a cinque volte.</a:t>
            </a:r>
            <a:endParaRPr lang="de-CH" sz="1800">
              <a:effectLst/>
              <a:latin typeface="BFU Suisse" panose="020B0504000000000000" pitchFamily="34" charset="-78"/>
              <a:ea typeface="BFU Suisse" panose="020B0504000000000000" pitchFamily="34" charset="-78"/>
              <a:cs typeface="BFU Suisse" panose="020B0504000000000000" pitchFamily="34" charset="-78"/>
            </a:endParaRP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5754199" y="9731762"/>
            <a:ext cx="523923" cy="194876"/>
          </a:xfrm>
          <a:prstGeom prst="rect">
            <a:avLst/>
          </a:prstGeom>
        </p:spPr>
        <p:txBody>
          <a:bodyPr/>
          <a:lstStyle/>
          <a:p>
            <a:fld id="{83C81C81-E364-4366-A610-2DB15FF98538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63287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49250" y="1211263"/>
            <a:ext cx="6113463" cy="344011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9" y="5304061"/>
            <a:ext cx="5401883" cy="3802331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826330" y="9184566"/>
            <a:ext cx="1356117" cy="372304"/>
          </a:xfrm>
          <a:prstGeom prst="rect">
            <a:avLst/>
          </a:prstGeom>
        </p:spPr>
        <p:txBody>
          <a:bodyPr/>
          <a:lstStyle/>
          <a:p>
            <a:fld id="{3A493298-6094-4361-B311-891E531296F6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49387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49250" y="1211263"/>
            <a:ext cx="6113463" cy="344011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9" y="5304061"/>
            <a:ext cx="5401883" cy="3802331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826330" y="9184566"/>
            <a:ext cx="1356117" cy="372304"/>
          </a:xfrm>
          <a:prstGeom prst="rect">
            <a:avLst/>
          </a:prstGeom>
        </p:spPr>
        <p:txBody>
          <a:bodyPr/>
          <a:lstStyle/>
          <a:p>
            <a:fld id="{3A493298-6094-4361-B311-891E531296F6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4437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49250" y="1211263"/>
            <a:ext cx="6113463" cy="344011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9" y="5304061"/>
            <a:ext cx="5401883" cy="3802331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826330" y="9184566"/>
            <a:ext cx="1356117" cy="372304"/>
          </a:xfrm>
          <a:prstGeom prst="rect">
            <a:avLst/>
          </a:prstGeom>
        </p:spPr>
        <p:txBody>
          <a:bodyPr/>
          <a:lstStyle/>
          <a:p>
            <a:fld id="{3A493298-6094-4361-B311-891E531296F6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8877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49250" y="1211263"/>
            <a:ext cx="6113463" cy="344011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9" y="5304061"/>
            <a:ext cx="5401883" cy="3802331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826330" y="9184566"/>
            <a:ext cx="1356117" cy="372304"/>
          </a:xfrm>
          <a:prstGeom prst="rect">
            <a:avLst/>
          </a:prstGeom>
        </p:spPr>
        <p:txBody>
          <a:bodyPr/>
          <a:lstStyle/>
          <a:p>
            <a:fld id="{3A493298-6094-4361-B311-891E531296F6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22779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49250" y="1211263"/>
            <a:ext cx="6113463" cy="344011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9" y="5304061"/>
            <a:ext cx="5401883" cy="3802331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826330" y="9184566"/>
            <a:ext cx="1356117" cy="372304"/>
          </a:xfrm>
          <a:prstGeom prst="rect">
            <a:avLst/>
          </a:prstGeom>
        </p:spPr>
        <p:txBody>
          <a:bodyPr/>
          <a:lstStyle/>
          <a:p>
            <a:fld id="{3A493298-6094-4361-B311-891E531296F6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355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29DD23-D45F-4D0C-B5BD-BC5BCF4F1F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1328137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Datum, Untertitel</a:t>
            </a:r>
            <a:endParaRPr lang="de-CH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876D6DAA-1047-4974-AA8E-3228CEFCB9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1593753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Vorname Name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F5AF934-B224-4A72-AB54-EAE3966BF0FD}"/>
              </a:ext>
            </a:extLst>
          </p:cNvPr>
          <p:cNvSpPr txBox="1"/>
          <p:nvPr userDrawn="1"/>
        </p:nvSpPr>
        <p:spPr>
          <a:xfrm>
            <a:off x="2412239" y="486573"/>
            <a:ext cx="1871686" cy="376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bg1"/>
                </a:solidFill>
              </a:rPr>
              <a:t>Beratungsstelle für</a:t>
            </a:r>
          </a:p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bg1"/>
                </a:solidFill>
              </a:rPr>
              <a:t>Unfallverhütung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F768EFA-F8AB-45F2-B486-C3103F41A051}"/>
              </a:ext>
            </a:extLst>
          </p:cNvPr>
          <p:cNvSpPr txBox="1"/>
          <p:nvPr userDrawn="1"/>
        </p:nvSpPr>
        <p:spPr>
          <a:xfrm>
            <a:off x="4321820" y="488444"/>
            <a:ext cx="1871686" cy="375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bg1"/>
                </a:solidFill>
              </a:rPr>
              <a:t>Hodlerstrasse 5a, 3011 Bern</a:t>
            </a:r>
          </a:p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bg1"/>
                </a:solidFill>
              </a:rPr>
              <a:t>info@bfu.ch bfu.ch</a:t>
            </a:r>
            <a:endParaRPr lang="de-CH" sz="1000" spc="19" baseline="0" dirty="0">
              <a:solidFill>
                <a:schemeClr val="bg1"/>
              </a:solidFill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1C5B3D4B-C87A-4C04-979E-77E88DAC30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4"/>
            <a:ext cx="958898" cy="93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ein Bi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6" y="1268414"/>
            <a:ext cx="3816250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08EF-BC50-4D60-B6CE-A9AC4D311CD5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404953C-0CED-4E68-8E48-90693E6A9A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95774" y="1484313"/>
            <a:ext cx="7416800" cy="47529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DEE939CE-303B-40FA-BBFF-718B0E5A16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3384425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1286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ein Bi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F21C214A-36AD-4D11-A131-ADF02BB72815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39967" y="1340769"/>
            <a:ext cx="5472610" cy="489652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4" y="1268414"/>
            <a:ext cx="5760468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D3C-4007-495E-9327-B8C8F17808C3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8AAE9551-8352-40F2-860F-733DCE416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6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863669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i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5" y="1268414"/>
            <a:ext cx="11664951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A9E7-7FBA-480E-922D-BD9929BB9AC0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771586-04B1-4907-B6D1-BB8BA32E29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11233248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7312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in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7" y="1268414"/>
            <a:ext cx="8568779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5014B-8DF3-429B-B1FB-299AB816A605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5D5AF653-6815-4738-B03F-656CC824E7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8136954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68821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A4F61CF-7EBC-48A9-BF11-38298BC7B1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7960" y="1268414"/>
            <a:ext cx="5760466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4" y="1268414"/>
            <a:ext cx="5760468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B3B8-9B61-4A63-BF49-52402585D702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C29C081D-4022-4A3B-BF79-AE539625041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326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D9EE8407-19A8-493E-A2DE-3315B75E76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83933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78862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A4F61CF-7EBC-48A9-BF11-38298BC7B1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12174" y="1268414"/>
            <a:ext cx="3816252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6" y="1268414"/>
            <a:ext cx="3816250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6572-6675-4575-8249-3DBD66997631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88494C28-2E88-4EF2-8003-69282F36D3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87849" y="1268414"/>
            <a:ext cx="3816252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D82806B4-4F16-4DE9-B47F-6776A74DE4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328" y="5979902"/>
            <a:ext cx="3456434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4F1E8E74-1A74-43D2-B934-82AD3CFA69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67809" y="5979902"/>
            <a:ext cx="3456435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609A1C75-6C9B-4A1A-B088-15C0122DF9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28250" y="5979902"/>
            <a:ext cx="3384327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0804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noFill/>
        </p:spPr>
        <p:txBody>
          <a:bodyPr lIns="108000" tIns="648000" rIns="108000" bIns="72000" anchor="ctr"/>
          <a:lstStyle>
            <a:lvl1pPr algn="ctr">
              <a:defRPr sz="1400" b="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771586-04B1-4907-B6D1-BB8BA32E29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5803" y="6600613"/>
            <a:ext cx="11233248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47986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enplatzhalter 2">
            <a:extLst>
              <a:ext uri="{FF2B5EF4-FFF2-40B4-BE49-F238E27FC236}">
                <a16:creationId xmlns:a16="http://schemas.microsoft.com/office/drawing/2014/main" id="{386E4BF3-CED8-419A-8B8F-D0EFFE885B86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" y="0"/>
            <a:ext cx="12192000" cy="6858000"/>
          </a:xfrm>
          <a:solidFill>
            <a:schemeClr val="bg1"/>
          </a:solidFill>
        </p:spPr>
        <p:txBody>
          <a:bodyPr lIns="108000" tIns="648000" rIns="108000" bIns="72000" anchor="ctr" anchorCtr="0"/>
          <a:lstStyle>
            <a:lvl1pPr algn="ctr">
              <a:defRPr sz="1400"/>
            </a:lvl1pPr>
          </a:lstStyle>
          <a:p>
            <a:r>
              <a:rPr lang="de-DE"/>
              <a:t>Mediaclip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97B86-588C-4DAE-A536-24038FC38615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261D35C5-A6E7-4720-8735-6A0070B905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101B-7FCC-4FBA-9CB9-7A558B020E95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4479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Emerald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92216B5-312A-4C8E-B427-A6C5702BAF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81280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Emerald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2903E89-F4BE-4EE4-9AD4-06079FEB6C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63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Sapphire 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B7FE8D5-19BE-4FE3-8E7B-41F3F1C09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248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Coral Re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BF5A8A8-9A12-429C-9AAF-252CDAA99D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146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29DD23-D45F-4D0C-B5BD-BC5BCF4F1F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5275651"/>
            <a:ext cx="5256212" cy="21649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Untertitel, Datum</a:t>
            </a:r>
            <a:endParaRPr lang="de-CH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876D6DAA-1047-4974-AA8E-3228CEFCB9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5516762"/>
            <a:ext cx="5256212" cy="216495"/>
          </a:xfrm>
        </p:spPr>
        <p:txBody>
          <a:bodyPr/>
          <a:lstStyle>
            <a:lvl1pPr>
              <a:defRPr sz="1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Vorname Name</a:t>
            </a:r>
            <a:endParaRPr lang="de-CH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6E68667-9659-405D-AEE3-A48838EE2B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63190" y="1340768"/>
            <a:ext cx="9349434" cy="2270417"/>
          </a:xfrm>
        </p:spPr>
        <p:txBody>
          <a:bodyPr anchor="b"/>
          <a:lstStyle>
            <a:lvl1pPr algn="l">
              <a:lnSpc>
                <a:spcPct val="85000"/>
              </a:lnSpc>
              <a:defRPr sz="12001" b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Schlusstext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5F72D96-40E5-48FF-AE63-82C5F402A441}"/>
              </a:ext>
            </a:extLst>
          </p:cNvPr>
          <p:cNvSpPr txBox="1"/>
          <p:nvPr userDrawn="1"/>
        </p:nvSpPr>
        <p:spPr>
          <a:xfrm>
            <a:off x="2412239" y="486573"/>
            <a:ext cx="1871686" cy="376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bg1"/>
                </a:solidFill>
              </a:rPr>
              <a:t>Beratungsstelle für</a:t>
            </a:r>
          </a:p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bg1"/>
                </a:solidFill>
              </a:rPr>
              <a:t>Unfallverhütung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0A880BB-62E1-482E-9276-C48A06A2F306}"/>
              </a:ext>
            </a:extLst>
          </p:cNvPr>
          <p:cNvSpPr txBox="1"/>
          <p:nvPr userDrawn="1"/>
        </p:nvSpPr>
        <p:spPr>
          <a:xfrm>
            <a:off x="4321820" y="488444"/>
            <a:ext cx="1871686" cy="375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bg1"/>
                </a:solidFill>
              </a:rPr>
              <a:t>Hodlerstrasse 5a, 3011 Bern</a:t>
            </a:r>
          </a:p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bg1"/>
                </a:solidFill>
              </a:rPr>
              <a:t>info@bfu.ch bfu.ch</a:t>
            </a:r>
            <a:endParaRPr lang="de-CH" sz="1000" spc="19" baseline="0" dirty="0">
              <a:solidFill>
                <a:schemeClr val="bg1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3533E18-5BFC-4932-8E12-BB7BEFC382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4"/>
            <a:ext cx="958898" cy="93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957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s/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tx2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CH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59161B-1D6A-424A-BBB6-26ED9DBCC42B}"/>
              </a:ext>
            </a:extLst>
          </p:cNvPr>
          <p:cNvSpPr txBox="1"/>
          <p:nvPr userDrawn="1"/>
        </p:nvSpPr>
        <p:spPr>
          <a:xfrm>
            <a:off x="2412239" y="486573"/>
            <a:ext cx="1871686" cy="376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tx1"/>
                </a:solidFill>
              </a:rPr>
              <a:t>Beratungsstelle für</a:t>
            </a:r>
          </a:p>
          <a:p>
            <a:pPr>
              <a:lnSpc>
                <a:spcPct val="128000"/>
              </a:lnSpc>
            </a:pPr>
            <a:r>
              <a:rPr lang="de-CH" sz="1000" spc="19" baseline="0" dirty="0">
                <a:solidFill>
                  <a:schemeClr val="tx1"/>
                </a:solidFill>
              </a:rPr>
              <a:t>Unfallverhütung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0C37700-58CB-42BE-9C12-D222F1036F46}"/>
              </a:ext>
            </a:extLst>
          </p:cNvPr>
          <p:cNvSpPr txBox="1"/>
          <p:nvPr userDrawn="1"/>
        </p:nvSpPr>
        <p:spPr>
          <a:xfrm>
            <a:off x="4321820" y="488444"/>
            <a:ext cx="1871686" cy="375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tx1"/>
                </a:solidFill>
              </a:rPr>
              <a:t>Hodlerstrasse 5a, 3011 Bern</a:t>
            </a:r>
          </a:p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tx1"/>
                </a:solidFill>
              </a:rPr>
              <a:t>info@bfu.ch bfu.ch</a:t>
            </a:r>
            <a:endParaRPr lang="de-CH" sz="1000" spc="19" baseline="0" dirty="0">
              <a:solidFill>
                <a:schemeClr val="tx1"/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3D9D856-0915-4E43-9686-F53590284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5"/>
            <a:ext cx="958898" cy="938003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0908970A-BF4B-4F45-98D3-7830E2CFE6F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65FA6607-B78C-41E5-B085-09B4A5C4D0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1328137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Datum, Untertitel</a:t>
            </a:r>
            <a:endParaRPr lang="de-CH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C1E841B1-281F-448A-AFFF-4AEE0590BD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1593753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Vorname Name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66062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29DD23-D45F-4D0C-B5BD-BC5BCF4F1F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1328137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Datum</a:t>
            </a:r>
            <a:r>
              <a:rPr lang="it-CH" dirty="0"/>
              <a:t>, </a:t>
            </a:r>
            <a:r>
              <a:rPr lang="it-CH" dirty="0" err="1"/>
              <a:t>Untertitel</a:t>
            </a:r>
            <a:endParaRPr lang="it-CH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876D6DAA-1047-4974-AA8E-3228CEFCB9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1593753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Vorname</a:t>
            </a:r>
            <a:r>
              <a:rPr lang="it-CH" dirty="0"/>
              <a:t> </a:t>
            </a:r>
            <a:r>
              <a:rPr lang="it-CH" dirty="0" err="1"/>
              <a:t>Name</a:t>
            </a:r>
            <a:endParaRPr lang="it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F5AF934-B224-4A72-AB54-EAE3966BF0FD}"/>
              </a:ext>
            </a:extLst>
          </p:cNvPr>
          <p:cNvSpPr txBox="1"/>
          <p:nvPr userDrawn="1"/>
        </p:nvSpPr>
        <p:spPr>
          <a:xfrm>
            <a:off x="2412239" y="486573"/>
            <a:ext cx="1871686" cy="3715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Ufficio prevenzione</a:t>
            </a:r>
          </a:p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infortuni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F768EFA-F8AB-45F2-B486-C3103F41A051}"/>
              </a:ext>
            </a:extLst>
          </p:cNvPr>
          <p:cNvSpPr txBox="1"/>
          <p:nvPr userDrawn="1"/>
        </p:nvSpPr>
        <p:spPr>
          <a:xfrm>
            <a:off x="4321820" y="488444"/>
            <a:ext cx="1918196" cy="373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Hodlerstrasse 5a, 3011 Berna</a:t>
            </a:r>
          </a:p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info@upi.ch upi.ch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1C5B3D4B-C87A-4C04-979E-77E88DAC30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4"/>
            <a:ext cx="958898" cy="93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6057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Emerald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92216B5-312A-4C8E-B427-A6C5702BAF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854440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Lagoon Turquoise">
    <p:bg>
      <p:bgPr>
        <a:solidFill>
          <a:srgbClr val="0084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7AE3CFE-92B9-41C8-A7D1-5E938CED5D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1103262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Calypso Blue">
    <p:bg>
      <p:bgPr>
        <a:solidFill>
          <a:srgbClr val="2860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AE8F4AD7-27AC-4AE9-8B87-596BEA8B9D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rgbClr val="6EB2D0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035E17E-BB71-46D6-8738-B2E4E8F417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36437495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Sapphire 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0FFF0BB0-0919-413D-A3F8-CD55659AD1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5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91018FF-986B-4963-9DB5-1AE73DD046F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241694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Lagoon Turquoise">
    <p:bg>
      <p:bgPr>
        <a:solidFill>
          <a:srgbClr val="0084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1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7AE3CFE-92B9-41C8-A7D1-5E938CED5D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9267893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/ Keyword Coral Re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0FFF0BB0-0919-413D-A3F8-CD55659AD1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3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fr-CH" noProof="0" dirty="0"/>
              <a:t>Keyword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3D90CA1-2D50-4052-9AEC-C2FDB5E4ED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CH" noProof="0" dirty="0" err="1"/>
              <a:t>Highlight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1762888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Lea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it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9377" y="1262064"/>
            <a:ext cx="11233248" cy="4914900"/>
          </a:xfrm>
        </p:spPr>
        <p:txBody>
          <a:bodyPr/>
          <a:lstStyle>
            <a:lvl1pPr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Leadtext</a:t>
            </a:r>
            <a:r>
              <a:rPr lang="it-CH" dirty="0"/>
              <a:t> </a:t>
            </a:r>
            <a:r>
              <a:rPr lang="it-CH" dirty="0" err="1"/>
              <a:t>hinzufügen</a:t>
            </a:r>
            <a:endParaRPr lang="it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1102-7B90-4B07-9A4D-9563A707FDC6}" type="datetime6">
              <a:rPr lang="it-CH" smtClean="0"/>
              <a:t>luglio ’23</a:t>
            </a:fld>
            <a:endParaRPr lang="it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dirty="0" err="1"/>
              <a:t>Titel</a:t>
            </a:r>
            <a:r>
              <a:rPr lang="it-CH" dirty="0"/>
              <a:t> </a:t>
            </a:r>
            <a:r>
              <a:rPr lang="it-CH" dirty="0" err="1"/>
              <a:t>der</a:t>
            </a:r>
            <a:r>
              <a:rPr lang="it-CH" dirty="0"/>
              <a:t> </a:t>
            </a:r>
            <a:r>
              <a:rPr lang="it-CH" dirty="0" err="1"/>
              <a:t>Präsentation</a:t>
            </a:r>
            <a:r>
              <a:rPr lang="it-CH" dirty="0"/>
              <a:t> - </a:t>
            </a:r>
            <a:r>
              <a:rPr lang="it-CH" dirty="0" err="1"/>
              <a:t>Fusszeile</a:t>
            </a:r>
            <a:r>
              <a:rPr lang="it-CH" dirty="0"/>
              <a:t> (</a:t>
            </a:r>
            <a:r>
              <a:rPr lang="it-CH" dirty="0" err="1"/>
              <a:t>einfügen</a:t>
            </a:r>
            <a:r>
              <a:rPr lang="it-CH" dirty="0"/>
              <a:t> </a:t>
            </a:r>
            <a:r>
              <a:rPr lang="it-CH" dirty="0" err="1"/>
              <a:t>über</a:t>
            </a:r>
            <a:r>
              <a:rPr lang="it-CH" dirty="0"/>
              <a:t> «</a:t>
            </a:r>
            <a:r>
              <a:rPr lang="it-CH" dirty="0" err="1"/>
              <a:t>Einfügen</a:t>
            </a:r>
            <a:r>
              <a:rPr lang="it-CH" dirty="0"/>
              <a:t> &gt; </a:t>
            </a:r>
            <a:r>
              <a:rPr lang="it-CH" dirty="0" err="1"/>
              <a:t>Kopf</a:t>
            </a:r>
            <a:r>
              <a:rPr lang="it-CH" dirty="0"/>
              <a:t>- und </a:t>
            </a:r>
            <a:r>
              <a:rPr lang="it-CH" dirty="0" err="1"/>
              <a:t>Fusszeile</a:t>
            </a:r>
            <a:r>
              <a:rPr lang="it-CH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smtClean="0"/>
              <a:pPr/>
              <a:t>‹Nr.›</a:t>
            </a:fld>
            <a:endParaRPr lang="it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Untertitel</a:t>
            </a:r>
            <a:r>
              <a:rPr lang="it-CH" dirty="0"/>
              <a:t> </a:t>
            </a:r>
            <a:r>
              <a:rPr lang="it-CH" noProof="0" dirty="0" err="1"/>
              <a:t>bearbeiten</a:t>
            </a:r>
            <a:r>
              <a:rPr lang="it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60567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it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it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A1B2-87F2-400A-A543-5485279C832B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dirty="0" err="1"/>
              <a:t>Titel</a:t>
            </a:r>
            <a:r>
              <a:rPr lang="it-CH" dirty="0"/>
              <a:t> </a:t>
            </a:r>
            <a:r>
              <a:rPr lang="it-CH" noProof="0" dirty="0" err="1"/>
              <a:t>der</a:t>
            </a:r>
            <a:r>
              <a:rPr lang="it-CH" dirty="0"/>
              <a:t> </a:t>
            </a:r>
            <a:r>
              <a:rPr lang="it-CH" dirty="0" err="1"/>
              <a:t>Präsentation</a:t>
            </a:r>
            <a:r>
              <a:rPr lang="it-CH" dirty="0"/>
              <a:t> - </a:t>
            </a:r>
            <a:r>
              <a:rPr lang="it-CH" dirty="0" err="1"/>
              <a:t>Fusszeile</a:t>
            </a:r>
            <a:r>
              <a:rPr lang="it-CH" dirty="0"/>
              <a:t> (</a:t>
            </a:r>
            <a:r>
              <a:rPr lang="it-CH" dirty="0" err="1"/>
              <a:t>einfügen</a:t>
            </a:r>
            <a:r>
              <a:rPr lang="it-CH" dirty="0"/>
              <a:t> </a:t>
            </a:r>
            <a:r>
              <a:rPr lang="it-CH" dirty="0" err="1"/>
              <a:t>über</a:t>
            </a:r>
            <a:r>
              <a:rPr lang="it-CH" dirty="0"/>
              <a:t> «</a:t>
            </a:r>
            <a:r>
              <a:rPr lang="it-CH" dirty="0" err="1"/>
              <a:t>Einfügen</a:t>
            </a:r>
            <a:r>
              <a:rPr lang="it-CH" dirty="0"/>
              <a:t> &gt; </a:t>
            </a:r>
            <a:r>
              <a:rPr lang="it-CH" dirty="0" err="1"/>
              <a:t>Kopf</a:t>
            </a:r>
            <a:r>
              <a:rPr lang="it-CH" dirty="0"/>
              <a:t>- und </a:t>
            </a:r>
            <a:r>
              <a:rPr lang="it-CH" dirty="0" err="1"/>
              <a:t>Fusszeile</a:t>
            </a:r>
            <a:r>
              <a:rPr lang="it-CH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dirty="0" err="1"/>
              <a:t>Untertitel</a:t>
            </a:r>
            <a:r>
              <a:rPr lang="it-CH" dirty="0"/>
              <a:t> </a:t>
            </a:r>
            <a:r>
              <a:rPr lang="it-CH" dirty="0" err="1"/>
              <a:t>bearbeiten</a:t>
            </a:r>
            <a:r>
              <a:rPr lang="it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56533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it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6" y="1484784"/>
            <a:ext cx="5472610" cy="4692179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it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2541-A9C1-4BE9-B7C6-48A51FA886F9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noProof="0" dirty="0" err="1"/>
              <a:t>Titel</a:t>
            </a:r>
            <a:r>
              <a:rPr lang="it-CH" noProof="0" dirty="0"/>
              <a:t> </a:t>
            </a:r>
            <a:r>
              <a:rPr lang="it-CH" noProof="0" dirty="0" err="1"/>
              <a:t>der</a:t>
            </a:r>
            <a:r>
              <a:rPr lang="it-CH" noProof="0" dirty="0"/>
              <a:t> </a:t>
            </a:r>
            <a:r>
              <a:rPr lang="it-CH" noProof="0" dirty="0" err="1"/>
              <a:t>Präsentation</a:t>
            </a:r>
            <a:r>
              <a:rPr lang="it-CH" noProof="0" dirty="0"/>
              <a:t> - </a:t>
            </a:r>
            <a:r>
              <a:rPr lang="it-CH" noProof="0" dirty="0" err="1"/>
              <a:t>Fusszeile</a:t>
            </a:r>
            <a:r>
              <a:rPr lang="it-CH" noProof="0" dirty="0"/>
              <a:t> (</a:t>
            </a:r>
            <a:r>
              <a:rPr lang="it-CH" noProof="0" dirty="0" err="1"/>
              <a:t>einfügen</a:t>
            </a:r>
            <a:r>
              <a:rPr lang="it-CH" noProof="0" dirty="0"/>
              <a:t> </a:t>
            </a:r>
            <a:r>
              <a:rPr lang="it-CH" noProof="0" dirty="0" err="1"/>
              <a:t>über</a:t>
            </a:r>
            <a:r>
              <a:rPr lang="it-CH" noProof="0" dirty="0"/>
              <a:t> «</a:t>
            </a:r>
            <a:r>
              <a:rPr lang="it-CH" noProof="0" dirty="0" err="1"/>
              <a:t>Einfügen</a:t>
            </a:r>
            <a:r>
              <a:rPr lang="it-CH" noProof="0" dirty="0"/>
              <a:t> &gt; </a:t>
            </a:r>
            <a:r>
              <a:rPr lang="it-CH" noProof="0" dirty="0" err="1"/>
              <a:t>Kopf</a:t>
            </a:r>
            <a:r>
              <a:rPr lang="it-CH" noProof="0" dirty="0"/>
              <a:t>- und </a:t>
            </a:r>
            <a:r>
              <a:rPr lang="it-CH" noProof="0" dirty="0" err="1"/>
              <a:t>Fusszeile</a:t>
            </a:r>
            <a:r>
              <a:rPr lang="it-CH" noProof="0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Untertitel</a:t>
            </a:r>
            <a:r>
              <a:rPr lang="it-CH" noProof="0" dirty="0"/>
              <a:t> </a:t>
            </a:r>
            <a:r>
              <a:rPr lang="it-CH" noProof="0" dirty="0" err="1"/>
              <a:t>bearbeiten</a:t>
            </a:r>
            <a:r>
              <a:rPr lang="it-CH" noProof="0" dirty="0"/>
              <a:t> 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C0ACC9E1-74C5-43FE-BB13-02E855ADA4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39967" y="1484784"/>
            <a:ext cx="5472610" cy="4692179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31370429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ein Bi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6" y="1268414"/>
            <a:ext cx="3816250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it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404953C-0CED-4E68-8E48-90693E6A9A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95774" y="1484313"/>
            <a:ext cx="7416800" cy="47529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DEE939CE-303B-40FA-BBFF-718B0E5A16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3384425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Optionale Bildquelle oder Legende</a:t>
            </a:r>
            <a:endParaRPr lang="de-CH" dirty="0"/>
          </a:p>
        </p:txBody>
      </p:sp>
      <p:sp>
        <p:nvSpPr>
          <p:cNvPr id="13" name="Titel 1"/>
          <p:cNvSpPr txBox="1">
            <a:spLocks/>
          </p:cNvSpPr>
          <p:nvPr userDrawn="1"/>
        </p:nvSpPr>
        <p:spPr>
          <a:xfrm>
            <a:off x="479377" y="376327"/>
            <a:ext cx="11233248" cy="3159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8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0" kern="1200" spc="3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CH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C745293-E166-43D1-AC1E-6619978ACA3D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9719855-836E-480C-8398-54A1D2A2AEA1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56A5E61C-0658-4BC4-B0A0-43E20746C647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it-CH" noProof="0"/>
              <a:t>Titel der Präsentation - Fusszeile (einfügen über «Einfügen &gt; Kopf- und Fusszeile»)</a:t>
            </a:r>
            <a:endParaRPr lang="it-CH" noProof="0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858FC6D1-71B5-4DF9-B42B-5B4C2AC032C6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6395340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ein Bi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F21C214A-36AD-4D11-A131-ADF02BB72815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39967" y="1340769"/>
            <a:ext cx="5472610" cy="489652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fr-CH" noProof="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4" y="1268414"/>
            <a:ext cx="5760468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 noProof="0"/>
              <a:t>Bild durch Klicken auf Symbol hinzufügen</a:t>
            </a:r>
            <a:endParaRPr lang="fr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CH" noProof="0" dirty="0" err="1"/>
              <a:t>Untertitel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8AAE9551-8352-40F2-860F-733DCE416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6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fr-CH" noProof="0" dirty="0"/>
              <a:t> </a:t>
            </a:r>
            <a:r>
              <a:rPr lang="fr-CH" noProof="0" dirty="0" err="1"/>
              <a:t>Bildquelle</a:t>
            </a:r>
            <a:r>
              <a:rPr lang="fr-CH" noProof="0" dirty="0"/>
              <a:t> </a:t>
            </a:r>
            <a:r>
              <a:rPr lang="fr-CH" noProof="0" dirty="0" err="1"/>
              <a:t>oder</a:t>
            </a:r>
            <a:r>
              <a:rPr lang="fr-CH" noProof="0" dirty="0"/>
              <a:t> </a:t>
            </a:r>
            <a:r>
              <a:rPr lang="fr-CH" noProof="0" dirty="0" err="1"/>
              <a:t>Legende</a:t>
            </a:r>
            <a:endParaRPr lang="fr-CH" noProof="0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5A1323-5120-4272-BE90-5093201048DA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B9719855-836E-480C-8398-54A1D2A2AEA1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5303EA7-F06B-4B05-818B-C37DD381BAA5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it-CH" noProof="0"/>
              <a:t>Titel der Präsentation - Fusszeile (einfügen über «Einfügen &gt; Kopf- und Fusszeile»)</a:t>
            </a:r>
            <a:endParaRPr lang="it-CH" noProof="0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249C80-3273-4F48-858E-B2E632AEB09F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12434066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i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5" y="1268414"/>
            <a:ext cx="11664951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>
                <a:latin typeface="+mn-lt"/>
              </a:defRPr>
            </a:lvl1pPr>
          </a:lstStyle>
          <a:p>
            <a:r>
              <a:rPr lang="de-DE" noProof="0"/>
              <a:t>Bild durch Klicken auf Symbol hinzufügen</a:t>
            </a:r>
            <a:endParaRPr lang="fr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A9E7-7FBA-480E-922D-BD9929BB9AC0}" type="datetime6">
              <a:rPr lang="fr-CH" noProof="0" smtClean="0"/>
              <a:t>juillet 23</a:t>
            </a:fld>
            <a:endParaRPr lang="fr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noProof="0" dirty="0" err="1"/>
              <a:t>Titel</a:t>
            </a:r>
            <a:r>
              <a:rPr lang="fr-CH" noProof="0" dirty="0"/>
              <a:t> der </a:t>
            </a:r>
            <a:r>
              <a:rPr lang="fr-CH" noProof="0" dirty="0" err="1"/>
              <a:t>Präsentation</a:t>
            </a:r>
            <a:r>
              <a:rPr lang="fr-CH" noProof="0" dirty="0"/>
              <a:t> - </a:t>
            </a:r>
            <a:r>
              <a:rPr lang="fr-CH" noProof="0" dirty="0" err="1"/>
              <a:t>Fusszeile</a:t>
            </a:r>
            <a:r>
              <a:rPr lang="fr-CH" noProof="0" dirty="0"/>
              <a:t> (</a:t>
            </a:r>
            <a:r>
              <a:rPr lang="fr-CH" noProof="0" dirty="0" err="1"/>
              <a:t>einfügen</a:t>
            </a:r>
            <a:r>
              <a:rPr lang="fr-CH" noProof="0" dirty="0"/>
              <a:t> </a:t>
            </a:r>
            <a:r>
              <a:rPr lang="fr-CH" noProof="0" dirty="0" err="1"/>
              <a:t>über</a:t>
            </a:r>
            <a:r>
              <a:rPr lang="fr-CH" noProof="0" dirty="0"/>
              <a:t> «</a:t>
            </a:r>
            <a:r>
              <a:rPr lang="fr-CH" noProof="0" dirty="0" err="1"/>
              <a:t>Einfügen</a:t>
            </a:r>
            <a:r>
              <a:rPr lang="fr-CH" noProof="0" dirty="0"/>
              <a:t> &gt; </a:t>
            </a:r>
            <a:r>
              <a:rPr lang="fr-CH" noProof="0" dirty="0" err="1"/>
              <a:t>Kopf</a:t>
            </a:r>
            <a:r>
              <a:rPr lang="fr-CH" noProof="0" dirty="0"/>
              <a:t>- </a:t>
            </a:r>
            <a:r>
              <a:rPr lang="fr-CH" noProof="0" dirty="0" err="1"/>
              <a:t>und</a:t>
            </a:r>
            <a:r>
              <a:rPr lang="fr-CH" noProof="0" dirty="0"/>
              <a:t> </a:t>
            </a:r>
            <a:r>
              <a:rPr lang="fr-CH" noProof="0" dirty="0" err="1"/>
              <a:t>Fusszeile</a:t>
            </a:r>
            <a:r>
              <a:rPr lang="fr-CH" noProof="0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CH" noProof="0" dirty="0" err="1"/>
              <a:t>Untertitel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 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771586-04B1-4907-B6D1-BB8BA32E29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11233248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fr-CH" noProof="0" dirty="0"/>
              <a:t> </a:t>
            </a:r>
            <a:r>
              <a:rPr lang="fr-CH" noProof="0" dirty="0" err="1"/>
              <a:t>Bildquelle</a:t>
            </a:r>
            <a:r>
              <a:rPr lang="fr-CH" noProof="0" dirty="0"/>
              <a:t> </a:t>
            </a:r>
            <a:r>
              <a:rPr lang="fr-CH" noProof="0" dirty="0" err="1"/>
              <a:t>oder</a:t>
            </a:r>
            <a:r>
              <a:rPr lang="fr-CH" noProof="0" dirty="0"/>
              <a:t> </a:t>
            </a:r>
            <a:r>
              <a:rPr lang="fr-CH" noProof="0" dirty="0" err="1"/>
              <a:t>Legende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821330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in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7" y="1268414"/>
            <a:ext cx="8568779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 noProof="0"/>
              <a:t>Bild durch Klicken auf Symbol hinzufügen</a:t>
            </a:r>
            <a:endParaRPr lang="fr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5014B-8DF3-429B-B1FB-299AB816A605}" type="datetime6">
              <a:rPr lang="fr-CH" noProof="0" smtClean="0"/>
              <a:t>juillet 23</a:t>
            </a:fld>
            <a:endParaRPr lang="fr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noProof="0" dirty="0" err="1"/>
              <a:t>Titel</a:t>
            </a:r>
            <a:r>
              <a:rPr lang="fr-CH" noProof="0" dirty="0"/>
              <a:t> der </a:t>
            </a:r>
            <a:r>
              <a:rPr lang="fr-CH" noProof="0" dirty="0" err="1"/>
              <a:t>Präsentation</a:t>
            </a:r>
            <a:r>
              <a:rPr lang="fr-CH" noProof="0" dirty="0"/>
              <a:t> - </a:t>
            </a:r>
            <a:r>
              <a:rPr lang="fr-CH" noProof="0" dirty="0" err="1"/>
              <a:t>Fusszeile</a:t>
            </a:r>
            <a:r>
              <a:rPr lang="fr-CH" noProof="0" dirty="0"/>
              <a:t> (</a:t>
            </a:r>
            <a:r>
              <a:rPr lang="fr-CH" noProof="0" dirty="0" err="1"/>
              <a:t>einfügen</a:t>
            </a:r>
            <a:r>
              <a:rPr lang="fr-CH" noProof="0" dirty="0"/>
              <a:t> </a:t>
            </a:r>
            <a:r>
              <a:rPr lang="fr-CH" noProof="0" dirty="0" err="1"/>
              <a:t>über</a:t>
            </a:r>
            <a:r>
              <a:rPr lang="fr-CH" noProof="0" dirty="0"/>
              <a:t> «</a:t>
            </a:r>
            <a:r>
              <a:rPr lang="fr-CH" noProof="0" dirty="0" err="1"/>
              <a:t>Einfügen</a:t>
            </a:r>
            <a:r>
              <a:rPr lang="fr-CH" noProof="0" dirty="0"/>
              <a:t> &gt; </a:t>
            </a:r>
            <a:r>
              <a:rPr lang="fr-CH" noProof="0" dirty="0" err="1"/>
              <a:t>Kopf</a:t>
            </a:r>
            <a:r>
              <a:rPr lang="fr-CH" noProof="0" dirty="0"/>
              <a:t>- </a:t>
            </a:r>
            <a:r>
              <a:rPr lang="fr-CH" noProof="0" dirty="0" err="1"/>
              <a:t>und</a:t>
            </a:r>
            <a:r>
              <a:rPr lang="fr-CH" noProof="0" dirty="0"/>
              <a:t> </a:t>
            </a:r>
            <a:r>
              <a:rPr lang="fr-CH" noProof="0" dirty="0" err="1"/>
              <a:t>Fusszeile</a:t>
            </a:r>
            <a:r>
              <a:rPr lang="fr-CH" noProof="0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CH" noProof="0" dirty="0" err="1"/>
              <a:t>Untertitel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5D5AF653-6815-4738-B03F-656CC824E7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328" y="5979902"/>
            <a:ext cx="8136954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fr-CH" noProof="0" dirty="0"/>
              <a:t> </a:t>
            </a:r>
            <a:r>
              <a:rPr lang="fr-CH" noProof="0" dirty="0" err="1"/>
              <a:t>Bildquelle</a:t>
            </a:r>
            <a:r>
              <a:rPr lang="fr-CH" noProof="0" dirty="0"/>
              <a:t> </a:t>
            </a:r>
            <a:r>
              <a:rPr lang="fr-CH" noProof="0" dirty="0" err="1"/>
              <a:t>oder</a:t>
            </a:r>
            <a:r>
              <a:rPr lang="fr-CH" noProof="0" dirty="0"/>
              <a:t> </a:t>
            </a:r>
            <a:r>
              <a:rPr lang="fr-CH" noProof="0" dirty="0" err="1"/>
              <a:t>Legende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1352029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A4F61CF-7EBC-48A9-BF11-38298BC7B1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7960" y="1268414"/>
            <a:ext cx="5760466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4" y="1268414"/>
            <a:ext cx="5760468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B3B8-9B61-4A63-BF49-52402585D702}" type="datetime6">
              <a:rPr lang="fr-CH" noProof="0" smtClean="0"/>
              <a:t>juillet 23</a:t>
            </a:fld>
            <a:endParaRPr lang="fr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noProof="0" dirty="0" err="1"/>
              <a:t>Titel</a:t>
            </a:r>
            <a:r>
              <a:rPr lang="fr-CH" noProof="0" dirty="0"/>
              <a:t> der </a:t>
            </a:r>
            <a:r>
              <a:rPr lang="fr-CH" noProof="0" dirty="0" err="1"/>
              <a:t>Präsentation</a:t>
            </a:r>
            <a:r>
              <a:rPr lang="fr-CH" noProof="0" dirty="0"/>
              <a:t> - </a:t>
            </a:r>
            <a:r>
              <a:rPr lang="fr-CH" noProof="0" dirty="0" err="1"/>
              <a:t>Fusszeile</a:t>
            </a:r>
            <a:r>
              <a:rPr lang="fr-CH" noProof="0" dirty="0"/>
              <a:t> (</a:t>
            </a:r>
            <a:r>
              <a:rPr lang="fr-CH" noProof="0" dirty="0" err="1"/>
              <a:t>einfügen</a:t>
            </a:r>
            <a:r>
              <a:rPr lang="fr-CH" noProof="0" dirty="0"/>
              <a:t> </a:t>
            </a:r>
            <a:r>
              <a:rPr lang="fr-CH" noProof="0" dirty="0" err="1"/>
              <a:t>über</a:t>
            </a:r>
            <a:r>
              <a:rPr lang="fr-CH" noProof="0" dirty="0"/>
              <a:t> «</a:t>
            </a:r>
            <a:r>
              <a:rPr lang="fr-CH" noProof="0" dirty="0" err="1"/>
              <a:t>Einfügen</a:t>
            </a:r>
            <a:r>
              <a:rPr lang="fr-CH" noProof="0" dirty="0"/>
              <a:t> &gt; </a:t>
            </a:r>
            <a:r>
              <a:rPr lang="fr-CH" noProof="0" dirty="0" err="1"/>
              <a:t>Kopf</a:t>
            </a:r>
            <a:r>
              <a:rPr lang="fr-CH" noProof="0" dirty="0"/>
              <a:t>- </a:t>
            </a:r>
            <a:r>
              <a:rPr lang="fr-CH" noProof="0" dirty="0" err="1"/>
              <a:t>und</a:t>
            </a:r>
            <a:r>
              <a:rPr lang="fr-CH" noProof="0" dirty="0"/>
              <a:t> </a:t>
            </a:r>
            <a:r>
              <a:rPr lang="fr-CH" noProof="0" dirty="0" err="1"/>
              <a:t>Fusszeile</a:t>
            </a:r>
            <a:r>
              <a:rPr lang="fr-CH" noProof="0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CH" noProof="0" dirty="0" err="1"/>
              <a:t>Untertitel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C29C081D-4022-4A3B-BF79-AE539625041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326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fr-CH" noProof="0" dirty="0"/>
              <a:t> </a:t>
            </a:r>
            <a:r>
              <a:rPr lang="fr-CH" noProof="0" dirty="0" err="1"/>
              <a:t>Bildquelle</a:t>
            </a:r>
            <a:r>
              <a:rPr lang="fr-CH" noProof="0" dirty="0"/>
              <a:t> </a:t>
            </a:r>
            <a:r>
              <a:rPr lang="fr-CH" noProof="0" dirty="0" err="1"/>
              <a:t>oder</a:t>
            </a:r>
            <a:r>
              <a:rPr lang="fr-CH" noProof="0" dirty="0"/>
              <a:t> </a:t>
            </a:r>
            <a:r>
              <a:rPr lang="fr-CH" noProof="0" dirty="0" err="1"/>
              <a:t>Legende</a:t>
            </a:r>
            <a:endParaRPr lang="fr-CH" noProof="0" dirty="0"/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D9EE8407-19A8-493E-A2DE-3315B75E76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83933" y="5979902"/>
            <a:ext cx="5328643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fr-CH" noProof="0" dirty="0"/>
              <a:t> </a:t>
            </a:r>
            <a:r>
              <a:rPr lang="fr-CH" noProof="0" dirty="0" err="1"/>
              <a:t>Bildquelle</a:t>
            </a:r>
            <a:r>
              <a:rPr lang="fr-CH" noProof="0" dirty="0"/>
              <a:t> </a:t>
            </a:r>
            <a:r>
              <a:rPr lang="fr-CH" noProof="0" dirty="0" err="1"/>
              <a:t>oder</a:t>
            </a:r>
            <a:r>
              <a:rPr lang="fr-CH" noProof="0" dirty="0"/>
              <a:t> </a:t>
            </a:r>
            <a:r>
              <a:rPr lang="fr-CH" noProof="0" dirty="0" err="1"/>
              <a:t>Legende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1886005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A4F61CF-7EBC-48A9-BF11-38298BC7B1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12174" y="1268414"/>
            <a:ext cx="3816252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 noProof="0"/>
              <a:t>Bild durch Klicken auf Symbol hinzufügen</a:t>
            </a:r>
            <a:endParaRPr lang="it-CH" noProof="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526" y="1268414"/>
            <a:ext cx="3816250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it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6572-6675-4575-8249-3DBD66997631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noProof="0" dirty="0" err="1"/>
              <a:t>Titel</a:t>
            </a:r>
            <a:r>
              <a:rPr lang="it-CH" noProof="0" dirty="0"/>
              <a:t> </a:t>
            </a:r>
            <a:r>
              <a:rPr lang="it-CH" noProof="0" dirty="0" err="1"/>
              <a:t>der</a:t>
            </a:r>
            <a:r>
              <a:rPr lang="it-CH" noProof="0" dirty="0"/>
              <a:t> </a:t>
            </a:r>
            <a:r>
              <a:rPr lang="it-CH" noProof="0" dirty="0" err="1"/>
              <a:t>Präsentation</a:t>
            </a:r>
            <a:r>
              <a:rPr lang="it-CH" noProof="0" dirty="0"/>
              <a:t> - </a:t>
            </a:r>
            <a:r>
              <a:rPr lang="it-CH" noProof="0" dirty="0" err="1"/>
              <a:t>Fusszeile</a:t>
            </a:r>
            <a:r>
              <a:rPr lang="it-CH" noProof="0" dirty="0"/>
              <a:t> (</a:t>
            </a:r>
            <a:r>
              <a:rPr lang="it-CH" noProof="0" dirty="0" err="1"/>
              <a:t>einfügen</a:t>
            </a:r>
            <a:r>
              <a:rPr lang="it-CH" noProof="0" dirty="0"/>
              <a:t> </a:t>
            </a:r>
            <a:r>
              <a:rPr lang="it-CH" noProof="0" dirty="0" err="1"/>
              <a:t>über</a:t>
            </a:r>
            <a:r>
              <a:rPr lang="it-CH" noProof="0" dirty="0"/>
              <a:t> «</a:t>
            </a:r>
            <a:r>
              <a:rPr lang="it-CH" noProof="0" dirty="0" err="1"/>
              <a:t>Einfügen</a:t>
            </a:r>
            <a:r>
              <a:rPr lang="it-CH" noProof="0" dirty="0"/>
              <a:t> &gt; </a:t>
            </a:r>
            <a:r>
              <a:rPr lang="it-CH" noProof="0" dirty="0" err="1"/>
              <a:t>Kopf</a:t>
            </a:r>
            <a:r>
              <a:rPr lang="it-CH" noProof="0" dirty="0"/>
              <a:t>- und </a:t>
            </a:r>
            <a:r>
              <a:rPr lang="it-CH" noProof="0" dirty="0" err="1"/>
              <a:t>Fusszeile</a:t>
            </a:r>
            <a:r>
              <a:rPr lang="it-CH" noProof="0" dirty="0"/>
              <a:t>»)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Untertitel</a:t>
            </a:r>
            <a:r>
              <a:rPr lang="it-CH" noProof="0" dirty="0"/>
              <a:t> </a:t>
            </a:r>
            <a:r>
              <a:rPr lang="it-CH" noProof="0" dirty="0" err="1"/>
              <a:t>bearbeiten</a:t>
            </a:r>
            <a:r>
              <a:rPr lang="it-CH" noProof="0" dirty="0"/>
              <a:t> 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88494C28-2E88-4EF2-8003-69282F36D3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87849" y="1268414"/>
            <a:ext cx="3816252" cy="4968875"/>
          </a:xfrm>
          <a:noFill/>
        </p:spPr>
        <p:txBody>
          <a:bodyPr lIns="108000" tIns="648000" rIns="108000" bIns="72000" anchor="ctr"/>
          <a:lstStyle>
            <a:lvl1pPr algn="ctr">
              <a:defRPr sz="1400" b="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D82806B4-4F16-4DE9-B47F-6776A74DE4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328" y="5979902"/>
            <a:ext cx="3456434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it-CH" noProof="0" dirty="0" err="1"/>
              <a:t>Optionale</a:t>
            </a:r>
            <a:r>
              <a:rPr lang="it-CH" noProof="0" dirty="0"/>
              <a:t> </a:t>
            </a:r>
            <a:r>
              <a:rPr lang="it-CH" noProof="0" dirty="0" err="1"/>
              <a:t>Bildquelle</a:t>
            </a:r>
            <a:r>
              <a:rPr lang="it-CH" noProof="0" dirty="0"/>
              <a:t> </a:t>
            </a:r>
            <a:r>
              <a:rPr lang="it-CH" noProof="0" dirty="0" err="1"/>
              <a:t>oder</a:t>
            </a:r>
            <a:r>
              <a:rPr lang="it-CH" noProof="0" dirty="0"/>
              <a:t> Legende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4F1E8E74-1A74-43D2-B934-82AD3CFA69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67809" y="5979902"/>
            <a:ext cx="3456435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it-CH" noProof="0" dirty="0" err="1"/>
              <a:t>Optionale</a:t>
            </a:r>
            <a:r>
              <a:rPr lang="it-CH" noProof="0" dirty="0"/>
              <a:t> </a:t>
            </a:r>
            <a:r>
              <a:rPr lang="it-CH" noProof="0" dirty="0" err="1"/>
              <a:t>Bildquelle</a:t>
            </a:r>
            <a:r>
              <a:rPr lang="it-CH" noProof="0" dirty="0"/>
              <a:t> </a:t>
            </a:r>
            <a:r>
              <a:rPr lang="it-CH" noProof="0" dirty="0" err="1"/>
              <a:t>oder</a:t>
            </a:r>
            <a:r>
              <a:rPr lang="it-CH" noProof="0" dirty="0"/>
              <a:t> Legende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609A1C75-6C9B-4A1A-B088-15C0122DF9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28250" y="5979902"/>
            <a:ext cx="3384327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it-CH" noProof="0" dirty="0" err="1"/>
              <a:t>Optionale</a:t>
            </a:r>
            <a:r>
              <a:rPr lang="it-CH" noProof="0" dirty="0"/>
              <a:t> </a:t>
            </a:r>
            <a:r>
              <a:rPr lang="it-CH" noProof="0" dirty="0" err="1"/>
              <a:t>Bildquelle</a:t>
            </a:r>
            <a:r>
              <a:rPr lang="it-CH" noProof="0" dirty="0"/>
              <a:t> </a:t>
            </a:r>
            <a:r>
              <a:rPr lang="it-CH" noProof="0" dirty="0" err="1"/>
              <a:t>oder</a:t>
            </a:r>
            <a:r>
              <a:rPr lang="it-CH" noProof="0" dirty="0"/>
              <a:t> Legende</a:t>
            </a:r>
          </a:p>
        </p:txBody>
      </p:sp>
    </p:spTree>
    <p:extLst>
      <p:ext uri="{BB962C8B-B14F-4D97-AF65-F5344CB8AC3E}">
        <p14:creationId xmlns:p14="http://schemas.microsoft.com/office/powerpoint/2010/main" val="393349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Calypso Blue">
    <p:bg>
      <p:bgPr>
        <a:solidFill>
          <a:srgbClr val="2860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AE8F4AD7-27AC-4AE9-8B87-596BEA8B9D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rgbClr val="6EB2D0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CH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035E17E-BB71-46D6-8738-B2E4E8F417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1165261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2E1F45F-7488-41F4-96F7-8121CDACED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noFill/>
        </p:spPr>
        <p:txBody>
          <a:bodyPr lIns="108000" tIns="648000" rIns="108000" bIns="72000" anchor="ctr"/>
          <a:lstStyle>
            <a:lvl1pPr algn="ctr">
              <a:defRPr sz="1400" b="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771586-04B1-4907-B6D1-BB8BA32E29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5803" y="6600613"/>
            <a:ext cx="11233248" cy="260374"/>
          </a:xfrm>
        </p:spPr>
        <p:txBody>
          <a:bodyPr/>
          <a:lstStyle>
            <a:lvl1pPr>
              <a:defRPr lang="de-DE" sz="1000" b="0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fr-CH" noProof="0" dirty="0" err="1"/>
              <a:t>Optionale</a:t>
            </a:r>
            <a:r>
              <a:rPr lang="de-DE" dirty="0"/>
              <a:t> </a:t>
            </a:r>
            <a:r>
              <a:rPr lang="it-CH" noProof="0" dirty="0" err="1"/>
              <a:t>Bildquelle</a:t>
            </a:r>
            <a:r>
              <a:rPr lang="de-DE" dirty="0"/>
              <a:t> oder Legende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87122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enplatzhalter 2">
            <a:extLst>
              <a:ext uri="{FF2B5EF4-FFF2-40B4-BE49-F238E27FC236}">
                <a16:creationId xmlns:a16="http://schemas.microsoft.com/office/drawing/2014/main" id="{386E4BF3-CED8-419A-8B8F-D0EFFE885B86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" y="0"/>
            <a:ext cx="12192000" cy="6858000"/>
          </a:xfrm>
          <a:solidFill>
            <a:schemeClr val="bg1"/>
          </a:solidFill>
        </p:spPr>
        <p:txBody>
          <a:bodyPr lIns="108000" tIns="648000" rIns="108000" bIns="72000" anchor="ctr" anchorCtr="0"/>
          <a:lstStyle>
            <a:lvl1pPr algn="ctr">
              <a:defRPr sz="1400"/>
            </a:lvl1pPr>
          </a:lstStyle>
          <a:p>
            <a:r>
              <a:rPr lang="de-DE"/>
              <a:t>Mediaclip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565138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it-CH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97B86-588C-4DAE-A536-24038FC38615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noProof="0" dirty="0" err="1"/>
              <a:t>Titel</a:t>
            </a:r>
            <a:r>
              <a:rPr lang="it-CH" noProof="0" dirty="0"/>
              <a:t> </a:t>
            </a:r>
            <a:r>
              <a:rPr lang="it-CH" noProof="0" dirty="0" err="1"/>
              <a:t>der</a:t>
            </a:r>
            <a:r>
              <a:rPr lang="it-CH" noProof="0" dirty="0"/>
              <a:t> </a:t>
            </a:r>
            <a:r>
              <a:rPr lang="it-CH" noProof="0" dirty="0" err="1"/>
              <a:t>Präsentation</a:t>
            </a:r>
            <a:r>
              <a:rPr lang="it-CH" noProof="0" dirty="0"/>
              <a:t> - </a:t>
            </a:r>
            <a:r>
              <a:rPr lang="it-CH" noProof="0" dirty="0" err="1"/>
              <a:t>Fusszeile</a:t>
            </a:r>
            <a:r>
              <a:rPr lang="it-CH" noProof="0" dirty="0"/>
              <a:t> (</a:t>
            </a:r>
            <a:r>
              <a:rPr lang="it-CH" noProof="0" dirty="0" err="1"/>
              <a:t>einfügen</a:t>
            </a:r>
            <a:r>
              <a:rPr lang="it-CH" noProof="0" dirty="0"/>
              <a:t> </a:t>
            </a:r>
            <a:r>
              <a:rPr lang="it-CH" noProof="0" dirty="0" err="1"/>
              <a:t>über</a:t>
            </a:r>
            <a:r>
              <a:rPr lang="it-CH" noProof="0" dirty="0"/>
              <a:t> «</a:t>
            </a:r>
            <a:r>
              <a:rPr lang="it-CH" noProof="0" dirty="0" err="1"/>
              <a:t>Einfügen</a:t>
            </a:r>
            <a:r>
              <a:rPr lang="it-CH" noProof="0" dirty="0"/>
              <a:t> &gt; </a:t>
            </a:r>
            <a:r>
              <a:rPr lang="it-CH" noProof="0" dirty="0" err="1"/>
              <a:t>Kopf</a:t>
            </a:r>
            <a:r>
              <a:rPr lang="it-CH" noProof="0" dirty="0"/>
              <a:t>- und </a:t>
            </a:r>
            <a:r>
              <a:rPr lang="it-CH" noProof="0" dirty="0" err="1"/>
              <a:t>Fusszeile</a:t>
            </a:r>
            <a:r>
              <a:rPr lang="it-CH" noProof="0" dirty="0"/>
              <a:t>»)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261D35C5-A6E7-4720-8735-6A0070B905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Untertitel</a:t>
            </a:r>
            <a:r>
              <a:rPr lang="it-CH" noProof="0" dirty="0"/>
              <a:t> </a:t>
            </a:r>
            <a:r>
              <a:rPr lang="it-CH" noProof="0" dirty="0" err="1"/>
              <a:t>bearbeiten</a:t>
            </a:r>
            <a:r>
              <a:rPr lang="it-CH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52372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E101B-7FCC-4FBA-9CB9-7A558B020E95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CH" noProof="0" dirty="0" err="1"/>
              <a:t>Titel</a:t>
            </a:r>
            <a:r>
              <a:rPr lang="it-CH" noProof="0" dirty="0"/>
              <a:t> </a:t>
            </a:r>
            <a:r>
              <a:rPr lang="it-CH" noProof="0" dirty="0" err="1"/>
              <a:t>der</a:t>
            </a:r>
            <a:r>
              <a:rPr lang="it-CH" noProof="0" dirty="0"/>
              <a:t> </a:t>
            </a:r>
            <a:r>
              <a:rPr lang="it-CH" noProof="0" dirty="0" err="1"/>
              <a:t>Präsentation</a:t>
            </a:r>
            <a:r>
              <a:rPr lang="it-CH" noProof="0" dirty="0"/>
              <a:t> - </a:t>
            </a:r>
            <a:r>
              <a:rPr lang="it-CH" noProof="0" dirty="0" err="1"/>
              <a:t>Fusszeile</a:t>
            </a:r>
            <a:r>
              <a:rPr lang="it-CH" noProof="0" dirty="0"/>
              <a:t> (</a:t>
            </a:r>
            <a:r>
              <a:rPr lang="it-CH" noProof="0" dirty="0" err="1"/>
              <a:t>einfügen</a:t>
            </a:r>
            <a:r>
              <a:rPr lang="it-CH" noProof="0" dirty="0"/>
              <a:t> </a:t>
            </a:r>
            <a:r>
              <a:rPr lang="it-CH" noProof="0" dirty="0" err="1"/>
              <a:t>über</a:t>
            </a:r>
            <a:r>
              <a:rPr lang="it-CH" noProof="0" dirty="0"/>
              <a:t> «</a:t>
            </a:r>
            <a:r>
              <a:rPr lang="it-CH" noProof="0" dirty="0" err="1"/>
              <a:t>Einfügen</a:t>
            </a:r>
            <a:r>
              <a:rPr lang="it-CH" noProof="0" dirty="0"/>
              <a:t> &gt; </a:t>
            </a:r>
            <a:r>
              <a:rPr lang="it-CH" noProof="0" dirty="0" err="1"/>
              <a:t>Kopf</a:t>
            </a:r>
            <a:r>
              <a:rPr lang="it-CH" noProof="0" dirty="0"/>
              <a:t>- und </a:t>
            </a:r>
            <a:r>
              <a:rPr lang="it-CH" noProof="0" dirty="0" err="1"/>
              <a:t>Fusszeile</a:t>
            </a:r>
            <a:r>
              <a:rPr lang="it-CH" noProof="0" dirty="0"/>
              <a:t>»)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</p:spTree>
    <p:extLst>
      <p:ext uri="{BB962C8B-B14F-4D97-AF65-F5344CB8AC3E}">
        <p14:creationId xmlns:p14="http://schemas.microsoft.com/office/powerpoint/2010/main" val="39458216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Emerald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2903E89-F4BE-4EE4-9AD4-06079FEB6C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1671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Sapphire 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B7FE8D5-19BE-4FE3-8E7B-41F3F1C09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464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tand- und Pausenfolie Coral Re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BF5A8A8-9A12-429C-9AAF-252CDAA99D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062" y="-233363"/>
            <a:ext cx="7535885" cy="740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99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29DD23-D45F-4D0C-B5BD-BC5BCF4F1F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5275651"/>
            <a:ext cx="5256212" cy="21649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Untertitel</a:t>
            </a:r>
            <a:r>
              <a:rPr lang="it-CH" noProof="0" dirty="0"/>
              <a:t>, </a:t>
            </a:r>
            <a:r>
              <a:rPr lang="it-CH" noProof="0" dirty="0" err="1"/>
              <a:t>Datum</a:t>
            </a:r>
            <a:endParaRPr lang="it-CH" noProof="0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876D6DAA-1047-4974-AA8E-3228CEFCB9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5516762"/>
            <a:ext cx="5256212" cy="216495"/>
          </a:xfrm>
        </p:spPr>
        <p:txBody>
          <a:bodyPr/>
          <a:lstStyle>
            <a:lvl1pPr>
              <a:defRPr sz="1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Vorname</a:t>
            </a:r>
            <a:r>
              <a:rPr lang="it-CH" noProof="0" dirty="0"/>
              <a:t> </a:t>
            </a:r>
            <a:r>
              <a:rPr lang="it-CH" noProof="0" dirty="0" err="1"/>
              <a:t>Name</a:t>
            </a:r>
            <a:endParaRPr lang="it-CH" noProof="0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6E68667-9659-405D-AEE3-A48838EE2B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63190" y="1340768"/>
            <a:ext cx="9349434" cy="2270417"/>
          </a:xfrm>
        </p:spPr>
        <p:txBody>
          <a:bodyPr anchor="b"/>
          <a:lstStyle>
            <a:lvl1pPr algn="l">
              <a:lnSpc>
                <a:spcPct val="85000"/>
              </a:lnSpc>
              <a:defRPr sz="12001" b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CH" noProof="0" dirty="0" err="1"/>
              <a:t>Schlusstext</a:t>
            </a:r>
            <a:endParaRPr lang="it-CH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3533E18-5BFC-4932-8E12-BB7BEFC382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4"/>
            <a:ext cx="958898" cy="93800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2F5AF934-B224-4A72-AB54-EAE3966BF0FD}"/>
              </a:ext>
            </a:extLst>
          </p:cNvPr>
          <p:cNvSpPr txBox="1"/>
          <p:nvPr userDrawn="1"/>
        </p:nvSpPr>
        <p:spPr>
          <a:xfrm>
            <a:off x="2412239" y="486573"/>
            <a:ext cx="1871686" cy="3715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Ufficio prevenzione</a:t>
            </a:r>
          </a:p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infortuni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F768EFA-F8AB-45F2-B486-C3103F41A051}"/>
              </a:ext>
            </a:extLst>
          </p:cNvPr>
          <p:cNvSpPr txBox="1"/>
          <p:nvPr userDrawn="1"/>
        </p:nvSpPr>
        <p:spPr>
          <a:xfrm>
            <a:off x="4321820" y="488444"/>
            <a:ext cx="1918196" cy="373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Hodlerstrasse 5a, 3011 Berna</a:t>
            </a:r>
          </a:p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bg1"/>
                </a:solidFill>
              </a:rPr>
              <a:t>info@upi.ch upi.ch</a:t>
            </a:r>
          </a:p>
        </p:txBody>
      </p:sp>
    </p:spTree>
    <p:extLst>
      <p:ext uri="{BB962C8B-B14F-4D97-AF65-F5344CB8AC3E}">
        <p14:creationId xmlns:p14="http://schemas.microsoft.com/office/powerpoint/2010/main" val="40798301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s/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tx2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it-CH" noProof="0" dirty="0" err="1"/>
              <a:t>Untertitel</a:t>
            </a:r>
            <a:endParaRPr lang="it-CH" noProof="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3D9D856-0915-4E43-9686-F53590284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2" y="314845"/>
            <a:ext cx="958898" cy="938003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0908970A-BF4B-4F45-98D3-7830E2CFE6F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it-CH" noProof="0" dirty="0" err="1"/>
              <a:t>Titel</a:t>
            </a:r>
            <a:endParaRPr lang="it-CH" noProof="0" dirty="0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65FA6607-B78C-41E5-B085-09B4A5C4D0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4113" y="1328137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Datum</a:t>
            </a:r>
            <a:r>
              <a:rPr lang="it-CH" noProof="0" dirty="0"/>
              <a:t>, </a:t>
            </a:r>
            <a:r>
              <a:rPr lang="it-CH" noProof="0" dirty="0" err="1"/>
              <a:t>Untertitel</a:t>
            </a:r>
            <a:endParaRPr lang="it-CH" noProof="0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C1E841B1-281F-448A-AFFF-4AEE0590BD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4113" y="1593753"/>
            <a:ext cx="9288512" cy="216495"/>
          </a:xfrm>
        </p:spPr>
        <p:txBody>
          <a:bodyPr/>
          <a:lstStyle>
            <a:lvl1pPr>
              <a:defRPr sz="16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it-CH" noProof="0" dirty="0" err="1"/>
              <a:t>Vorname</a:t>
            </a:r>
            <a:r>
              <a:rPr lang="it-CH" noProof="0" dirty="0"/>
              <a:t> </a:t>
            </a:r>
            <a:r>
              <a:rPr lang="it-CH" noProof="0" dirty="0" err="1"/>
              <a:t>Name</a:t>
            </a:r>
            <a:endParaRPr lang="it-CH" noProof="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F5AF934-B224-4A72-AB54-EAE3966BF0FD}"/>
              </a:ext>
            </a:extLst>
          </p:cNvPr>
          <p:cNvSpPr txBox="1"/>
          <p:nvPr userDrawn="1"/>
        </p:nvSpPr>
        <p:spPr>
          <a:xfrm>
            <a:off x="2412239" y="486573"/>
            <a:ext cx="1871686" cy="3715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tx1"/>
                </a:solidFill>
              </a:rPr>
              <a:t>Ufficio prevenzione</a:t>
            </a:r>
          </a:p>
          <a:p>
            <a:pPr>
              <a:lnSpc>
                <a:spcPct val="128000"/>
              </a:lnSpc>
            </a:pPr>
            <a:r>
              <a:rPr lang="it-CH" sz="1000" spc="19" baseline="0" noProof="0" dirty="0">
                <a:solidFill>
                  <a:schemeClr val="tx1"/>
                </a:solidFill>
              </a:rPr>
              <a:t>infortuni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F768EFA-F8AB-45F2-B486-C3103F41A051}"/>
              </a:ext>
            </a:extLst>
          </p:cNvPr>
          <p:cNvSpPr txBox="1"/>
          <p:nvPr userDrawn="1"/>
        </p:nvSpPr>
        <p:spPr>
          <a:xfrm>
            <a:off x="4321820" y="488444"/>
            <a:ext cx="1918196" cy="3939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tx1"/>
                </a:solidFill>
              </a:rPr>
              <a:t>Hodlerstrasse 5a, 3011 Berna</a:t>
            </a:r>
          </a:p>
          <a:p>
            <a:pPr>
              <a:lnSpc>
                <a:spcPct val="128000"/>
              </a:lnSpc>
            </a:pPr>
            <a:r>
              <a:rPr lang="nb-NO" sz="1000" spc="19" baseline="0" dirty="0">
                <a:solidFill>
                  <a:schemeClr val="tx1"/>
                </a:solidFill>
              </a:rPr>
              <a:t>info@upi.ch upi.ch</a:t>
            </a:r>
            <a:endParaRPr lang="de-CH" sz="1000" spc="19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59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Sapphire 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0FFF0BB0-0919-413D-A3F8-CD55659AD1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5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CH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91018FF-986B-4963-9DB5-1AE73DD046F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65931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/ Keyword Coral Re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>
            <a:extLst>
              <a:ext uri="{FF2B5EF4-FFF2-40B4-BE49-F238E27FC236}">
                <a16:creationId xmlns:a16="http://schemas.microsoft.com/office/drawing/2014/main" id="{0FFF0BB0-0919-413D-A3F8-CD55659AD1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24113" y="3645024"/>
            <a:ext cx="9288512" cy="1612776"/>
          </a:xfrm>
        </p:spPr>
        <p:txBody>
          <a:bodyPr/>
          <a:lstStyle>
            <a:lvl1pPr marL="0" indent="0" algn="l">
              <a:lnSpc>
                <a:spcPct val="85000"/>
              </a:lnSpc>
              <a:spcAft>
                <a:spcPts val="0"/>
              </a:spcAft>
              <a:buNone/>
              <a:defRPr sz="5601">
                <a:solidFill>
                  <a:schemeClr val="accent3"/>
                </a:solidFill>
                <a:latin typeface="+mj-lt"/>
              </a:defRPr>
            </a:lvl1pPr>
            <a:lvl2pPr marL="457245" indent="0" algn="ctr">
              <a:buNone/>
              <a:defRPr sz="2000"/>
            </a:lvl2pPr>
            <a:lvl3pPr marL="914488" indent="0" algn="ctr">
              <a:buNone/>
              <a:defRPr sz="1800"/>
            </a:lvl3pPr>
            <a:lvl4pPr marL="1371733" indent="0" algn="ctr">
              <a:buNone/>
              <a:defRPr sz="1600"/>
            </a:lvl4pPr>
            <a:lvl5pPr marL="1828978" indent="0" algn="ctr">
              <a:buNone/>
              <a:defRPr sz="1600"/>
            </a:lvl5pPr>
            <a:lvl6pPr marL="2286223" indent="0" algn="ctr">
              <a:buNone/>
              <a:defRPr sz="1600"/>
            </a:lvl6pPr>
            <a:lvl7pPr marL="2743466" indent="0" algn="ctr">
              <a:buNone/>
              <a:defRPr sz="1600"/>
            </a:lvl7pPr>
            <a:lvl8pPr marL="3200711" indent="0" algn="ctr">
              <a:buNone/>
              <a:defRPr sz="1600"/>
            </a:lvl8pPr>
            <a:lvl9pPr marL="3657956" indent="0" algn="ctr">
              <a:buNone/>
              <a:defRPr sz="1600"/>
            </a:lvl9pPr>
          </a:lstStyle>
          <a:p>
            <a:r>
              <a:rPr lang="de-DE" dirty="0"/>
              <a:t>Keyword</a:t>
            </a:r>
            <a:endParaRPr lang="de-CH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3D90CA1-2D50-4052-9AEC-C2FDB5E4ED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24113" y="2060848"/>
            <a:ext cx="9288512" cy="1543314"/>
          </a:xfrm>
        </p:spPr>
        <p:txBody>
          <a:bodyPr anchor="b"/>
          <a:lstStyle>
            <a:lvl1pPr algn="l">
              <a:lnSpc>
                <a:spcPct val="85000"/>
              </a:lnSpc>
              <a:defRPr sz="5601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101567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Lea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9377" y="1262064"/>
            <a:ext cx="11233248" cy="4914900"/>
          </a:xfrm>
        </p:spPr>
        <p:txBody>
          <a:bodyPr/>
          <a:lstStyle>
            <a:lvl1pPr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CH" dirty="0" err="1"/>
              <a:t>Leadtext</a:t>
            </a:r>
            <a:r>
              <a:rPr lang="de-CH" dirty="0"/>
              <a:t> hinzufügen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1102-7B90-4B07-9A4D-9563A707FDC6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030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A1B2-87F2-400A-A543-5485279C832B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6" y="1484784"/>
            <a:ext cx="5472610" cy="4692179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2541-A9C1-4BE9-B7C6-48A51FA886F9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- Fusszeile (einfügen über «Einfügen &gt; Kopf- und Fusszeile»)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D58D395-4DDD-4A2E-890D-E4D13A66B9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28" y="733377"/>
            <a:ext cx="11233248" cy="352764"/>
          </a:xfrm>
        </p:spPr>
        <p:txBody>
          <a:bodyPr/>
          <a:lstStyle>
            <a:lvl1pPr>
              <a:defRPr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  <a:r>
              <a:rPr lang="de-CH" dirty="0"/>
              <a:t> 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C0ACC9E1-74C5-43FE-BB13-02E855ADA4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39967" y="1484784"/>
            <a:ext cx="5472610" cy="4692179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6643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27.xml"/><Relationship Id="rId21" Type="http://schemas.openxmlformats.org/officeDocument/2006/relationships/slideLayout" Target="../slideLayouts/slideLayout45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23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Relationship Id="rId22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79377" y="365126"/>
            <a:ext cx="11233248" cy="3159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9377" y="1484784"/>
            <a:ext cx="11233248" cy="46921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</a:t>
            </a:r>
            <a:br>
              <a:rPr lang="de-DE" dirty="0"/>
            </a:br>
            <a:r>
              <a:rPr lang="de-DE" dirty="0"/>
              <a:t>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768409" y="6495656"/>
            <a:ext cx="1944216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 b="0">
                <a:solidFill>
                  <a:schemeClr val="tx2"/>
                </a:solidFill>
              </a:defRPr>
            </a:lvl1pPr>
          </a:lstStyle>
          <a:p>
            <a:fld id="{B9719855-836E-480C-8398-54A1D2A2AEA1}" type="datetime6">
              <a:rPr lang="de-CH" smtClean="0"/>
              <a:t>Juli 23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506058" y="6495655"/>
            <a:ext cx="7872876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Titel der Präsentation - </a:t>
            </a:r>
            <a:r>
              <a:rPr lang="de-DE" dirty="0" err="1"/>
              <a:t>Fusszeile</a:t>
            </a:r>
            <a:r>
              <a:rPr lang="de-DE" dirty="0"/>
              <a:t> (einfügen über «Einfügen &gt; Kopf- und </a:t>
            </a:r>
            <a:r>
              <a:rPr lang="de-DE" dirty="0" err="1"/>
              <a:t>Fusszeile</a:t>
            </a:r>
            <a:r>
              <a:rPr lang="de-DE" dirty="0"/>
              <a:t>»)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07952" y="6482481"/>
            <a:ext cx="817307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689" y="6000468"/>
            <a:ext cx="89728" cy="8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94" r:id="rId3"/>
    <p:sldLayoutId id="2147483668" r:id="rId4"/>
    <p:sldLayoutId id="2147483669" r:id="rId5"/>
    <p:sldLayoutId id="2147483696" r:id="rId6"/>
    <p:sldLayoutId id="2147483682" r:id="rId7"/>
    <p:sldLayoutId id="2147483659" r:id="rId8"/>
    <p:sldLayoutId id="2147483671" r:id="rId9"/>
    <p:sldLayoutId id="2147483687" r:id="rId10"/>
    <p:sldLayoutId id="2147483688" r:id="rId11"/>
    <p:sldLayoutId id="2147483683" r:id="rId12"/>
    <p:sldLayoutId id="2147483684" r:id="rId13"/>
    <p:sldLayoutId id="2147483685" r:id="rId14"/>
    <p:sldLayoutId id="2147483686" r:id="rId15"/>
    <p:sldLayoutId id="2147483697" r:id="rId16"/>
    <p:sldLayoutId id="2147483664" r:id="rId17"/>
    <p:sldLayoutId id="2147483663" r:id="rId18"/>
    <p:sldLayoutId id="2147483689" r:id="rId19"/>
    <p:sldLayoutId id="2147483690" r:id="rId20"/>
    <p:sldLayoutId id="2147483691" r:id="rId21"/>
    <p:sldLayoutId id="2147483692" r:id="rId22"/>
    <p:sldLayoutId id="2147483693" r:id="rId23"/>
    <p:sldLayoutId id="2147483695" r:id="rId24"/>
  </p:sldLayoutIdLst>
  <p:hf hdr="0" ftr="0" dt="0"/>
  <p:txStyles>
    <p:titleStyle>
      <a:lvl1pPr algn="l" defTabSz="914488" rtl="0" eaLnBrk="1" latinLnBrk="0" hangingPunct="1">
        <a:lnSpc>
          <a:spcPct val="100000"/>
        </a:lnSpc>
        <a:spcBef>
          <a:spcPct val="0"/>
        </a:spcBef>
        <a:buNone/>
        <a:defRPr sz="2400" b="0" kern="1200" spc="3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88" rtl="0" eaLnBrk="1" latinLnBrk="0" hangingPunct="1">
        <a:lnSpc>
          <a:spcPct val="105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71489" indent="-271489" algn="l" defTabSz="914488" rtl="0" eaLnBrk="1" latinLnBrk="0" hangingPunct="1">
        <a:lnSpc>
          <a:spcPct val="105000"/>
        </a:lnSpc>
        <a:spcBef>
          <a:spcPts val="0"/>
        </a:spcBef>
        <a:spcAft>
          <a:spcPts val="1200"/>
        </a:spcAft>
        <a:buClr>
          <a:schemeClr val="accent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51" indent="-261964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806450" indent="-271463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bg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738" indent="-268288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bg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44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89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34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79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5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8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3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78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3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66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11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56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79377" y="365126"/>
            <a:ext cx="11233248" cy="31591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it-CH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9377" y="1484784"/>
            <a:ext cx="11233248" cy="46921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CH" noProof="0" dirty="0" err="1"/>
              <a:t>Textmasterformat</a:t>
            </a:r>
            <a:r>
              <a:rPr lang="it-CH" noProof="0" dirty="0"/>
              <a:t> </a:t>
            </a:r>
            <a:br>
              <a:rPr lang="it-CH" noProof="0" dirty="0"/>
            </a:br>
            <a:r>
              <a:rPr lang="it-CH" noProof="0" dirty="0" err="1"/>
              <a:t>bearbeiten</a:t>
            </a:r>
            <a:endParaRPr lang="it-CH" noProof="0" dirty="0"/>
          </a:p>
          <a:p>
            <a:pPr lvl="1"/>
            <a:r>
              <a:rPr lang="it-CH" noProof="0" dirty="0" err="1"/>
              <a:t>Zweite</a:t>
            </a:r>
            <a:r>
              <a:rPr lang="it-CH" noProof="0" dirty="0"/>
              <a:t> </a:t>
            </a:r>
            <a:r>
              <a:rPr lang="it-CH" noProof="0" dirty="0" err="1"/>
              <a:t>Ebene</a:t>
            </a:r>
            <a:endParaRPr lang="it-CH" noProof="0" dirty="0"/>
          </a:p>
          <a:p>
            <a:pPr lvl="2"/>
            <a:r>
              <a:rPr lang="it-CH" noProof="0" dirty="0"/>
              <a:t>Dritte </a:t>
            </a:r>
            <a:r>
              <a:rPr lang="it-CH" noProof="0" dirty="0" err="1"/>
              <a:t>Ebene</a:t>
            </a:r>
            <a:endParaRPr lang="it-CH" noProof="0" dirty="0"/>
          </a:p>
          <a:p>
            <a:pPr lvl="3"/>
            <a:r>
              <a:rPr lang="it-CH" noProof="0" dirty="0" err="1"/>
              <a:t>Vierte</a:t>
            </a:r>
            <a:r>
              <a:rPr lang="it-CH" noProof="0" dirty="0"/>
              <a:t> </a:t>
            </a:r>
            <a:r>
              <a:rPr lang="it-CH" noProof="0" dirty="0" err="1"/>
              <a:t>Ebene</a:t>
            </a:r>
            <a:endParaRPr lang="it-CH" noProof="0" dirty="0"/>
          </a:p>
          <a:p>
            <a:pPr lvl="4"/>
            <a:r>
              <a:rPr lang="it-CH" noProof="0" dirty="0" err="1"/>
              <a:t>Fünfte</a:t>
            </a:r>
            <a:r>
              <a:rPr lang="it-CH" noProof="0" dirty="0"/>
              <a:t> </a:t>
            </a:r>
            <a:r>
              <a:rPr lang="it-CH" noProof="0" dirty="0" err="1"/>
              <a:t>Ebene</a:t>
            </a:r>
            <a:endParaRPr lang="it-CH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768409" y="6495656"/>
            <a:ext cx="1944216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 b="0">
                <a:solidFill>
                  <a:schemeClr val="tx2"/>
                </a:solidFill>
              </a:defRPr>
            </a:lvl1pPr>
          </a:lstStyle>
          <a:p>
            <a:fld id="{B9719855-836E-480C-8398-54A1D2A2AEA1}" type="datetime6">
              <a:rPr lang="it-CH" noProof="0" smtClean="0"/>
              <a:t>luglio ’23</a:t>
            </a:fld>
            <a:endParaRPr lang="it-CH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506058" y="6495655"/>
            <a:ext cx="7872876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0">
                <a:solidFill>
                  <a:schemeClr val="tx2"/>
                </a:solidFill>
              </a:defRPr>
            </a:lvl1pPr>
          </a:lstStyle>
          <a:p>
            <a:r>
              <a:rPr lang="it-CH" noProof="0" dirty="0" err="1"/>
              <a:t>Titel</a:t>
            </a:r>
            <a:r>
              <a:rPr lang="it-CH" noProof="0" dirty="0"/>
              <a:t> </a:t>
            </a:r>
            <a:r>
              <a:rPr lang="it-CH" noProof="0" dirty="0" err="1"/>
              <a:t>der</a:t>
            </a:r>
            <a:r>
              <a:rPr lang="it-CH" noProof="0" dirty="0"/>
              <a:t> </a:t>
            </a:r>
            <a:r>
              <a:rPr lang="it-CH" noProof="0" dirty="0" err="1"/>
              <a:t>Präsentation</a:t>
            </a:r>
            <a:r>
              <a:rPr lang="it-CH" noProof="0" dirty="0"/>
              <a:t> - </a:t>
            </a:r>
            <a:r>
              <a:rPr lang="it-CH" noProof="0" dirty="0" err="1"/>
              <a:t>Fusszeile</a:t>
            </a:r>
            <a:r>
              <a:rPr lang="it-CH" noProof="0" dirty="0"/>
              <a:t> (</a:t>
            </a:r>
            <a:r>
              <a:rPr lang="it-CH" noProof="0" dirty="0" err="1"/>
              <a:t>einfügen</a:t>
            </a:r>
            <a:r>
              <a:rPr lang="it-CH" noProof="0" dirty="0"/>
              <a:t> </a:t>
            </a:r>
            <a:r>
              <a:rPr lang="it-CH" noProof="0" dirty="0" err="1"/>
              <a:t>über</a:t>
            </a:r>
            <a:r>
              <a:rPr lang="it-CH" noProof="0" dirty="0"/>
              <a:t> «</a:t>
            </a:r>
            <a:r>
              <a:rPr lang="it-CH" noProof="0" dirty="0" err="1"/>
              <a:t>Einfügen</a:t>
            </a:r>
            <a:r>
              <a:rPr lang="it-CH" noProof="0" dirty="0"/>
              <a:t> &gt; </a:t>
            </a:r>
            <a:r>
              <a:rPr lang="it-CH" noProof="0" dirty="0" err="1"/>
              <a:t>Kopf</a:t>
            </a:r>
            <a:r>
              <a:rPr lang="it-CH" noProof="0" dirty="0"/>
              <a:t>- und </a:t>
            </a:r>
            <a:r>
              <a:rPr lang="it-CH" noProof="0" dirty="0" err="1"/>
              <a:t>Fusszeile</a:t>
            </a:r>
            <a:r>
              <a:rPr lang="it-CH" noProof="0" dirty="0"/>
              <a:t>»)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07952" y="6482481"/>
            <a:ext cx="817307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it-CH" noProof="0" smtClean="0"/>
              <a:pPr/>
              <a:t>‹Nr.›</a:t>
            </a:fld>
            <a:endParaRPr lang="it-CH" noProof="0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689" y="6000468"/>
            <a:ext cx="89728" cy="8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95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  <p:sldLayoutId id="2147483721" r:id="rId23"/>
    <p:sldLayoutId id="2147483722" r:id="rId24"/>
  </p:sldLayoutIdLst>
  <p:hf hdr="0" ftr="0" dt="0"/>
  <p:txStyles>
    <p:titleStyle>
      <a:lvl1pPr algn="l" defTabSz="914488" rtl="0" eaLnBrk="1" latinLnBrk="0" hangingPunct="1">
        <a:lnSpc>
          <a:spcPct val="100000"/>
        </a:lnSpc>
        <a:spcBef>
          <a:spcPct val="0"/>
        </a:spcBef>
        <a:buNone/>
        <a:defRPr sz="2400" b="0" kern="1200" spc="3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88" rtl="0" eaLnBrk="1" latinLnBrk="0" hangingPunct="1">
        <a:lnSpc>
          <a:spcPct val="105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71489" indent="-271489" algn="l" defTabSz="914488" rtl="0" eaLnBrk="1" latinLnBrk="0" hangingPunct="1">
        <a:lnSpc>
          <a:spcPct val="105000"/>
        </a:lnSpc>
        <a:spcBef>
          <a:spcPts val="0"/>
        </a:spcBef>
        <a:spcAft>
          <a:spcPts val="1200"/>
        </a:spcAft>
        <a:buClr>
          <a:schemeClr val="accent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51" indent="-261964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806450" indent="-271463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bg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738" indent="-268288" algn="l" defTabSz="914488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bg2"/>
        </a:buClr>
        <a:buFont typeface="Suisse Int'l" panose="020B0504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44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89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34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79" indent="-228622" algn="l" defTabSz="9144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5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8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3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78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3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66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11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56" algn="l" defTabSz="9144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SEE%20YOU%20-%20mach%20dich%20sichtbar!%20(Video%20de)_Mpeg4%20H264_238540.wm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6535B-A44E-4B7E-937F-2832689222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Spicca nel buio, fatti vedere.</a:t>
            </a:r>
            <a:endParaRPr lang="it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79BEE6-DCC8-4734-A1AF-1AF6ECF29B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/>
              <a:t>Ditta, evento, data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4D73AA-0DDD-4133-AEC8-3379174222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Nome</a:t>
            </a:r>
            <a:endParaRPr lang="it-CH" dirty="0"/>
          </a:p>
        </p:txBody>
      </p:sp>
    </p:spTree>
    <p:extLst>
      <p:ext uri="{BB962C8B-B14F-4D97-AF65-F5344CB8AC3E}">
        <p14:creationId xmlns:p14="http://schemas.microsoft.com/office/powerpoint/2010/main" val="1006256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2495600" y="1628800"/>
            <a:ext cx="9288512" cy="2304256"/>
          </a:xfrm>
        </p:spPr>
        <p:txBody>
          <a:bodyPr/>
          <a:lstStyle/>
          <a:p>
            <a:r>
              <a:rPr lang="it-CH" sz="4500" dirty="0"/>
              <a:t>A piedi, il rischio di incidenti al buio è doppio rispetto al giorno. In bici o e-bike, il rischio è 1,5 volte superiore.</a:t>
            </a:r>
            <a:endParaRPr lang="it-IT" sz="4500" dirty="0"/>
          </a:p>
        </p:txBody>
      </p:sp>
    </p:spTree>
    <p:extLst>
      <p:ext uri="{BB962C8B-B14F-4D97-AF65-F5344CB8AC3E}">
        <p14:creationId xmlns:p14="http://schemas.microsoft.com/office/powerpoint/2010/main" val="228842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8B9DB-CFD3-4DCC-B6F9-0A67AC893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Spicca nel buio, fatti vedere.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409F7B-4ED8-4620-AAED-F94AD0256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3</a:t>
            </a:fld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5E5833C-551F-4AF8-981C-970300EFF2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20" y="1268760"/>
            <a:ext cx="11136560" cy="462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92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7" y="4365104"/>
            <a:ext cx="11233248" cy="1811859"/>
          </a:xfrm>
        </p:spPr>
        <p:txBody>
          <a:bodyPr>
            <a:noAutofit/>
          </a:bodyPr>
          <a:lstStyle/>
          <a:p>
            <a:pPr marL="0" lvl="1" indent="0" algn="ctr">
              <a:buNone/>
            </a:pPr>
            <a:r>
              <a:rPr lang="it-IT">
                <a:solidFill>
                  <a:prstClr val="black"/>
                </a:solidFill>
              </a:rPr>
              <a:t>Video «</a:t>
            </a:r>
            <a:r>
              <a:rPr lang="it-IT"/>
              <a:t>Visibilità</a:t>
            </a:r>
            <a:r>
              <a:rPr lang="it-IT">
                <a:solidFill>
                  <a:prstClr val="black"/>
                </a:solidFill>
              </a:rPr>
              <a:t>»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69CA91FE-C40A-4934-B72C-1130694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4</a:t>
            </a:fld>
            <a:endParaRPr lang="de-CH"/>
          </a:p>
        </p:txBody>
      </p:sp>
      <p:pic>
        <p:nvPicPr>
          <p:cNvPr id="12" name="Grafik 11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336" y="1772816"/>
            <a:ext cx="2520280" cy="245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Fatti vedere: a piedi e praticando jogging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7" y="1484784"/>
            <a:ext cx="11233247" cy="4692179"/>
          </a:xfrm>
        </p:spPr>
        <p:txBody>
          <a:bodyPr>
            <a:noAutofit/>
          </a:bodyPr>
          <a:lstStyle/>
          <a:p>
            <a:pPr lvl="1"/>
            <a:r>
              <a:rPr lang="it-IT" dirty="0"/>
              <a:t>Indossa abiti chiari.</a:t>
            </a:r>
          </a:p>
          <a:p>
            <a:pPr lvl="1"/>
            <a:r>
              <a:rPr lang="it-IT" dirty="0"/>
              <a:t>Renditi visibile con materiale rifrangente e visibile a 360°.</a:t>
            </a:r>
          </a:p>
          <a:p>
            <a:pPr lvl="1"/>
            <a:r>
              <a:rPr lang="it-IT" dirty="0"/>
              <a:t>Indossa accessori rifrangenti soprattutto sulle parti mobili del corpo (gambe, braccia) dato che sono sempre in movimento.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69CA91FE-C40A-4934-B72C-1130694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07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Fatti vedere: in bici o in e-bike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7" y="1484784"/>
            <a:ext cx="11233247" cy="4692179"/>
          </a:xfrm>
        </p:spPr>
        <p:txBody>
          <a:bodyPr>
            <a:noAutofit/>
          </a:bodyPr>
          <a:lstStyle/>
          <a:p>
            <a:pPr lvl="1"/>
            <a:r>
              <a:rPr lang="it-IT" dirty="0"/>
              <a:t>Monta l’illuminazione prevista dalla legge alla tua bicicletta. </a:t>
            </a:r>
          </a:p>
          <a:p>
            <a:pPr lvl="1"/>
            <a:r>
              <a:rPr lang="it-IT" dirty="0"/>
              <a:t>Fissa i catarifrangenti per i raggi delle ruote o degli pneumatici rifrangenti.</a:t>
            </a:r>
          </a:p>
          <a:p>
            <a:pPr lvl="1"/>
            <a:r>
              <a:rPr lang="it-IT" dirty="0"/>
              <a:t>Indossa abiti e accessori rifrangenti.</a:t>
            </a:r>
          </a:p>
          <a:p>
            <a:pPr lvl="1"/>
            <a:r>
              <a:rPr lang="it-IT" dirty="0"/>
              <a:t>Accendere le luci già all’imbrunire e in caso di pioggia o nebbia, meglio se anche di giorno.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69CA91FE-C40A-4934-B72C-1130694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92341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Fatti vedere: in automobile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7952" y="1484784"/>
            <a:ext cx="11204673" cy="4692179"/>
          </a:xfrm>
        </p:spPr>
        <p:txBody>
          <a:bodyPr>
            <a:noAutofit/>
          </a:bodyPr>
          <a:lstStyle/>
          <a:p>
            <a:pPr lvl="1"/>
            <a:r>
              <a:rPr lang="it-IT"/>
              <a:t>Libera parabrezza e lunotto dal ghiaccio e dalla neve.</a:t>
            </a:r>
          </a:p>
          <a:p>
            <a:pPr lvl="1"/>
            <a:r>
              <a:rPr lang="it-IT"/>
              <a:t>Tieni sempre i fari puliti: la visibilità è migliore.</a:t>
            </a:r>
          </a:p>
          <a:p>
            <a:pPr lvl="1"/>
            <a:r>
              <a:rPr lang="it-IT"/>
              <a:t>Adatta il tuo stile di guida alla visibilità e alle condizioni meteorologiche.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69CA91FE-C40A-4934-B72C-1130694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2111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Maggiori informazioni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9378" y="1484784"/>
            <a:ext cx="8280918" cy="46921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it-IT"/>
              <a:t>Trovi ulteriori consigli per la tua sicurezza su www.upi.ch. 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69CA91FE-C40A-4934-B72C-1130694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3843649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bfu">
  <a:themeElements>
    <a:clrScheme name="bfu">
      <a:dk1>
        <a:sysClr val="windowText" lastClr="000000"/>
      </a:dk1>
      <a:lt1>
        <a:sysClr val="window" lastClr="FFFFFF"/>
      </a:lt1>
      <a:dk2>
        <a:srgbClr val="8C8C8C"/>
      </a:dk2>
      <a:lt2>
        <a:srgbClr val="C8C8C8"/>
      </a:lt2>
      <a:accent1>
        <a:srgbClr val="A3EBE4"/>
      </a:accent1>
      <a:accent2>
        <a:srgbClr val="00B2AA"/>
      </a:accent2>
      <a:accent3>
        <a:srgbClr val="FCC0B6"/>
      </a:accent3>
      <a:accent4>
        <a:srgbClr val="F86852"/>
      </a:accent4>
      <a:accent5>
        <a:srgbClr val="B8B6DC"/>
      </a:accent5>
      <a:accent6>
        <a:srgbClr val="605CB2"/>
      </a:accent6>
      <a:hlink>
        <a:srgbClr val="000000"/>
      </a:hlink>
      <a:folHlink>
        <a:srgbClr val="000000"/>
      </a:folHlink>
    </a:clrScheme>
    <a:fontScheme name="BFU">
      <a:majorFont>
        <a:latin typeface="BFU Suisse Medium"/>
        <a:ea typeface=""/>
        <a:cs typeface=""/>
      </a:majorFont>
      <a:minorFont>
        <a:latin typeface="BFU Suiss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̈sentation BFU V10.potx [Schreibgeschützt]" id="{858869C4-F783-4187-83E5-FBFF78AB496C}" vid="{5C5B991B-6AE9-4825-8DD1-D8E43C30DD04}"/>
    </a:ext>
  </a:extLst>
</a:theme>
</file>

<file path=ppt/theme/theme2.xml><?xml version="1.0" encoding="utf-8"?>
<a:theme xmlns:a="http://schemas.openxmlformats.org/drawingml/2006/main" name="1_Design bfu">
  <a:themeElements>
    <a:clrScheme name="bfu">
      <a:dk1>
        <a:sysClr val="windowText" lastClr="000000"/>
      </a:dk1>
      <a:lt1>
        <a:sysClr val="window" lastClr="FFFFFF"/>
      </a:lt1>
      <a:dk2>
        <a:srgbClr val="8C8C8C"/>
      </a:dk2>
      <a:lt2>
        <a:srgbClr val="C8C8C8"/>
      </a:lt2>
      <a:accent1>
        <a:srgbClr val="A3EBE4"/>
      </a:accent1>
      <a:accent2>
        <a:srgbClr val="00B2AA"/>
      </a:accent2>
      <a:accent3>
        <a:srgbClr val="FCC0B6"/>
      </a:accent3>
      <a:accent4>
        <a:srgbClr val="F86852"/>
      </a:accent4>
      <a:accent5>
        <a:srgbClr val="B8B6DC"/>
      </a:accent5>
      <a:accent6>
        <a:srgbClr val="605CB2"/>
      </a:accent6>
      <a:hlink>
        <a:srgbClr val="000000"/>
      </a:hlink>
      <a:folHlink>
        <a:srgbClr val="000000"/>
      </a:folHlink>
    </a:clrScheme>
    <a:fontScheme name="BFU">
      <a:majorFont>
        <a:latin typeface="BFU Suisse Medium"/>
        <a:ea typeface=""/>
        <a:cs typeface=""/>
      </a:majorFont>
      <a:minorFont>
        <a:latin typeface="BFU Suiss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esentation_UPI_it.potx" id="{A7B8C901-F672-451A-B00E-DEDD89BE9BFD}" vid="{0B1F2A0C-CF37-42A4-9477-0ADB848B3AA8}"/>
    </a:ext>
  </a:extLst>
</a:theme>
</file>

<file path=ppt/theme/theme3.xml><?xml version="1.0" encoding="utf-8"?>
<a:theme xmlns:a="http://schemas.openxmlformats.org/drawingml/2006/main" name="Office Theme">
  <a:themeElements>
    <a:clrScheme name="bfu ppt">
      <a:dk1>
        <a:sysClr val="windowText" lastClr="000000"/>
      </a:dk1>
      <a:lt1>
        <a:sysClr val="window" lastClr="FFFFFF"/>
      </a:lt1>
      <a:dk2>
        <a:srgbClr val="8C8C8C"/>
      </a:dk2>
      <a:lt2>
        <a:srgbClr val="C8C8C8"/>
      </a:lt2>
      <a:accent1>
        <a:srgbClr val="A3EBE4"/>
      </a:accent1>
      <a:accent2>
        <a:srgbClr val="00B2AA"/>
      </a:accent2>
      <a:accent3>
        <a:srgbClr val="FCC0B6"/>
      </a:accent3>
      <a:accent4>
        <a:srgbClr val="F86852"/>
      </a:accent4>
      <a:accent5>
        <a:srgbClr val="B8B6DC"/>
      </a:accent5>
      <a:accent6>
        <a:srgbClr val="605CB2"/>
      </a:accent6>
      <a:hlink>
        <a:srgbClr val="00848E"/>
      </a:hlink>
      <a:folHlink>
        <a:srgbClr val="286078"/>
      </a:folHlink>
    </a:clrScheme>
    <a:fontScheme name="BFU">
      <a:majorFont>
        <a:latin typeface="BFU Suisse Medium"/>
        <a:ea typeface=""/>
        <a:cs typeface=""/>
      </a:majorFont>
      <a:minorFont>
        <a:latin typeface="BFU Suisse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bfu ppt">
      <a:dk1>
        <a:sysClr val="windowText" lastClr="000000"/>
      </a:dk1>
      <a:lt1>
        <a:sysClr val="window" lastClr="FFFFFF"/>
      </a:lt1>
      <a:dk2>
        <a:srgbClr val="8C8C8C"/>
      </a:dk2>
      <a:lt2>
        <a:srgbClr val="C8C8C8"/>
      </a:lt2>
      <a:accent1>
        <a:srgbClr val="A3EBE4"/>
      </a:accent1>
      <a:accent2>
        <a:srgbClr val="00B2AA"/>
      </a:accent2>
      <a:accent3>
        <a:srgbClr val="FCC0B6"/>
      </a:accent3>
      <a:accent4>
        <a:srgbClr val="F86852"/>
      </a:accent4>
      <a:accent5>
        <a:srgbClr val="B8B6DC"/>
      </a:accent5>
      <a:accent6>
        <a:srgbClr val="605CB2"/>
      </a:accent6>
      <a:hlink>
        <a:srgbClr val="00848E"/>
      </a:hlink>
      <a:folHlink>
        <a:srgbClr val="286078"/>
      </a:folHlink>
    </a:clrScheme>
    <a:fontScheme name="BFU">
      <a:majorFont>
        <a:latin typeface="BFU Suisse Medium"/>
        <a:ea typeface=""/>
        <a:cs typeface=""/>
      </a:majorFont>
      <a:minorFont>
        <a:latin typeface="BFU Suisse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FA08FF9-DC19-4DEC-8323-55CC0D3D589A}">
  <we:reference id="22ff87a5-132f-4d52-9e97-94d888e4dd91" version="3.0.0.0" store="EXCatalog" storeType="EXCatalog"/>
  <we:alternateReferences>
    <we:reference id="WA104380050" version="3.0.0.0" store="de-CH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44F310505F844780F5EE20D9E0FA6C" ma:contentTypeVersion="14" ma:contentTypeDescription="Ein neues Dokument erstellen." ma:contentTypeScope="" ma:versionID="8a32279e21261cc9aad5d24826d3cb50">
  <xsd:schema xmlns:xsd="http://www.w3.org/2001/XMLSchema" xmlns:xs="http://www.w3.org/2001/XMLSchema" xmlns:p="http://schemas.microsoft.com/office/2006/metadata/properties" xmlns:ns2="bb4941f2-48be-4bb0-a3d9-a0ff0057a962" xmlns:ns3="28b27246-006c-4c52-ba09-a14edd98252a" targetNamespace="http://schemas.microsoft.com/office/2006/metadata/properties" ma:root="true" ma:fieldsID="ef99dfdc11095599b100cc5083ec201c" ns2:_="" ns3:_="">
    <xsd:import namespace="bb4941f2-48be-4bb0-a3d9-a0ff0057a962"/>
    <xsd:import namespace="28b27246-006c-4c52-ba09-a14edd9825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941f2-48be-4bb0-a3d9-a0ff0057a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b12924a-b9be-4e7e-81f0-735c63fe5e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b27246-006c-4c52-ba09-a14edd98252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b943245-af3c-4a75-8039-002b343b1f10}" ma:internalName="TaxCatchAll" ma:showField="CatchAllData" ma:web="28b27246-006c-4c52-ba09-a14edd9825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4941f2-48be-4bb0-a3d9-a0ff0057a962">
      <Terms xmlns="http://schemas.microsoft.com/office/infopath/2007/PartnerControls"/>
    </lcf76f155ced4ddcb4097134ff3c332f>
    <TaxCatchAll xmlns="28b27246-006c-4c52-ba09-a14edd98252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29905C-109C-491A-A323-09C9F3BBE3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941f2-48be-4bb0-a3d9-a0ff0057a962"/>
    <ds:schemaRef ds:uri="28b27246-006c-4c52-ba09-a14edd9825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B7610-54DA-46C2-9013-0BC21B58B69C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bb4941f2-48be-4bb0-a3d9-a0ff0057a962"/>
    <ds:schemaRef ds:uri="http://schemas.microsoft.com/office/2006/metadata/properties"/>
    <ds:schemaRef ds:uri="28b27246-006c-4c52-ba09-a14edd98252a"/>
  </ds:schemaRefs>
</ds:datastoreItem>
</file>

<file path=customXml/itemProps3.xml><?xml version="1.0" encoding="utf-8"?>
<ds:datastoreItem xmlns:ds="http://schemas.openxmlformats.org/officeDocument/2006/customXml" ds:itemID="{1EB162A0-2B58-4670-9A37-F25C1AEF8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Praesentation_BFU_de</Template>
  <TotalTime>0</TotalTime>
  <Words>276</Words>
  <Application>Microsoft Office PowerPoint</Application>
  <PresentationFormat>Breitbild</PresentationFormat>
  <Paragraphs>35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BFU Suisse</vt:lpstr>
      <vt:lpstr>BFU Suisse </vt:lpstr>
      <vt:lpstr>BFU Suisse Medium</vt:lpstr>
      <vt:lpstr>Suisse Int'l</vt:lpstr>
      <vt:lpstr>Design bfu</vt:lpstr>
      <vt:lpstr>1_Design bfu</vt:lpstr>
      <vt:lpstr>Spicca nel buio, fatti vedere.</vt:lpstr>
      <vt:lpstr>A piedi, il rischio di incidenti al buio è doppio rispetto al giorno. In bici o e-bike, il rischio è 1,5 volte superiore.</vt:lpstr>
      <vt:lpstr>Spicca nel buio, fatti vedere.</vt:lpstr>
      <vt:lpstr>PowerPoint-Präsentation</vt:lpstr>
      <vt:lpstr>Fatti vedere: a piedi e praticando jogging </vt:lpstr>
      <vt:lpstr>Fatti vedere: in bici o in e-bike</vt:lpstr>
      <vt:lpstr>Fatti vedere: in automobile</vt:lpstr>
      <vt:lpstr>Maggiori informazioni</vt:lpstr>
    </vt:vector>
  </TitlesOfParts>
  <Company>bfu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Leichtsinn kommt vor dem Sturz</dc:title>
  <dc:creator>Baeriswyl Michelle</dc:creator>
  <cp:lastModifiedBy>Baeriswyl Michelle</cp:lastModifiedBy>
  <cp:revision>33</cp:revision>
  <cp:lastPrinted>2019-07-18T07:02:31Z</cp:lastPrinted>
  <dcterms:created xsi:type="dcterms:W3CDTF">2019-07-11T13:33:19Z</dcterms:created>
  <dcterms:modified xsi:type="dcterms:W3CDTF">2023-07-26T10:22:38Z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0x0101008E44F310505F844780F5EE20D9E0FA6C</vt:lpwstr>
  </property>
</Properties>
</file>