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  <p:sldMasterId id="2147483698" r:id="rId5"/>
  </p:sldMasterIdLst>
  <p:notesMasterIdLst>
    <p:notesMasterId r:id="rId14"/>
  </p:notesMasterIdLst>
  <p:handoutMasterIdLst>
    <p:handoutMasterId r:id="rId15"/>
  </p:handoutMasterIdLst>
  <p:sldIdLst>
    <p:sldId id="308" r:id="rId6"/>
    <p:sldId id="302" r:id="rId7"/>
    <p:sldId id="284" r:id="rId8"/>
    <p:sldId id="303" r:id="rId9"/>
    <p:sldId id="304" r:id="rId10"/>
    <p:sldId id="305" r:id="rId11"/>
    <p:sldId id="306" r:id="rId12"/>
    <p:sldId id="295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eriswyl Michelle" initials="BM" lastIdx="3" clrIdx="0">
    <p:extLst>
      <p:ext uri="{19B8F6BF-5375-455C-9EA6-DF929625EA0E}">
        <p15:presenceInfo xmlns:p15="http://schemas.microsoft.com/office/powerpoint/2012/main" userId="Baeriswyl Michelle" providerId="None"/>
      </p:ext>
    </p:extLst>
  </p:cmAuthor>
  <p:cmAuthor id="2" name="Monique Walter" initials="MW" lastIdx="2" clrIdx="1">
    <p:extLst>
      <p:ext uri="{19B8F6BF-5375-455C-9EA6-DF929625EA0E}">
        <p15:presenceInfo xmlns:p15="http://schemas.microsoft.com/office/powerpoint/2012/main" userId="Monique Walter" providerId="None"/>
      </p:ext>
    </p:extLst>
  </p:cmAuthor>
  <p:cmAuthor id="3" name="Franziska Hartmann" initials="FH" lastIdx="5" clrIdx="2">
    <p:extLst>
      <p:ext uri="{19B8F6BF-5375-455C-9EA6-DF929625EA0E}">
        <p15:presenceInfo xmlns:p15="http://schemas.microsoft.com/office/powerpoint/2012/main" userId="Franziska Hartman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B2D0"/>
    <a:srgbClr val="00848E"/>
    <a:srgbClr val="52A2C6"/>
    <a:srgbClr val="286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3357F1-8AAF-4094-A9A8-26EDDC7F8B52}" v="1" dt="2023-07-26T10:23:15.450"/>
  </p1510:revLst>
</p1510:revInfo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2" autoAdjust="0"/>
    <p:restoredTop sz="47232" autoAdjust="0"/>
  </p:normalViewPr>
  <p:slideViewPr>
    <p:cSldViewPr showGuides="1">
      <p:cViewPr varScale="1">
        <p:scale>
          <a:sx n="48" d="100"/>
          <a:sy n="48" d="100"/>
        </p:scale>
        <p:origin x="4542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20" d="100"/>
          <a:sy n="120" d="100"/>
        </p:scale>
        <p:origin x="3114" y="-4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eriswyl Michelle" userId="7dbe6026-e9b7-4e33-982d-84db899c07af" providerId="ADAL" clId="{3A1A8BF5-2F66-4A20-BE6E-4F17D5B3E8A4}"/>
    <pc:docChg chg="custSel modSld">
      <pc:chgData name="Baeriswyl Michelle" userId="7dbe6026-e9b7-4e33-982d-84db899c07af" providerId="ADAL" clId="{3A1A8BF5-2F66-4A20-BE6E-4F17D5B3E8A4}" dt="2020-08-19T08:22:22.960" v="9" actId="1076"/>
      <pc:docMkLst>
        <pc:docMk/>
      </pc:docMkLst>
      <pc:sldChg chg="addSp delSp modSp">
        <pc:chgData name="Baeriswyl Michelle" userId="7dbe6026-e9b7-4e33-982d-84db899c07af" providerId="ADAL" clId="{3A1A8BF5-2F66-4A20-BE6E-4F17D5B3E8A4}" dt="2020-08-19T08:22:22.960" v="9" actId="1076"/>
        <pc:sldMkLst>
          <pc:docMk/>
          <pc:sldMk cId="722925810" sldId="284"/>
        </pc:sldMkLst>
        <pc:picChg chg="add mod">
          <ac:chgData name="Baeriswyl Michelle" userId="7dbe6026-e9b7-4e33-982d-84db899c07af" providerId="ADAL" clId="{3A1A8BF5-2F66-4A20-BE6E-4F17D5B3E8A4}" dt="2020-08-19T08:22:22.960" v="9" actId="1076"/>
          <ac:picMkLst>
            <pc:docMk/>
            <pc:sldMk cId="722925810" sldId="284"/>
            <ac:picMk id="4" creationId="{4838F0CF-6965-4291-AF95-ED88C00DDEC5}"/>
          </ac:picMkLst>
        </pc:picChg>
        <pc:picChg chg="del">
          <ac:chgData name="Baeriswyl Michelle" userId="7dbe6026-e9b7-4e33-982d-84db899c07af" providerId="ADAL" clId="{3A1A8BF5-2F66-4A20-BE6E-4F17D5B3E8A4}" dt="2020-08-19T08:22:14.387" v="4" actId="478"/>
          <ac:picMkLst>
            <pc:docMk/>
            <pc:sldMk cId="722925810" sldId="284"/>
            <ac:picMk id="5" creationId="{A2852547-3868-4EF0-85B6-789368C7FB61}"/>
          </ac:picMkLst>
        </pc:picChg>
      </pc:sldChg>
    </pc:docChg>
  </pc:docChgLst>
  <pc:docChgLst>
    <pc:chgData name="Baeriswyl Michelle" userId="7dbe6026-e9b7-4e33-982d-84db899c07af" providerId="ADAL" clId="{E01A188A-1162-4E1A-9A49-989CB9A1CBC8}"/>
    <pc:docChg chg="custSel addSld modSld">
      <pc:chgData name="Baeriswyl Michelle" userId="7dbe6026-e9b7-4e33-982d-84db899c07af" providerId="ADAL" clId="{E01A188A-1162-4E1A-9A49-989CB9A1CBC8}" dt="2021-10-20T08:32:28.611" v="18"/>
      <pc:docMkLst>
        <pc:docMk/>
      </pc:docMkLst>
      <pc:sldChg chg="addSp delSp modSp add mod modNotesTx">
        <pc:chgData name="Baeriswyl Michelle" userId="7dbe6026-e9b7-4e33-982d-84db899c07af" providerId="ADAL" clId="{E01A188A-1162-4E1A-9A49-989CB9A1CBC8}" dt="2021-10-18T05:13:02.925" v="17"/>
        <pc:sldMkLst>
          <pc:docMk/>
          <pc:sldMk cId="722925810" sldId="284"/>
        </pc:sldMkLst>
        <pc:picChg chg="del">
          <ac:chgData name="Baeriswyl Michelle" userId="7dbe6026-e9b7-4e33-982d-84db899c07af" providerId="ADAL" clId="{E01A188A-1162-4E1A-9A49-989CB9A1CBC8}" dt="2021-10-13T10:26:42.001" v="1" actId="478"/>
          <ac:picMkLst>
            <pc:docMk/>
            <pc:sldMk cId="722925810" sldId="284"/>
            <ac:picMk id="4" creationId="{4838F0CF-6965-4291-AF95-ED88C00DDEC5}"/>
          </ac:picMkLst>
        </pc:picChg>
        <pc:picChg chg="add del mod">
          <ac:chgData name="Baeriswyl Michelle" userId="7dbe6026-e9b7-4e33-982d-84db899c07af" providerId="ADAL" clId="{E01A188A-1162-4E1A-9A49-989CB9A1CBC8}" dt="2021-10-13T10:29:32.294" v="6" actId="478"/>
          <ac:picMkLst>
            <pc:docMk/>
            <pc:sldMk cId="722925810" sldId="284"/>
            <ac:picMk id="4" creationId="{C6690C33-3BE0-4060-80E3-9128C0D59A43}"/>
          </ac:picMkLst>
        </pc:picChg>
        <pc:picChg chg="add mod">
          <ac:chgData name="Baeriswyl Michelle" userId="7dbe6026-e9b7-4e33-982d-84db899c07af" providerId="ADAL" clId="{E01A188A-1162-4E1A-9A49-989CB9A1CBC8}" dt="2021-10-13T10:29:43.514" v="9" actId="1076"/>
          <ac:picMkLst>
            <pc:docMk/>
            <pc:sldMk cId="722925810" sldId="284"/>
            <ac:picMk id="7" creationId="{B5582538-F0BA-4646-9A45-393EBD9F9C47}"/>
          </ac:picMkLst>
        </pc:picChg>
      </pc:sldChg>
      <pc:sldChg chg="modSp mod">
        <pc:chgData name="Baeriswyl Michelle" userId="7dbe6026-e9b7-4e33-982d-84db899c07af" providerId="ADAL" clId="{E01A188A-1162-4E1A-9A49-989CB9A1CBC8}" dt="2021-10-20T08:32:28.611" v="18"/>
        <pc:sldMkLst>
          <pc:docMk/>
          <pc:sldMk cId="2288429319" sldId="302"/>
        </pc:sldMkLst>
        <pc:spChg chg="mod">
          <ac:chgData name="Baeriswyl Michelle" userId="7dbe6026-e9b7-4e33-982d-84db899c07af" providerId="ADAL" clId="{E01A188A-1162-4E1A-9A49-989CB9A1CBC8}" dt="2021-10-20T08:32:28.611" v="18"/>
          <ac:spMkLst>
            <pc:docMk/>
            <pc:sldMk cId="2288429319" sldId="302"/>
            <ac:spMk id="3" creationId="{00000000-0000-0000-0000-000000000000}"/>
          </ac:spMkLst>
        </pc:spChg>
      </pc:sldChg>
    </pc:docChg>
  </pc:docChgLst>
  <pc:docChgLst>
    <pc:chgData name="Baeriswyl Michelle" userId="7dbe6026-e9b7-4e33-982d-84db899c07af" providerId="ADAL" clId="{193571EE-7A92-4075-995C-78D0DA412AC2}"/>
    <pc:docChg chg="undo custSel addSld delSld modSld">
      <pc:chgData name="Baeriswyl Michelle" userId="7dbe6026-e9b7-4e33-982d-84db899c07af" providerId="ADAL" clId="{193571EE-7A92-4075-995C-78D0DA412AC2}" dt="2020-08-17T09:55:23.062" v="75" actId="1035"/>
      <pc:docMkLst>
        <pc:docMk/>
      </pc:docMkLst>
      <pc:sldChg chg="modSp">
        <pc:chgData name="Baeriswyl Michelle" userId="7dbe6026-e9b7-4e33-982d-84db899c07af" providerId="ADAL" clId="{193571EE-7A92-4075-995C-78D0DA412AC2}" dt="2020-08-17T09:48:24.736" v="0"/>
        <pc:sldMkLst>
          <pc:docMk/>
          <pc:sldMk cId="92098864" sldId="262"/>
        </pc:sldMkLst>
        <pc:spChg chg="mod">
          <ac:chgData name="Baeriswyl Michelle" userId="7dbe6026-e9b7-4e33-982d-84db899c07af" providerId="ADAL" clId="{193571EE-7A92-4075-995C-78D0DA412AC2}" dt="2020-08-17T09:48:24.736" v="0"/>
          <ac:spMkLst>
            <pc:docMk/>
            <pc:sldMk cId="92098864" sldId="262"/>
            <ac:spMk id="2" creationId="{7F16535B-A44E-4B7E-937F-2832689222D6}"/>
          </ac:spMkLst>
        </pc:spChg>
      </pc:sldChg>
      <pc:sldChg chg="addSp delSp modSp add">
        <pc:chgData name="Baeriswyl Michelle" userId="7dbe6026-e9b7-4e33-982d-84db899c07af" providerId="ADAL" clId="{193571EE-7A92-4075-995C-78D0DA412AC2}" dt="2020-08-17T09:55:23.062" v="75" actId="1035"/>
        <pc:sldMkLst>
          <pc:docMk/>
          <pc:sldMk cId="722925810" sldId="284"/>
        </pc:sldMkLst>
        <pc:spChg chg="mod">
          <ac:chgData name="Baeriswyl Michelle" userId="7dbe6026-e9b7-4e33-982d-84db899c07af" providerId="ADAL" clId="{193571EE-7A92-4075-995C-78D0DA412AC2}" dt="2020-08-17T09:49:44.672" v="23" actId="20577"/>
          <ac:spMkLst>
            <pc:docMk/>
            <pc:sldMk cId="722925810" sldId="284"/>
            <ac:spMk id="2" creationId="{2DD8B9DB-CFD3-4DCC-B6F9-0A67AC893E46}"/>
          </ac:spMkLst>
        </pc:spChg>
        <pc:picChg chg="del">
          <ac:chgData name="Baeriswyl Michelle" userId="7dbe6026-e9b7-4e33-982d-84db899c07af" providerId="ADAL" clId="{193571EE-7A92-4075-995C-78D0DA412AC2}" dt="2020-08-17T09:55:15.064" v="72" actId="478"/>
          <ac:picMkLst>
            <pc:docMk/>
            <pc:sldMk cId="722925810" sldId="284"/>
            <ac:picMk id="4" creationId="{00000000-0000-0000-0000-000000000000}"/>
          </ac:picMkLst>
        </pc:picChg>
        <pc:picChg chg="add mod">
          <ac:chgData name="Baeriswyl Michelle" userId="7dbe6026-e9b7-4e33-982d-84db899c07af" providerId="ADAL" clId="{193571EE-7A92-4075-995C-78D0DA412AC2}" dt="2020-08-17T09:55:23.062" v="75" actId="1035"/>
          <ac:picMkLst>
            <pc:docMk/>
            <pc:sldMk cId="722925810" sldId="284"/>
            <ac:picMk id="5" creationId="{A2852547-3868-4EF0-85B6-789368C7FB61}"/>
          </ac:picMkLst>
        </pc:picChg>
      </pc:sldChg>
      <pc:sldChg chg="del">
        <pc:chgData name="Baeriswyl Michelle" userId="7dbe6026-e9b7-4e33-982d-84db899c07af" providerId="ADAL" clId="{193571EE-7A92-4075-995C-78D0DA412AC2}" dt="2020-08-17T09:48:57.092" v="3" actId="2696"/>
        <pc:sldMkLst>
          <pc:docMk/>
          <pc:sldMk cId="3042228720" sldId="285"/>
        </pc:sldMkLst>
      </pc:sldChg>
      <pc:sldChg chg="del">
        <pc:chgData name="Baeriswyl Michelle" userId="7dbe6026-e9b7-4e33-982d-84db899c07af" providerId="ADAL" clId="{193571EE-7A92-4075-995C-78D0DA412AC2}" dt="2020-08-17T09:48:57.218" v="4" actId="2696"/>
        <pc:sldMkLst>
          <pc:docMk/>
          <pc:sldMk cId="225631383" sldId="286"/>
        </pc:sldMkLst>
      </pc:sldChg>
      <pc:sldChg chg="del">
        <pc:chgData name="Baeriswyl Michelle" userId="7dbe6026-e9b7-4e33-982d-84db899c07af" providerId="ADAL" clId="{193571EE-7A92-4075-995C-78D0DA412AC2}" dt="2020-08-17T09:48:59.099" v="11" actId="2696"/>
        <pc:sldMkLst>
          <pc:docMk/>
          <pc:sldMk cId="1922314211" sldId="287"/>
        </pc:sldMkLst>
      </pc:sldChg>
      <pc:sldChg chg="del">
        <pc:chgData name="Baeriswyl Michelle" userId="7dbe6026-e9b7-4e33-982d-84db899c07af" providerId="ADAL" clId="{193571EE-7A92-4075-995C-78D0DA412AC2}" dt="2020-08-17T09:48:59.284" v="12" actId="2696"/>
        <pc:sldMkLst>
          <pc:docMk/>
          <pc:sldMk cId="3924512291" sldId="288"/>
        </pc:sldMkLst>
      </pc:sldChg>
      <pc:sldChg chg="del">
        <pc:chgData name="Baeriswyl Michelle" userId="7dbe6026-e9b7-4e33-982d-84db899c07af" providerId="ADAL" clId="{193571EE-7A92-4075-995C-78D0DA412AC2}" dt="2020-08-17T09:48:58.714" v="9" actId="2696"/>
        <pc:sldMkLst>
          <pc:docMk/>
          <pc:sldMk cId="2114170347" sldId="289"/>
        </pc:sldMkLst>
      </pc:sldChg>
      <pc:sldChg chg="del">
        <pc:chgData name="Baeriswyl Michelle" userId="7dbe6026-e9b7-4e33-982d-84db899c07af" providerId="ADAL" clId="{193571EE-7A92-4075-995C-78D0DA412AC2}" dt="2020-08-17T09:48:57.719" v="7" actId="2696"/>
        <pc:sldMkLst>
          <pc:docMk/>
          <pc:sldMk cId="4157370539" sldId="290"/>
        </pc:sldMkLst>
      </pc:sldChg>
      <pc:sldChg chg="del">
        <pc:chgData name="Baeriswyl Michelle" userId="7dbe6026-e9b7-4e33-982d-84db899c07af" providerId="ADAL" clId="{193571EE-7A92-4075-995C-78D0DA412AC2}" dt="2020-08-17T09:48:58.299" v="8" actId="2696"/>
        <pc:sldMkLst>
          <pc:docMk/>
          <pc:sldMk cId="926955254" sldId="291"/>
        </pc:sldMkLst>
      </pc:sldChg>
      <pc:sldChg chg="del">
        <pc:chgData name="Baeriswyl Michelle" userId="7dbe6026-e9b7-4e33-982d-84db899c07af" providerId="ADAL" clId="{193571EE-7A92-4075-995C-78D0DA412AC2}" dt="2020-08-17T09:48:57.380" v="5" actId="2696"/>
        <pc:sldMkLst>
          <pc:docMk/>
          <pc:sldMk cId="4085827442" sldId="292"/>
        </pc:sldMkLst>
      </pc:sldChg>
      <pc:sldChg chg="del">
        <pc:chgData name="Baeriswyl Michelle" userId="7dbe6026-e9b7-4e33-982d-84db899c07af" providerId="ADAL" clId="{193571EE-7A92-4075-995C-78D0DA412AC2}" dt="2020-08-17T09:49:00.223" v="14" actId="2696"/>
        <pc:sldMkLst>
          <pc:docMk/>
          <pc:sldMk cId="2719766995" sldId="293"/>
        </pc:sldMkLst>
      </pc:sldChg>
      <pc:sldChg chg="del">
        <pc:chgData name="Baeriswyl Michelle" userId="7dbe6026-e9b7-4e33-982d-84db899c07af" providerId="ADAL" clId="{193571EE-7A92-4075-995C-78D0DA412AC2}" dt="2020-08-17T09:49:01.025" v="16" actId="2696"/>
        <pc:sldMkLst>
          <pc:docMk/>
          <pc:sldMk cId="2632534298" sldId="294"/>
        </pc:sldMkLst>
      </pc:sldChg>
      <pc:sldChg chg="del">
        <pc:chgData name="Baeriswyl Michelle" userId="7dbe6026-e9b7-4e33-982d-84db899c07af" providerId="ADAL" clId="{193571EE-7A92-4075-995C-78D0DA412AC2}" dt="2020-08-17T09:49:01.842" v="17" actId="2696"/>
        <pc:sldMkLst>
          <pc:docMk/>
          <pc:sldMk cId="2243007040" sldId="295"/>
        </pc:sldMkLst>
      </pc:sldChg>
      <pc:sldChg chg="del">
        <pc:chgData name="Baeriswyl Michelle" userId="7dbe6026-e9b7-4e33-982d-84db899c07af" providerId="ADAL" clId="{193571EE-7A92-4075-995C-78D0DA412AC2}" dt="2020-08-17T09:49:00.802" v="15" actId="2696"/>
        <pc:sldMkLst>
          <pc:docMk/>
          <pc:sldMk cId="1636201876" sldId="296"/>
        </pc:sldMkLst>
      </pc:sldChg>
      <pc:sldChg chg="del">
        <pc:chgData name="Baeriswyl Michelle" userId="7dbe6026-e9b7-4e33-982d-84db899c07af" providerId="ADAL" clId="{193571EE-7A92-4075-995C-78D0DA412AC2}" dt="2020-08-17T09:48:59.753" v="13" actId="2696"/>
        <pc:sldMkLst>
          <pc:docMk/>
          <pc:sldMk cId="4109104071" sldId="297"/>
        </pc:sldMkLst>
      </pc:sldChg>
      <pc:sldChg chg="del">
        <pc:chgData name="Baeriswyl Michelle" userId="7dbe6026-e9b7-4e33-982d-84db899c07af" providerId="ADAL" clId="{193571EE-7A92-4075-995C-78D0DA412AC2}" dt="2020-08-17T09:48:58.952" v="10" actId="2696"/>
        <pc:sldMkLst>
          <pc:docMk/>
          <pc:sldMk cId="1268659541" sldId="300"/>
        </pc:sldMkLst>
      </pc:sldChg>
      <pc:sldChg chg="del">
        <pc:chgData name="Baeriswyl Michelle" userId="7dbe6026-e9b7-4e33-982d-84db899c07af" providerId="ADAL" clId="{193571EE-7A92-4075-995C-78D0DA412AC2}" dt="2020-08-17T09:48:57.550" v="6" actId="2696"/>
        <pc:sldMkLst>
          <pc:docMk/>
          <pc:sldMk cId="617362059" sldId="301"/>
        </pc:sldMkLst>
      </pc:sldChg>
      <pc:sldChg chg="modSp add">
        <pc:chgData name="Baeriswyl Michelle" userId="7dbe6026-e9b7-4e33-982d-84db899c07af" providerId="ADAL" clId="{193571EE-7A92-4075-995C-78D0DA412AC2}" dt="2020-08-17T09:49:29.385" v="20"/>
        <pc:sldMkLst>
          <pc:docMk/>
          <pc:sldMk cId="2288429319" sldId="302"/>
        </pc:sldMkLst>
        <pc:spChg chg="mod">
          <ac:chgData name="Baeriswyl Michelle" userId="7dbe6026-e9b7-4e33-982d-84db899c07af" providerId="ADAL" clId="{193571EE-7A92-4075-995C-78D0DA412AC2}" dt="2020-08-17T09:49:29.385" v="20"/>
          <ac:spMkLst>
            <pc:docMk/>
            <pc:sldMk cId="2288429319" sldId="302"/>
            <ac:spMk id="3" creationId="{00000000-0000-0000-0000-000000000000}"/>
          </ac:spMkLst>
        </pc:spChg>
      </pc:sldChg>
      <pc:sldChg chg="modSp add">
        <pc:chgData name="Baeriswyl Michelle" userId="7dbe6026-e9b7-4e33-982d-84db899c07af" providerId="ADAL" clId="{193571EE-7A92-4075-995C-78D0DA412AC2}" dt="2020-08-17T09:49:57.974" v="25" actId="122"/>
        <pc:sldMkLst>
          <pc:docMk/>
          <pc:sldMk cId="49932910" sldId="303"/>
        </pc:sldMkLst>
        <pc:spChg chg="mod">
          <ac:chgData name="Baeriswyl Michelle" userId="7dbe6026-e9b7-4e33-982d-84db899c07af" providerId="ADAL" clId="{193571EE-7A92-4075-995C-78D0DA412AC2}" dt="2020-08-17T09:49:57.974" v="25" actId="122"/>
          <ac:spMkLst>
            <pc:docMk/>
            <pc:sldMk cId="49932910" sldId="303"/>
            <ac:spMk id="3" creationId="{00000000-0000-0000-0000-000000000000}"/>
          </ac:spMkLst>
        </pc:spChg>
      </pc:sldChg>
      <pc:sldChg chg="modSp add">
        <pc:chgData name="Baeriswyl Michelle" userId="7dbe6026-e9b7-4e33-982d-84db899c07af" providerId="ADAL" clId="{193571EE-7A92-4075-995C-78D0DA412AC2}" dt="2020-08-17T09:50:37.168" v="28" actId="15"/>
        <pc:sldMkLst>
          <pc:docMk/>
          <pc:sldMk cId="1523073029" sldId="304"/>
        </pc:sldMkLst>
        <pc:spChg chg="mod">
          <ac:chgData name="Baeriswyl Michelle" userId="7dbe6026-e9b7-4e33-982d-84db899c07af" providerId="ADAL" clId="{193571EE-7A92-4075-995C-78D0DA412AC2}" dt="2020-08-17T09:50:18.362" v="26"/>
          <ac:spMkLst>
            <pc:docMk/>
            <pc:sldMk cId="1523073029" sldId="304"/>
            <ac:spMk id="2" creationId="{00000000-0000-0000-0000-000000000000}"/>
          </ac:spMkLst>
        </pc:spChg>
        <pc:spChg chg="mod">
          <ac:chgData name="Baeriswyl Michelle" userId="7dbe6026-e9b7-4e33-982d-84db899c07af" providerId="ADAL" clId="{193571EE-7A92-4075-995C-78D0DA412AC2}" dt="2020-08-17T09:50:37.168" v="28" actId="15"/>
          <ac:spMkLst>
            <pc:docMk/>
            <pc:sldMk cId="1523073029" sldId="304"/>
            <ac:spMk id="3" creationId="{00000000-0000-0000-0000-000000000000}"/>
          </ac:spMkLst>
        </pc:spChg>
      </pc:sldChg>
      <pc:sldChg chg="modSp add">
        <pc:chgData name="Baeriswyl Michelle" userId="7dbe6026-e9b7-4e33-982d-84db899c07af" providerId="ADAL" clId="{193571EE-7A92-4075-995C-78D0DA412AC2}" dt="2020-08-17T09:51:02.165" v="31" actId="15"/>
        <pc:sldMkLst>
          <pc:docMk/>
          <pc:sldMk cId="4092341292" sldId="305"/>
        </pc:sldMkLst>
        <pc:spChg chg="mod">
          <ac:chgData name="Baeriswyl Michelle" userId="7dbe6026-e9b7-4e33-982d-84db899c07af" providerId="ADAL" clId="{193571EE-7A92-4075-995C-78D0DA412AC2}" dt="2020-08-17T09:50:49.753" v="29"/>
          <ac:spMkLst>
            <pc:docMk/>
            <pc:sldMk cId="4092341292" sldId="305"/>
            <ac:spMk id="2" creationId="{00000000-0000-0000-0000-000000000000}"/>
          </ac:spMkLst>
        </pc:spChg>
        <pc:spChg chg="mod">
          <ac:chgData name="Baeriswyl Michelle" userId="7dbe6026-e9b7-4e33-982d-84db899c07af" providerId="ADAL" clId="{193571EE-7A92-4075-995C-78D0DA412AC2}" dt="2020-08-17T09:51:02.165" v="31" actId="15"/>
          <ac:spMkLst>
            <pc:docMk/>
            <pc:sldMk cId="4092341292" sldId="305"/>
            <ac:spMk id="3" creationId="{00000000-0000-0000-0000-000000000000}"/>
          </ac:spMkLst>
        </pc:spChg>
      </pc:sldChg>
      <pc:sldChg chg="modSp add">
        <pc:chgData name="Baeriswyl Michelle" userId="7dbe6026-e9b7-4e33-982d-84db899c07af" providerId="ADAL" clId="{193571EE-7A92-4075-995C-78D0DA412AC2}" dt="2020-08-17T09:51:23.880" v="34" actId="15"/>
        <pc:sldMkLst>
          <pc:docMk/>
          <pc:sldMk cId="2832111908" sldId="306"/>
        </pc:sldMkLst>
        <pc:spChg chg="mod">
          <ac:chgData name="Baeriswyl Michelle" userId="7dbe6026-e9b7-4e33-982d-84db899c07af" providerId="ADAL" clId="{193571EE-7A92-4075-995C-78D0DA412AC2}" dt="2020-08-17T09:51:13.108" v="32"/>
          <ac:spMkLst>
            <pc:docMk/>
            <pc:sldMk cId="2832111908" sldId="306"/>
            <ac:spMk id="2" creationId="{00000000-0000-0000-0000-000000000000}"/>
          </ac:spMkLst>
        </pc:spChg>
        <pc:spChg chg="mod">
          <ac:chgData name="Baeriswyl Michelle" userId="7dbe6026-e9b7-4e33-982d-84db899c07af" providerId="ADAL" clId="{193571EE-7A92-4075-995C-78D0DA412AC2}" dt="2020-08-17T09:51:23.880" v="34" actId="15"/>
          <ac:spMkLst>
            <pc:docMk/>
            <pc:sldMk cId="2832111908" sldId="306"/>
            <ac:spMk id="3" creationId="{00000000-0000-0000-0000-000000000000}"/>
          </ac:spMkLst>
        </pc:spChg>
      </pc:sldChg>
      <pc:sldChg chg="addSp delSp modSp add">
        <pc:chgData name="Baeriswyl Michelle" userId="7dbe6026-e9b7-4e33-982d-84db899c07af" providerId="ADAL" clId="{193571EE-7A92-4075-995C-78D0DA412AC2}" dt="2020-08-17T09:53:23.616" v="62" actId="1076"/>
        <pc:sldMkLst>
          <pc:docMk/>
          <pc:sldMk cId="3435567777" sldId="307"/>
        </pc:sldMkLst>
        <pc:spChg chg="mod">
          <ac:chgData name="Baeriswyl Michelle" userId="7dbe6026-e9b7-4e33-982d-84db899c07af" providerId="ADAL" clId="{193571EE-7A92-4075-995C-78D0DA412AC2}" dt="2020-08-17T09:51:39.004" v="37"/>
          <ac:spMkLst>
            <pc:docMk/>
            <pc:sldMk cId="3435567777" sldId="307"/>
            <ac:spMk id="2" creationId="{00000000-0000-0000-0000-000000000000}"/>
          </ac:spMkLst>
        </pc:spChg>
        <pc:spChg chg="mod">
          <ac:chgData name="Baeriswyl Michelle" userId="7dbe6026-e9b7-4e33-982d-84db899c07af" providerId="ADAL" clId="{193571EE-7A92-4075-995C-78D0DA412AC2}" dt="2020-08-17T09:52:24.879" v="56" actId="6549"/>
          <ac:spMkLst>
            <pc:docMk/>
            <pc:sldMk cId="3435567777" sldId="307"/>
            <ac:spMk id="3" creationId="{00000000-0000-0000-0000-000000000000}"/>
          </ac:spMkLst>
        </pc:spChg>
        <pc:spChg chg="add">
          <ac:chgData name="Baeriswyl Michelle" userId="7dbe6026-e9b7-4e33-982d-84db899c07af" providerId="ADAL" clId="{193571EE-7A92-4075-995C-78D0DA412AC2}" dt="2020-08-17T09:51:54.058" v="38"/>
          <ac:spMkLst>
            <pc:docMk/>
            <pc:sldMk cId="3435567777" sldId="307"/>
            <ac:spMk id="5" creationId="{051F521D-417D-4E91-9069-73D703B91733}"/>
          </ac:spMkLst>
        </pc:spChg>
        <pc:spChg chg="add del mod">
          <ac:chgData name="Baeriswyl Michelle" userId="7dbe6026-e9b7-4e33-982d-84db899c07af" providerId="ADAL" clId="{193571EE-7A92-4075-995C-78D0DA412AC2}" dt="2020-08-17T09:52:06.467" v="44"/>
          <ac:spMkLst>
            <pc:docMk/>
            <pc:sldMk cId="3435567777" sldId="307"/>
            <ac:spMk id="6" creationId="{1259166E-9773-4946-8F71-2E017A8BE5F8}"/>
          </ac:spMkLst>
        </pc:spChg>
        <pc:picChg chg="del">
          <ac:chgData name="Baeriswyl Michelle" userId="7dbe6026-e9b7-4e33-982d-84db899c07af" providerId="ADAL" clId="{193571EE-7A92-4075-995C-78D0DA412AC2}" dt="2020-08-17T09:53:20.912" v="61" actId="478"/>
          <ac:picMkLst>
            <pc:docMk/>
            <pc:sldMk cId="3435567777" sldId="307"/>
            <ac:picMk id="4" creationId="{00000000-0000-0000-0000-000000000000}"/>
          </ac:picMkLst>
        </pc:picChg>
        <pc:picChg chg="add mod">
          <ac:chgData name="Baeriswyl Michelle" userId="7dbe6026-e9b7-4e33-982d-84db899c07af" providerId="ADAL" clId="{193571EE-7A92-4075-995C-78D0DA412AC2}" dt="2020-08-17T09:53:23.616" v="62" actId="1076"/>
          <ac:picMkLst>
            <pc:docMk/>
            <pc:sldMk cId="3435567777" sldId="307"/>
            <ac:picMk id="7" creationId="{5D3EA966-497F-432E-953F-4A16CCF6CBFA}"/>
          </ac:picMkLst>
        </pc:picChg>
        <pc:picChg chg="add del">
          <ac:chgData name="Baeriswyl Michelle" userId="7dbe6026-e9b7-4e33-982d-84db899c07af" providerId="ADAL" clId="{193571EE-7A92-4075-995C-78D0DA412AC2}" dt="2020-08-17T09:52:06.452" v="42" actId="478"/>
          <ac:picMkLst>
            <pc:docMk/>
            <pc:sldMk cId="3435567777" sldId="307"/>
            <ac:picMk id="3073" creationId="{A142FFD5-AE25-4802-B0BE-15CE07E69B1C}"/>
          </ac:picMkLst>
        </pc:picChg>
      </pc:sldChg>
    </pc:docChg>
  </pc:docChgLst>
  <pc:docChgLst>
    <pc:chgData name="Baeriswyl Michelle" userId="7dbe6026-e9b7-4e33-982d-84db899c07af" providerId="ADAL" clId="{463357F1-8AAF-4094-A9A8-26EDDC7F8B52}"/>
    <pc:docChg chg="addSld delSld modSld">
      <pc:chgData name="Baeriswyl Michelle" userId="7dbe6026-e9b7-4e33-982d-84db899c07af" providerId="ADAL" clId="{463357F1-8AAF-4094-A9A8-26EDDC7F8B52}" dt="2023-07-26T10:23:17.310" v="1" actId="47"/>
      <pc:docMkLst>
        <pc:docMk/>
      </pc:docMkLst>
      <pc:sldChg chg="add">
        <pc:chgData name="Baeriswyl Michelle" userId="7dbe6026-e9b7-4e33-982d-84db899c07af" providerId="ADAL" clId="{463357F1-8AAF-4094-A9A8-26EDDC7F8B52}" dt="2023-07-26T10:23:15.450" v="0"/>
        <pc:sldMkLst>
          <pc:docMk/>
          <pc:sldMk cId="4133843649" sldId="295"/>
        </pc:sldMkLst>
      </pc:sldChg>
      <pc:sldChg chg="del">
        <pc:chgData name="Baeriswyl Michelle" userId="7dbe6026-e9b7-4e33-982d-84db899c07af" providerId="ADAL" clId="{463357F1-8AAF-4094-A9A8-26EDDC7F8B52}" dt="2023-07-26T10:23:17.310" v="1" actId="47"/>
        <pc:sldMkLst>
          <pc:docMk/>
          <pc:sldMk cId="3435567777" sldId="307"/>
        </pc:sldMkLst>
      </pc:sldChg>
    </pc:docChg>
  </pc:docChgLst>
  <pc:docChgLst>
    <pc:chgData name="Baeriswyl Michelle" userId="7dbe6026-e9b7-4e33-982d-84db899c07af" providerId="ADAL" clId="{8C15AE7F-ECE5-4529-835E-BA101C3D9A66}"/>
    <pc:docChg chg="custSel delSld modSld">
      <pc:chgData name="Baeriswyl Michelle" userId="7dbe6026-e9b7-4e33-982d-84db899c07af" providerId="ADAL" clId="{8C15AE7F-ECE5-4529-835E-BA101C3D9A66}" dt="2020-09-14T09:36:35.810" v="5" actId="47"/>
      <pc:docMkLst>
        <pc:docMk/>
      </pc:docMkLst>
      <pc:sldChg chg="del">
        <pc:chgData name="Baeriswyl Michelle" userId="7dbe6026-e9b7-4e33-982d-84db899c07af" providerId="ADAL" clId="{8C15AE7F-ECE5-4529-835E-BA101C3D9A66}" dt="2020-09-14T09:36:35.810" v="5" actId="47"/>
        <pc:sldMkLst>
          <pc:docMk/>
          <pc:sldMk cId="92098864" sldId="262"/>
        </pc:sldMkLst>
      </pc:sldChg>
      <pc:sldChg chg="addSp delSp modSp mod">
        <pc:chgData name="Baeriswyl Michelle" userId="7dbe6026-e9b7-4e33-982d-84db899c07af" providerId="ADAL" clId="{8C15AE7F-ECE5-4529-835E-BA101C3D9A66}" dt="2020-09-14T09:36:33.451" v="4" actId="478"/>
        <pc:sldMkLst>
          <pc:docMk/>
          <pc:sldMk cId="2219735872" sldId="308"/>
        </pc:sldMkLst>
        <pc:spChg chg="mod">
          <ac:chgData name="Baeriswyl Michelle" userId="7dbe6026-e9b7-4e33-982d-84db899c07af" providerId="ADAL" clId="{8C15AE7F-ECE5-4529-835E-BA101C3D9A66}" dt="2020-09-14T09:36:28.554" v="2"/>
          <ac:spMkLst>
            <pc:docMk/>
            <pc:sldMk cId="2219735872" sldId="308"/>
            <ac:spMk id="2" creationId="{7F16535B-A44E-4B7E-937F-2832689222D6}"/>
          </ac:spMkLst>
        </pc:spChg>
        <pc:spChg chg="del">
          <ac:chgData name="Baeriswyl Michelle" userId="7dbe6026-e9b7-4e33-982d-84db899c07af" providerId="ADAL" clId="{8C15AE7F-ECE5-4529-835E-BA101C3D9A66}" dt="2020-09-14T09:36:30.864" v="3" actId="478"/>
          <ac:spMkLst>
            <pc:docMk/>
            <pc:sldMk cId="2219735872" sldId="308"/>
            <ac:spMk id="3" creationId="{4D248D13-5DFF-403A-97EA-D6895F86ADCF}"/>
          </ac:spMkLst>
        </pc:spChg>
        <pc:spChg chg="mod">
          <ac:chgData name="Baeriswyl Michelle" userId="7dbe6026-e9b7-4e33-982d-84db899c07af" providerId="ADAL" clId="{8C15AE7F-ECE5-4529-835E-BA101C3D9A66}" dt="2020-09-14T09:36:19.288" v="0"/>
          <ac:spMkLst>
            <pc:docMk/>
            <pc:sldMk cId="2219735872" sldId="308"/>
            <ac:spMk id="4" creationId="{B879BEE6-DCC8-4734-A1AF-1AF6ECF29BD0}"/>
          </ac:spMkLst>
        </pc:spChg>
        <pc:spChg chg="mod">
          <ac:chgData name="Baeriswyl Michelle" userId="7dbe6026-e9b7-4e33-982d-84db899c07af" providerId="ADAL" clId="{8C15AE7F-ECE5-4529-835E-BA101C3D9A66}" dt="2020-09-14T09:36:24.027" v="1"/>
          <ac:spMkLst>
            <pc:docMk/>
            <pc:sldMk cId="2219735872" sldId="308"/>
            <ac:spMk id="5" creationId="{794D73AA-0DDD-4133-AEC8-33791742225C}"/>
          </ac:spMkLst>
        </pc:spChg>
        <pc:spChg chg="add del mod">
          <ac:chgData name="Baeriswyl Michelle" userId="7dbe6026-e9b7-4e33-982d-84db899c07af" providerId="ADAL" clId="{8C15AE7F-ECE5-4529-835E-BA101C3D9A66}" dt="2020-09-14T09:36:33.451" v="4" actId="478"/>
          <ac:spMkLst>
            <pc:docMk/>
            <pc:sldMk cId="2219735872" sldId="308"/>
            <ac:spMk id="7" creationId="{C2561ED4-C3D9-4915-9799-F38205082732}"/>
          </ac:spMkLst>
        </pc:spChg>
      </pc:sldChg>
    </pc:docChg>
  </pc:docChgLst>
  <pc:docChgLst>
    <pc:chgData name="Baeriswyl Michelle" userId="7dbe6026-e9b7-4e33-982d-84db899c07af" providerId="ADAL" clId="{A37B3EDE-495C-49E9-8859-A1A45147051F}"/>
    <pc:docChg chg="delSld modSld">
      <pc:chgData name="Baeriswyl Michelle" userId="7dbe6026-e9b7-4e33-982d-84db899c07af" providerId="ADAL" clId="{A37B3EDE-495C-49E9-8859-A1A45147051F}" dt="2021-09-07T12:11:11.630" v="15" actId="47"/>
      <pc:docMkLst>
        <pc:docMk/>
      </pc:docMkLst>
      <pc:sldChg chg="del">
        <pc:chgData name="Baeriswyl Michelle" userId="7dbe6026-e9b7-4e33-982d-84db899c07af" providerId="ADAL" clId="{A37B3EDE-495C-49E9-8859-A1A45147051F}" dt="2021-09-07T12:11:11.630" v="15" actId="47"/>
        <pc:sldMkLst>
          <pc:docMk/>
          <pc:sldMk cId="722925810" sldId="284"/>
        </pc:sldMkLst>
      </pc:sldChg>
      <pc:sldChg chg="modSp mod">
        <pc:chgData name="Baeriswyl Michelle" userId="7dbe6026-e9b7-4e33-982d-84db899c07af" providerId="ADAL" clId="{A37B3EDE-495C-49E9-8859-A1A45147051F}" dt="2021-09-01T10:01:52.954" v="13" actId="20577"/>
        <pc:sldMkLst>
          <pc:docMk/>
          <pc:sldMk cId="2288429319" sldId="302"/>
        </pc:sldMkLst>
        <pc:spChg chg="mod">
          <ac:chgData name="Baeriswyl Michelle" userId="7dbe6026-e9b7-4e33-982d-84db899c07af" providerId="ADAL" clId="{A37B3EDE-495C-49E9-8859-A1A45147051F}" dt="2021-09-01T10:01:52.954" v="13" actId="20577"/>
          <ac:spMkLst>
            <pc:docMk/>
            <pc:sldMk cId="2288429319" sldId="302"/>
            <ac:spMk id="3" creationId="{00000000-0000-0000-0000-000000000000}"/>
          </ac:spMkLst>
        </pc:spChg>
      </pc:sldChg>
      <pc:sldChg chg="modSp mod">
        <pc:chgData name="Baeriswyl Michelle" userId="7dbe6026-e9b7-4e33-982d-84db899c07af" providerId="ADAL" clId="{A37B3EDE-495C-49E9-8859-A1A45147051F}" dt="2021-09-01T09:58:46.002" v="2" actId="108"/>
        <pc:sldMkLst>
          <pc:docMk/>
          <pc:sldMk cId="4092341292" sldId="305"/>
        </pc:sldMkLst>
        <pc:spChg chg="mod">
          <ac:chgData name="Baeriswyl Michelle" userId="7dbe6026-e9b7-4e33-982d-84db899c07af" providerId="ADAL" clId="{A37B3EDE-495C-49E9-8859-A1A45147051F}" dt="2021-09-01T09:58:46.002" v="2" actId="108"/>
          <ac:spMkLst>
            <pc:docMk/>
            <pc:sldMk cId="4092341292" sldId="305"/>
            <ac:spMk id="3" creationId="{00000000-0000-0000-0000-000000000000}"/>
          </ac:spMkLst>
        </pc:spChg>
      </pc:sldChg>
      <pc:sldChg chg="modSp mod">
        <pc:chgData name="Baeriswyl Michelle" userId="7dbe6026-e9b7-4e33-982d-84db899c07af" providerId="ADAL" clId="{A37B3EDE-495C-49E9-8859-A1A45147051F}" dt="2021-09-01T10:07:35.746" v="14" actId="113"/>
        <pc:sldMkLst>
          <pc:docMk/>
          <pc:sldMk cId="2219735872" sldId="308"/>
        </pc:sldMkLst>
        <pc:spChg chg="mod">
          <ac:chgData name="Baeriswyl Michelle" userId="7dbe6026-e9b7-4e33-982d-84db899c07af" providerId="ADAL" clId="{A37B3EDE-495C-49E9-8859-A1A45147051F}" dt="2021-09-01T10:07:35.746" v="14" actId="113"/>
          <ac:spMkLst>
            <pc:docMk/>
            <pc:sldMk cId="2219735872" sldId="308"/>
            <ac:spMk id="2" creationId="{7F16535B-A44E-4B7E-937F-2832689222D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13865" y="8812671"/>
            <a:ext cx="1243608" cy="33132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/>
            </a:lvl1pPr>
          </a:lstStyle>
          <a:p>
            <a:fld id="{2CEDAA2C-602C-494B-9BFF-F0D7FF14E319}" type="slidenum">
              <a:rPr lang="de-CH" sz="900" smtClean="0">
                <a:solidFill>
                  <a:schemeClr val="bg1"/>
                </a:solidFill>
              </a:rPr>
              <a:t>‹Nr.›</a:t>
            </a:fld>
            <a:endParaRPr lang="de-CH" sz="900" dirty="0">
              <a:solidFill>
                <a:schemeClr val="bg1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47D4BBF-7561-4685-8E21-AF11483ED3A3}"/>
              </a:ext>
            </a:extLst>
          </p:cNvPr>
          <p:cNvSpPr txBox="1"/>
          <p:nvPr/>
        </p:nvSpPr>
        <p:spPr>
          <a:xfrm>
            <a:off x="692696" y="8964487"/>
            <a:ext cx="194473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700" b="0" dirty="0">
                <a:solidFill>
                  <a:schemeClr val="tx1"/>
                </a:solidFill>
              </a:rPr>
              <a:t>Beratungsstelle für Unfallverhütung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EE4902E-B9BF-42E2-8A4D-60EEB16722BC}"/>
              </a:ext>
            </a:extLst>
          </p:cNvPr>
          <p:cNvSpPr txBox="1"/>
          <p:nvPr/>
        </p:nvSpPr>
        <p:spPr>
          <a:xfrm>
            <a:off x="4437112" y="8928000"/>
            <a:ext cx="1944216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EB62A50-8A9B-4C2A-95A7-A31ECDB67D76}" type="slidenum">
              <a:rPr lang="de-CH" sz="700" smtClean="0"/>
              <a:pPr algn="r"/>
              <a:t>‹Nr.›</a:t>
            </a:fld>
            <a:endParaRPr lang="de-CH" sz="700" dirty="0"/>
          </a:p>
        </p:txBody>
      </p:sp>
    </p:spTree>
    <p:extLst>
      <p:ext uri="{BB962C8B-B14F-4D97-AF65-F5344CB8AC3E}">
        <p14:creationId xmlns:p14="http://schemas.microsoft.com/office/powerpoint/2010/main" val="16250026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Notizenplatzhalter 15"/>
          <p:cNvSpPr>
            <a:spLocks noGrp="1"/>
          </p:cNvSpPr>
          <p:nvPr>
            <p:ph type="body" sz="quarter" idx="3"/>
          </p:nvPr>
        </p:nvSpPr>
        <p:spPr>
          <a:xfrm>
            <a:off x="692696" y="3563888"/>
            <a:ext cx="5641140" cy="504056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3" name="Folienbildplatzhalter 2">
            <a:extLst>
              <a:ext uri="{FF2B5EF4-FFF2-40B4-BE49-F238E27FC236}">
                <a16:creationId xmlns:a16="http://schemas.microsoft.com/office/drawing/2014/main" id="{AD802B12-E7F9-440E-9155-0FB4799D6F5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095" y="250825"/>
            <a:ext cx="5633155" cy="3169047"/>
          </a:xfrm>
          <a:prstGeom prst="rect">
            <a:avLst/>
          </a:prstGeom>
          <a:solidFill>
            <a:schemeClr val="tx1"/>
          </a:solidFill>
          <a:ln w="3175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E3A8726-51CA-4F67-AB6C-AE3555767D9F}"/>
              </a:ext>
            </a:extLst>
          </p:cNvPr>
          <p:cNvSpPr txBox="1"/>
          <p:nvPr/>
        </p:nvSpPr>
        <p:spPr>
          <a:xfrm>
            <a:off x="692696" y="8964487"/>
            <a:ext cx="194473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700" b="0" dirty="0">
                <a:solidFill>
                  <a:schemeClr val="tx1"/>
                </a:solidFill>
              </a:rPr>
              <a:t>Beratungsstelle für Unfallverhütung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0DBE82CE-0BA1-440F-9711-D9A2C9723589}"/>
              </a:ext>
            </a:extLst>
          </p:cNvPr>
          <p:cNvSpPr txBox="1"/>
          <p:nvPr/>
        </p:nvSpPr>
        <p:spPr>
          <a:xfrm>
            <a:off x="4437112" y="8928000"/>
            <a:ext cx="1944216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EB62A50-8A9B-4C2A-95A7-A31ECDB67D76}" type="slidenum">
              <a:rPr lang="de-CH" sz="700" smtClean="0"/>
              <a:pPr algn="r"/>
              <a:t>‹Nr.›</a:t>
            </a:fld>
            <a:endParaRPr lang="de-CH" sz="700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6888F6EC-C2E4-4DCA-A3BF-709CE5AD7B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6453335" y="8685213"/>
            <a:ext cx="403077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FBBAE35-340C-49F8-9D02-C5E3C167DF54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170970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spcAft>
        <a:spcPts val="60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177800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357188" indent="-17938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534988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720725" indent="-18573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250825"/>
            <a:ext cx="5632450" cy="3168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805264" y="8964488"/>
            <a:ext cx="528572" cy="179512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C81C81-E364-4366-A610-2DB15FF98538}" type="slidenum">
              <a:rPr kumimoji="0" lang="de-CH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FU Suisse 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CH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FU Suisse 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5839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15925" y="273050"/>
            <a:ext cx="6110288" cy="343852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fr-CH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BFU Suisse" panose="020B0504000000000000" pitchFamily="34" charset="-78"/>
                <a:cs typeface="BFU Suisse" panose="020B0504000000000000" pitchFamily="34" charset="-78"/>
              </a:rPr>
              <a:t>La distance à laquelle un 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piéton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 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est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 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vu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 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dans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 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l’obscurité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 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est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 deux 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fois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 plus 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grande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 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s’il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 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porte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 des 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vêtements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 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clairs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 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que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 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s’il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 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porte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 des 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vêtements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 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sombres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, et 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trois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 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fois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 plus 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grande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 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s’il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 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porte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 des 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éléments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 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réfléchissants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, 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voire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 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quatre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 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ou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 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cinq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 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fois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 si 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ceux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-ci se 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trouvent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 au 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niveau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 des 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poignets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 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ou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 des </a:t>
            </a:r>
            <a:r>
              <a:rPr lang="de-CH" sz="1800" dirty="0" err="1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chevilles</a:t>
            </a:r>
            <a:r>
              <a:rPr lang="de-CH" sz="1800" dirty="0">
                <a:effectLst/>
                <a:latin typeface="BFU Suisse" panose="020B0504000000000000" pitchFamily="34" charset="-78"/>
                <a:ea typeface="BFU Suisse" panose="020B0504000000000000" pitchFamily="34" charset="-78"/>
                <a:cs typeface="BFU Suisse" panose="020B0504000000000000" pitchFamily="34" charset="-78"/>
              </a:rPr>
              <a:t>. </a:t>
            </a:r>
          </a:p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754199" y="9731762"/>
            <a:ext cx="523923" cy="194876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63287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49387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444372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48877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4227798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93550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 err="1"/>
              <a:t>Titre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Sous-</a:t>
            </a:r>
            <a:r>
              <a:rPr lang="de-DE" dirty="0" err="1"/>
              <a:t>titre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29DD23-D45F-4D0C-B5BD-BC5BCF4F1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1328137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r-CH" noProof="0" dirty="0"/>
              <a:t>Date, sous-titre</a:t>
            </a:r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76D6DAA-1047-4974-AA8E-3228CEFCB9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1593753"/>
            <a:ext cx="9288512" cy="216495"/>
          </a:xfrm>
        </p:spPr>
        <p:txBody>
          <a:bodyPr/>
          <a:lstStyle>
            <a:lvl1pPr>
              <a:defRPr sz="1600" b="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fr-CH" noProof="0" dirty="0"/>
              <a:t>Prénom Nom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F5AF934-B224-4A72-AB54-EAE3966BF0FD}"/>
              </a:ext>
            </a:extLst>
          </p:cNvPr>
          <p:cNvSpPr txBox="1"/>
          <p:nvPr userDrawn="1"/>
        </p:nvSpPr>
        <p:spPr>
          <a:xfrm>
            <a:off x="2412239" y="486573"/>
            <a:ext cx="1871686" cy="3939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fr-CH" sz="1000" spc="19" baseline="0" noProof="0" dirty="0">
                <a:solidFill>
                  <a:schemeClr val="bg1"/>
                </a:solidFill>
              </a:rPr>
              <a:t>Bureau de prévention </a:t>
            </a:r>
            <a:br>
              <a:rPr lang="fr-CH" sz="1000" spc="19" baseline="0" noProof="0" dirty="0">
                <a:solidFill>
                  <a:schemeClr val="bg1"/>
                </a:solidFill>
              </a:rPr>
            </a:br>
            <a:r>
              <a:rPr lang="fr-CH" sz="1000" spc="19" baseline="0" noProof="0" dirty="0">
                <a:solidFill>
                  <a:schemeClr val="bg1"/>
                </a:solidFill>
              </a:rPr>
              <a:t>des accidents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F768EFA-F8AB-45F2-B486-C3103F41A051}"/>
              </a:ext>
            </a:extLst>
          </p:cNvPr>
          <p:cNvSpPr txBox="1"/>
          <p:nvPr userDrawn="1"/>
        </p:nvSpPr>
        <p:spPr>
          <a:xfrm>
            <a:off x="4321820" y="488444"/>
            <a:ext cx="1990204" cy="3939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Hodlerstrasse 5a, 3011 Berne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info@bpa.ch bpa.ch</a:t>
            </a:r>
            <a:endParaRPr lang="de-CH" sz="1000" spc="19" baseline="0" dirty="0">
              <a:solidFill>
                <a:schemeClr val="bg1"/>
              </a:solidFill>
            </a:endParaRPr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1C5B3D4B-C87A-4C04-979E-77E88DAC30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4"/>
            <a:ext cx="958898" cy="93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886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ein Bi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6" y="1268414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08EF-BC50-4D60-B6CE-A9AC4D311CD5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0404953C-0CED-4E68-8E48-90693E6A9A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295774" y="1484313"/>
            <a:ext cx="7416800" cy="475297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DEE939CE-303B-40FA-BBFF-718B0E5A16C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3384425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12869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ein Bi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F21C214A-36AD-4D11-A131-ADF02BB72815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6239967" y="1340769"/>
            <a:ext cx="5472610" cy="4896520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4" y="1268414"/>
            <a:ext cx="5760468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D3D3C-4007-495E-9327-B8C8F17808C3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8AAE9551-8352-40F2-860F-733DCE416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6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863669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ei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5" y="1268414"/>
            <a:ext cx="11664951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A9E7-7FBA-480E-922D-BD9929BB9AC0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5771586-04B1-4907-B6D1-BB8BA32E29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11233248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87312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ein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7" y="1268414"/>
            <a:ext cx="8568779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014B-8DF3-429B-B1FB-299AB816A605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5D5AF653-6815-4738-B03F-656CC824E7D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8136954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68821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A4F61CF-7EBC-48A9-BF11-38298BC7B1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67960" y="1268414"/>
            <a:ext cx="5760466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4" y="1268414"/>
            <a:ext cx="5760468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3B3B8-9B61-4A63-BF49-52402585D702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C29C081D-4022-4A3B-BF79-AE539625041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9326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D9EE8407-19A8-493E-A2DE-3315B75E768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83933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78862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A4F61CF-7EBC-48A9-BF11-38298BC7B1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12174" y="1268414"/>
            <a:ext cx="3816252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6" y="1268414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6572-6675-4575-8249-3DBD66997631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88494C28-2E88-4EF2-8003-69282F36D3E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7849" y="1268414"/>
            <a:ext cx="3816252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D82806B4-4F16-4DE9-B47F-6776A74DE4D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9328" y="5979902"/>
            <a:ext cx="3456434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4F1E8E74-1A74-43D2-B934-82AD3CFA69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67809" y="5979902"/>
            <a:ext cx="3456435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8" name="Textplatzhalter 5">
            <a:extLst>
              <a:ext uri="{FF2B5EF4-FFF2-40B4-BE49-F238E27FC236}">
                <a16:creationId xmlns:a16="http://schemas.microsoft.com/office/drawing/2014/main" id="{609A1C75-6C9B-4A1A-B088-15C0122DF91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28250" y="5979902"/>
            <a:ext cx="3384327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08042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flächig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6858000"/>
          </a:xfrm>
          <a:noFill/>
        </p:spPr>
        <p:txBody>
          <a:bodyPr lIns="108000" tIns="648000" rIns="108000" bIns="72000"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5771586-04B1-4907-B6D1-BB8BA32E29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5803" y="6600613"/>
            <a:ext cx="11233248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47986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enplatzhalter 2">
            <a:extLst>
              <a:ext uri="{FF2B5EF4-FFF2-40B4-BE49-F238E27FC236}">
                <a16:creationId xmlns:a16="http://schemas.microsoft.com/office/drawing/2014/main" id="{386E4BF3-CED8-419A-8B8F-D0EFFE885B86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1" y="0"/>
            <a:ext cx="12192000" cy="6858000"/>
          </a:xfrm>
          <a:solidFill>
            <a:schemeClr val="bg1"/>
          </a:solidFill>
        </p:spPr>
        <p:txBody>
          <a:bodyPr lIns="108000" tIns="648000" rIns="108000" bIns="72000" anchor="ctr" anchorCtr="0"/>
          <a:lstStyle>
            <a:lvl1pPr algn="ctr">
              <a:defRPr sz="1400"/>
            </a:lvl1pPr>
          </a:lstStyle>
          <a:p>
            <a:r>
              <a:rPr lang="de-DE"/>
              <a:t>Mediaclip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054461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7B86-588C-4DAE-A536-24038FC38615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9" name="Textplatzhalter 9">
            <a:extLst>
              <a:ext uri="{FF2B5EF4-FFF2-40B4-BE49-F238E27FC236}">
                <a16:creationId xmlns:a16="http://schemas.microsoft.com/office/drawing/2014/main" id="{261D35C5-A6E7-4720-8735-6A0070B905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79844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E101B-7FCC-4FBA-9CB9-7A558B020E95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44798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Emerald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D92216B5-312A-4C8E-B427-A6C5702BAF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812803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Emerald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52903E89-F4BE-4EE4-9AD4-06079FEB6C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0633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Sapphire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3B7FE8D5-19BE-4FE3-8E7B-41F3F1C090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624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Coral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8BF5A8A8-9A12-429C-9AAF-252CDAA99D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146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29DD23-D45F-4D0C-B5BD-BC5BCF4F1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5275651"/>
            <a:ext cx="5256212" cy="21649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Untertitel, Datum</a:t>
            </a:r>
            <a:endParaRPr lang="de-CH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76D6DAA-1047-4974-AA8E-3228CEFCB9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5516762"/>
            <a:ext cx="5256212" cy="216495"/>
          </a:xfrm>
        </p:spPr>
        <p:txBody>
          <a:bodyPr/>
          <a:lstStyle>
            <a:lvl1pPr>
              <a:defRPr sz="16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Vorname Name</a:t>
            </a:r>
            <a:endParaRPr lang="de-CH" dirty="0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D6E68667-9659-405D-AEE3-A48838EE2B4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63190" y="1340768"/>
            <a:ext cx="9349434" cy="2270417"/>
          </a:xfrm>
        </p:spPr>
        <p:txBody>
          <a:bodyPr anchor="b"/>
          <a:lstStyle>
            <a:lvl1pPr algn="l">
              <a:lnSpc>
                <a:spcPct val="85000"/>
              </a:lnSpc>
              <a:defRPr sz="12001" b="0" spc="-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Schlusstext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5F72D96-40E5-48FF-AE63-82C5F402A441}"/>
              </a:ext>
            </a:extLst>
          </p:cNvPr>
          <p:cNvSpPr txBox="1"/>
          <p:nvPr userDrawn="1"/>
        </p:nvSpPr>
        <p:spPr>
          <a:xfrm>
            <a:off x="2412239" y="486573"/>
            <a:ext cx="1871686" cy="376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bg1"/>
                </a:solidFill>
              </a:rPr>
              <a:t>Beratungsstelle für</a:t>
            </a:r>
          </a:p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bg1"/>
                </a:solidFill>
              </a:rPr>
              <a:t>Unfallverhütung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0A880BB-62E1-482E-9276-C48A06A2F306}"/>
              </a:ext>
            </a:extLst>
          </p:cNvPr>
          <p:cNvSpPr txBox="1"/>
          <p:nvPr userDrawn="1"/>
        </p:nvSpPr>
        <p:spPr>
          <a:xfrm>
            <a:off x="4321820" y="488444"/>
            <a:ext cx="1871686" cy="375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Hodlerstrasse 5a, 3011 Bern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info@bfu.ch bfu.ch</a:t>
            </a:r>
            <a:endParaRPr lang="de-CH" sz="1000" spc="19" baseline="0" dirty="0">
              <a:solidFill>
                <a:schemeClr val="bg1"/>
              </a:solidFill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E3533E18-5BFC-4932-8E12-BB7BEFC382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4"/>
            <a:ext cx="958898" cy="93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4957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s/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tx2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659161B-1D6A-424A-BBB6-26ED9DBCC42B}"/>
              </a:ext>
            </a:extLst>
          </p:cNvPr>
          <p:cNvSpPr txBox="1"/>
          <p:nvPr userDrawn="1"/>
        </p:nvSpPr>
        <p:spPr>
          <a:xfrm>
            <a:off x="2412239" y="486573"/>
            <a:ext cx="1871686" cy="376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tx1"/>
                </a:solidFill>
              </a:rPr>
              <a:t>Beratungsstelle für</a:t>
            </a:r>
          </a:p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tx1"/>
                </a:solidFill>
              </a:rPr>
              <a:t>Unfallverhütung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0C37700-58CB-42BE-9C12-D222F1036F46}"/>
              </a:ext>
            </a:extLst>
          </p:cNvPr>
          <p:cNvSpPr txBox="1"/>
          <p:nvPr userDrawn="1"/>
        </p:nvSpPr>
        <p:spPr>
          <a:xfrm>
            <a:off x="4321820" y="488444"/>
            <a:ext cx="1871686" cy="375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tx1"/>
                </a:solidFill>
              </a:rPr>
              <a:t>Hodlerstrasse 5a, 3011 Bern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tx1"/>
                </a:solidFill>
              </a:rPr>
              <a:t>info@bfu.ch bfu.ch</a:t>
            </a:r>
            <a:endParaRPr lang="de-CH" sz="1000" spc="19" baseline="0" dirty="0">
              <a:solidFill>
                <a:schemeClr val="tx1"/>
              </a:solidFill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3D9D856-0915-4E43-9686-F53590284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5"/>
            <a:ext cx="958898" cy="938003"/>
          </a:xfrm>
          <a:prstGeom prst="rect">
            <a:avLst/>
          </a:prstGeom>
        </p:spPr>
      </p:pic>
      <p:sp>
        <p:nvSpPr>
          <p:cNvPr id="13" name="Titel 1">
            <a:extLst>
              <a:ext uri="{FF2B5EF4-FFF2-40B4-BE49-F238E27FC236}">
                <a16:creationId xmlns:a16="http://schemas.microsoft.com/office/drawing/2014/main" id="{0908970A-BF4B-4F45-98D3-7830E2CFE6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65FA6607-B78C-41E5-B085-09B4A5C4D0E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1328137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Datum, Untertitel</a:t>
            </a:r>
            <a:endParaRPr lang="de-CH" dirty="0"/>
          </a:p>
        </p:txBody>
      </p:sp>
      <p:sp>
        <p:nvSpPr>
          <p:cNvPr id="15" name="Textplatzhalter 4">
            <a:extLst>
              <a:ext uri="{FF2B5EF4-FFF2-40B4-BE49-F238E27FC236}">
                <a16:creationId xmlns:a16="http://schemas.microsoft.com/office/drawing/2014/main" id="{C1E841B1-281F-448A-AFFF-4AEE0590BD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1593753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Vorname Name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66062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CH" noProof="0" dirty="0" err="1"/>
              <a:t>Titel</a:t>
            </a:r>
            <a:endParaRPr lang="fr-CH" noProof="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fr-CH" noProof="0" dirty="0" err="1"/>
              <a:t>Untertitel</a:t>
            </a:r>
            <a:endParaRPr lang="fr-CH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29DD23-D45F-4D0C-B5BD-BC5BCF4F1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1328137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Datum</a:t>
            </a:r>
            <a:r>
              <a:rPr lang="de-DE" dirty="0"/>
              <a:t>, Untertitel</a:t>
            </a:r>
            <a:endParaRPr lang="de-CH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76D6DAA-1047-4974-AA8E-3228CEFCB9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1593753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Vorname</a:t>
            </a:r>
            <a:r>
              <a:rPr lang="de-DE" dirty="0"/>
              <a:t> Name</a:t>
            </a:r>
            <a:endParaRPr lang="de-CH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F5AF934-B224-4A72-AB54-EAE3966BF0FD}"/>
              </a:ext>
            </a:extLst>
          </p:cNvPr>
          <p:cNvSpPr txBox="1"/>
          <p:nvPr userDrawn="1"/>
        </p:nvSpPr>
        <p:spPr>
          <a:xfrm>
            <a:off x="2412239" y="486573"/>
            <a:ext cx="1871686" cy="3715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fr-CH" sz="1000" spc="19" baseline="0" dirty="0">
                <a:solidFill>
                  <a:schemeClr val="bg1"/>
                </a:solidFill>
              </a:rPr>
              <a:t>Bureau de </a:t>
            </a:r>
            <a:r>
              <a:rPr lang="fr-CH" sz="1000" spc="19" baseline="0" noProof="0" dirty="0">
                <a:solidFill>
                  <a:schemeClr val="bg1"/>
                </a:solidFill>
              </a:rPr>
              <a:t>prévention</a:t>
            </a:r>
          </a:p>
          <a:p>
            <a:pPr>
              <a:lnSpc>
                <a:spcPct val="128000"/>
              </a:lnSpc>
            </a:pPr>
            <a:r>
              <a:rPr lang="fr-CH" sz="1000" spc="19" baseline="0" dirty="0">
                <a:solidFill>
                  <a:schemeClr val="bg1"/>
                </a:solidFill>
              </a:rPr>
              <a:t>des accidents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F768EFA-F8AB-45F2-B486-C3103F41A051}"/>
              </a:ext>
            </a:extLst>
          </p:cNvPr>
          <p:cNvSpPr txBox="1"/>
          <p:nvPr userDrawn="1"/>
        </p:nvSpPr>
        <p:spPr>
          <a:xfrm>
            <a:off x="4321820" y="488444"/>
            <a:ext cx="1918196" cy="3939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Hodlerstrasse 5a, 3011 Berne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info@bpa.ch bpa.ch</a:t>
            </a:r>
            <a:endParaRPr lang="de-CH" sz="1000" spc="19" baseline="0" dirty="0">
              <a:solidFill>
                <a:schemeClr val="bg1"/>
              </a:solidFill>
            </a:endParaRPr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1C5B3D4B-C87A-4C04-979E-77E88DAC30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4"/>
            <a:ext cx="958898" cy="93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035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Emerald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fr-CH" noProof="0" dirty="0" err="1"/>
              <a:t>Untertitel</a:t>
            </a:r>
            <a:endParaRPr lang="fr-CH" noProof="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D92216B5-312A-4C8E-B427-A6C5702BAF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CH" noProof="0" dirty="0" err="1"/>
              <a:t>Titel</a:t>
            </a:r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34840126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Lagoon Turquoise">
    <p:bg>
      <p:bgPr>
        <a:solidFill>
          <a:srgbClr val="0084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fr-CH" noProof="0" dirty="0" err="1"/>
              <a:t>Untertitel</a:t>
            </a:r>
            <a:endParaRPr lang="fr-CH" noProof="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7AE3CFE-92B9-41C8-A7D1-5E938CED5D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CH" noProof="0" dirty="0" err="1"/>
              <a:t>Titel</a:t>
            </a:r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7119432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Calypso Blue">
    <p:bg>
      <p:bgPr>
        <a:solidFill>
          <a:srgbClr val="2860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AE8F4AD7-27AC-4AE9-8B87-596BEA8B9D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rgbClr val="6EB2D0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fr-CH" noProof="0" dirty="0" err="1"/>
              <a:t>Untertitel</a:t>
            </a:r>
            <a:endParaRPr lang="fr-CH" noProof="0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A035E17E-BB71-46D6-8738-B2E4E8F417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CH" noProof="0" dirty="0" err="1"/>
              <a:t>Titel</a:t>
            </a:r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37081687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Sapphire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0FFF0BB0-0919-413D-A3F8-CD55659AD1D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5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fr-CH" noProof="0" dirty="0" err="1"/>
              <a:t>Untertitel</a:t>
            </a:r>
            <a:endParaRPr lang="fr-CH" noProof="0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91018FF-986B-4963-9DB5-1AE73DD046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CH" noProof="0" dirty="0" err="1"/>
              <a:t>Titel</a:t>
            </a:r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1887368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Lagoon Turquoise">
    <p:bg>
      <p:bgPr>
        <a:solidFill>
          <a:srgbClr val="0084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7AE3CFE-92B9-41C8-A7D1-5E938CED5D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9267893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ighlight / Keyword Coral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0FFF0BB0-0919-413D-A3F8-CD55659AD1D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3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fr-CH" noProof="0" dirty="0"/>
              <a:t>Keyword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3D90CA1-2D50-4052-9AEC-C2FDB5E4ED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CH" noProof="0" dirty="0" err="1"/>
              <a:t>Highlight</a:t>
            </a:r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4037233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Lea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fr-CH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79377" y="1262064"/>
            <a:ext cx="11233248" cy="4914900"/>
          </a:xfrm>
        </p:spPr>
        <p:txBody>
          <a:bodyPr/>
          <a:lstStyle>
            <a:lvl1pPr>
              <a:defRPr sz="44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Leadtext</a:t>
            </a:r>
            <a:r>
              <a:rPr lang="de-CH" dirty="0"/>
              <a:t> hinzufügen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31102-7B90-4B07-9A4D-9563A707FDC6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Titel der Präsentation - </a:t>
            </a:r>
            <a:r>
              <a:rPr lang="de-DE" dirty="0" err="1"/>
              <a:t>Fusszeile</a:t>
            </a:r>
            <a:r>
              <a:rPr lang="de-DE" dirty="0"/>
              <a:t> (einfügen über «Einfügen &gt; Kopf- und </a:t>
            </a:r>
            <a:r>
              <a:rPr lang="de-DE" dirty="0" err="1"/>
              <a:t>Fusszeile</a:t>
            </a:r>
            <a:r>
              <a:rPr lang="de-DE" dirty="0"/>
              <a:t>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de-DE" dirty="0"/>
              <a:t> </a:t>
            </a:r>
            <a:r>
              <a:rPr lang="fr-CH" noProof="0" dirty="0" err="1"/>
              <a:t>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614040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A1B2-87F2-400A-A543-5485279C832B}" type="datetime6">
              <a:rPr lang="fr-CH" noProof="0" smtClean="0"/>
              <a:t>juillet 23</a:t>
            </a:fld>
            <a:endParaRPr lang="fr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Titel </a:t>
            </a:r>
            <a:r>
              <a:rPr lang="fr-CH" noProof="0" dirty="0"/>
              <a:t>der</a:t>
            </a:r>
            <a:r>
              <a:rPr lang="de-DE" dirty="0"/>
              <a:t> Präsentation - </a:t>
            </a:r>
            <a:r>
              <a:rPr lang="de-DE" dirty="0" err="1"/>
              <a:t>Fusszeile</a:t>
            </a:r>
            <a:r>
              <a:rPr lang="de-DE" dirty="0"/>
              <a:t> (einfügen über «Einfügen &gt; Kopf- und </a:t>
            </a:r>
            <a:r>
              <a:rPr lang="de-DE" dirty="0" err="1"/>
              <a:t>Fusszeile</a:t>
            </a:r>
            <a:r>
              <a:rPr lang="de-DE" dirty="0"/>
              <a:t>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31354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fr-CH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6" y="1484784"/>
            <a:ext cx="5472610" cy="4692179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fr-CH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2541-A9C1-4BE9-B7C6-48A51FA886F9}" type="datetime6">
              <a:rPr lang="fr-CH" noProof="0" smtClean="0"/>
              <a:t>juillet 23</a:t>
            </a:fld>
            <a:endParaRPr lang="fr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fr-CH" noProof="0" dirty="0"/>
              <a:t> </a:t>
            </a:r>
            <a:r>
              <a:rPr lang="fr-CH" noProof="0" dirty="0" err="1"/>
              <a:t>bearbeiten</a:t>
            </a:r>
            <a:r>
              <a:rPr lang="fr-CH" noProof="0" dirty="0"/>
              <a:t> 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C0ACC9E1-74C5-43FE-BB13-02E855ADA4FD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39967" y="1484784"/>
            <a:ext cx="5472610" cy="4692179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74877230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ein Bi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6" y="1268414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fr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0404953C-0CED-4E68-8E48-90693E6A9A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295774" y="1484313"/>
            <a:ext cx="7416800" cy="47529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DEE939CE-303B-40FA-BBFF-718B0E5A16C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3384425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3" name="Titel 1"/>
          <p:cNvSpPr txBox="1">
            <a:spLocks/>
          </p:cNvSpPr>
          <p:nvPr userDrawn="1"/>
        </p:nvSpPr>
        <p:spPr>
          <a:xfrm>
            <a:off x="479377" y="376327"/>
            <a:ext cx="11233248" cy="31591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88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0" kern="1200" spc="31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CH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4A50CB-9484-4E58-8A91-8EEAF628E6B6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B9719855-836E-480C-8398-54A1D2A2AEA1}" type="datetime6">
              <a:rPr lang="fr-CH" noProof="0" smtClean="0"/>
              <a:t>juillet 23</a:t>
            </a:fld>
            <a:endParaRPr lang="fr-CH" noProof="0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FFEFBF3C-D4FD-4A60-921F-B5134EC8DBD4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fr-CH" noProof="0"/>
              <a:t>Titel der Präsentation - Fusszeile (einfügen über «Einfügen &gt; Kopf- und Fusszeile»)</a:t>
            </a:r>
            <a:endParaRPr lang="fr-CH" noProof="0" dirty="0"/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A1F7381C-4882-4791-BC48-121A9B553FAB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38450008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ein Bi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F21C214A-36AD-4D11-A131-ADF02BB72815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6239967" y="1340769"/>
            <a:ext cx="5472610" cy="4896520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fr-CH" noProof="0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4" y="1268414"/>
            <a:ext cx="5760468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 noProof="0"/>
              <a:t>Bild durch Klicken auf Symbol hinzufügen</a:t>
            </a:r>
            <a:endParaRPr lang="fr-CH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fr-CH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D3D3C-4007-495E-9327-B8C8F17808C3}" type="datetime6">
              <a:rPr lang="fr-CH" noProof="0" smtClean="0"/>
              <a:t>juillet 23</a:t>
            </a:fld>
            <a:endParaRPr lang="fr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fr-CH" noProof="0" dirty="0"/>
              <a:t> </a:t>
            </a:r>
            <a:r>
              <a:rPr lang="fr-CH" noProof="0" dirty="0" err="1"/>
              <a:t>bearbeiten</a:t>
            </a:r>
            <a:r>
              <a:rPr lang="fr-CH" noProof="0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8AAE9551-8352-40F2-860F-733DCE416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6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12650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ei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5" y="1268414"/>
            <a:ext cx="11664951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de-DE" noProof="0"/>
              <a:t>Bild durch Klicken auf Symbol hinzufügen</a:t>
            </a:r>
            <a:endParaRPr lang="fr-CH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fr-CH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A9E7-7FBA-480E-922D-BD9929BB9AC0}" type="datetime6">
              <a:rPr lang="fr-CH" noProof="0" smtClean="0"/>
              <a:t>juillet 23</a:t>
            </a:fld>
            <a:endParaRPr lang="fr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fr-CH" noProof="0" dirty="0"/>
              <a:t> </a:t>
            </a:r>
            <a:r>
              <a:rPr lang="fr-CH" noProof="0" dirty="0" err="1"/>
              <a:t>bearbeiten</a:t>
            </a:r>
            <a:r>
              <a:rPr lang="fr-CH" noProof="0" dirty="0"/>
              <a:t> 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5771586-04B1-4907-B6D1-BB8BA32E29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11233248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6274907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ein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7" y="1268414"/>
            <a:ext cx="8568779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 noProof="0"/>
              <a:t>Bild durch Klicken auf Symbol hinzufügen</a:t>
            </a:r>
            <a:endParaRPr lang="fr-CH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fr-CH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014B-8DF3-429B-B1FB-299AB816A605}" type="datetime6">
              <a:rPr lang="fr-CH" noProof="0" smtClean="0"/>
              <a:t>juillet 23</a:t>
            </a:fld>
            <a:endParaRPr lang="fr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fr-CH" noProof="0" dirty="0"/>
              <a:t> </a:t>
            </a:r>
            <a:r>
              <a:rPr lang="fr-CH" noProof="0" dirty="0" err="1"/>
              <a:t>bearbeiten</a:t>
            </a:r>
            <a:r>
              <a:rPr lang="fr-CH" noProof="0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5D5AF653-6815-4738-B03F-656CC824E7D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8136954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5011159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A4F61CF-7EBC-48A9-BF11-38298BC7B1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67960" y="1268414"/>
            <a:ext cx="5760466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4" y="1268414"/>
            <a:ext cx="5760468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3B3B8-9B61-4A63-BF49-52402585D702}" type="datetime6">
              <a:rPr lang="fr-CH" noProof="0" smtClean="0"/>
              <a:t>juillet 23</a:t>
            </a:fld>
            <a:endParaRPr lang="fr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C29C081D-4022-4A3B-BF79-AE539625041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9326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D9EE8407-19A8-493E-A2DE-3315B75E768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83933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3422026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A4F61CF-7EBC-48A9-BF11-38298BC7B1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12174" y="1268414"/>
            <a:ext cx="3816252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6" y="1268414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fr-CH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6572-6675-4575-8249-3DBD66997631}" type="datetime6">
              <a:rPr lang="fr-CH" noProof="0" smtClean="0"/>
              <a:t>juillet 23</a:t>
            </a:fld>
            <a:endParaRPr lang="fr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fr-CH" noProof="0" dirty="0"/>
              <a:t> </a:t>
            </a:r>
            <a:r>
              <a:rPr lang="fr-CH" noProof="0" dirty="0" err="1"/>
              <a:t>bearbeiten</a:t>
            </a:r>
            <a:r>
              <a:rPr lang="fr-CH" noProof="0" dirty="0"/>
              <a:t> </a:t>
            </a:r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88494C28-2E88-4EF2-8003-69282F36D3E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7849" y="1268414"/>
            <a:ext cx="3816252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D82806B4-4F16-4DE9-B47F-6776A74DE4D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9328" y="5979902"/>
            <a:ext cx="3456434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4F1E8E74-1A74-43D2-B934-82AD3CFA69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67809" y="5979902"/>
            <a:ext cx="3456435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8" name="Textplatzhalter 5">
            <a:extLst>
              <a:ext uri="{FF2B5EF4-FFF2-40B4-BE49-F238E27FC236}">
                <a16:creationId xmlns:a16="http://schemas.microsoft.com/office/drawing/2014/main" id="{609A1C75-6C9B-4A1A-B088-15C0122DF91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28250" y="5979902"/>
            <a:ext cx="3384327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503148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Calypso Blue">
    <p:bg>
      <p:bgPr>
        <a:solidFill>
          <a:srgbClr val="2860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AE8F4AD7-27AC-4AE9-8B87-596BEA8B9D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rgbClr val="6EB2D0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A035E17E-BB71-46D6-8738-B2E4E8F417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11652616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flächig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6858000"/>
          </a:xfrm>
          <a:noFill/>
        </p:spPr>
        <p:txBody>
          <a:bodyPr lIns="108000" tIns="648000" rIns="108000" bIns="72000"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5771586-04B1-4907-B6D1-BB8BA32E29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5803" y="6600613"/>
            <a:ext cx="11233248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fr-CH" noProof="0" dirty="0" err="1"/>
              <a:t>Optionale</a:t>
            </a:r>
            <a:r>
              <a:rPr lang="de-DE" dirty="0"/>
              <a:t>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6150969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enplatzhalter 2">
            <a:extLst>
              <a:ext uri="{FF2B5EF4-FFF2-40B4-BE49-F238E27FC236}">
                <a16:creationId xmlns:a16="http://schemas.microsoft.com/office/drawing/2014/main" id="{386E4BF3-CED8-419A-8B8F-D0EFFE885B86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1" y="0"/>
            <a:ext cx="12192000" cy="6858000"/>
          </a:xfrm>
          <a:solidFill>
            <a:schemeClr val="bg1"/>
          </a:solidFill>
        </p:spPr>
        <p:txBody>
          <a:bodyPr lIns="108000" tIns="648000" rIns="108000" bIns="72000" anchor="ctr" anchorCtr="0"/>
          <a:lstStyle>
            <a:lvl1pPr algn="ctr">
              <a:defRPr sz="1400"/>
            </a:lvl1pPr>
          </a:lstStyle>
          <a:p>
            <a:r>
              <a:rPr lang="de-DE"/>
              <a:t>Mediaclip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032078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fr-CH" noProof="0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7B86-588C-4DAE-A536-24038FC38615}" type="datetime6">
              <a:rPr lang="fr-CH" noProof="0" smtClean="0"/>
              <a:t>juillet 23</a:t>
            </a:fld>
            <a:endParaRPr lang="fr-CH" noProof="0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9" name="Textplatzhalter 9">
            <a:extLst>
              <a:ext uri="{FF2B5EF4-FFF2-40B4-BE49-F238E27FC236}">
                <a16:creationId xmlns:a16="http://schemas.microsoft.com/office/drawing/2014/main" id="{261D35C5-A6E7-4720-8735-6A0070B905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fr-CH" noProof="0" dirty="0"/>
              <a:t> </a:t>
            </a:r>
            <a:r>
              <a:rPr lang="fr-CH" noProof="0" dirty="0" err="1"/>
              <a:t>bearbeiten</a:t>
            </a:r>
            <a:r>
              <a:rPr lang="fr-CH" noProof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653726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E101B-7FCC-4FBA-9CB9-7A558B020E95}" type="datetime6">
              <a:rPr lang="fr-CH" noProof="0" smtClean="0"/>
              <a:t>juillet 23</a:t>
            </a:fld>
            <a:endParaRPr lang="fr-CH" noProof="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329732422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Emerald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52903E89-F4BE-4EE4-9AD4-06079FEB6C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5029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Sapphire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3B7FE8D5-19BE-4FE3-8E7B-41F3F1C090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35727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Coral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8BF5A8A8-9A12-429C-9AAF-252CDAA99D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83030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29DD23-D45F-4D0C-B5BD-BC5BCF4F1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5275651"/>
            <a:ext cx="5256212" cy="21649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fr-CH" noProof="0" dirty="0"/>
              <a:t>, </a:t>
            </a:r>
            <a:r>
              <a:rPr lang="fr-CH" noProof="0" dirty="0" err="1"/>
              <a:t>Datum</a:t>
            </a:r>
            <a:endParaRPr lang="fr-CH" noProof="0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76D6DAA-1047-4974-AA8E-3228CEFCB9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5516762"/>
            <a:ext cx="5256212" cy="216495"/>
          </a:xfrm>
        </p:spPr>
        <p:txBody>
          <a:bodyPr/>
          <a:lstStyle>
            <a:lvl1pPr>
              <a:defRPr sz="16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Vorname</a:t>
            </a:r>
            <a:r>
              <a:rPr lang="fr-CH" noProof="0" dirty="0"/>
              <a:t> Name</a:t>
            </a:r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D6E68667-9659-405D-AEE3-A48838EE2B4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63190" y="1340768"/>
            <a:ext cx="9349434" cy="2270417"/>
          </a:xfrm>
        </p:spPr>
        <p:txBody>
          <a:bodyPr anchor="b"/>
          <a:lstStyle>
            <a:lvl1pPr algn="l">
              <a:lnSpc>
                <a:spcPct val="85000"/>
              </a:lnSpc>
              <a:defRPr sz="12001" b="0" spc="-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CH" noProof="0" dirty="0" err="1"/>
              <a:t>Schlusstext</a:t>
            </a:r>
            <a:endParaRPr lang="fr-CH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E3533E18-5BFC-4932-8E12-BB7BEFC382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4"/>
            <a:ext cx="958898" cy="938004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2F5AF934-B224-4A72-AB54-EAE3966BF0FD}"/>
              </a:ext>
            </a:extLst>
          </p:cNvPr>
          <p:cNvSpPr txBox="1"/>
          <p:nvPr userDrawn="1"/>
        </p:nvSpPr>
        <p:spPr>
          <a:xfrm>
            <a:off x="2412239" y="486573"/>
            <a:ext cx="1871686" cy="3715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fr-CH" sz="1000" spc="19" baseline="0" dirty="0">
                <a:solidFill>
                  <a:schemeClr val="bg1"/>
                </a:solidFill>
              </a:rPr>
              <a:t>Bureau de </a:t>
            </a:r>
            <a:r>
              <a:rPr lang="fr-CH" sz="1000" spc="19" baseline="0" noProof="0" dirty="0">
                <a:solidFill>
                  <a:schemeClr val="bg1"/>
                </a:solidFill>
              </a:rPr>
              <a:t>prévention</a:t>
            </a:r>
          </a:p>
          <a:p>
            <a:pPr>
              <a:lnSpc>
                <a:spcPct val="128000"/>
              </a:lnSpc>
            </a:pPr>
            <a:r>
              <a:rPr lang="fr-CH" sz="1000" spc="19" baseline="0" dirty="0">
                <a:solidFill>
                  <a:schemeClr val="bg1"/>
                </a:solidFill>
              </a:rPr>
              <a:t>des accidents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F768EFA-F8AB-45F2-B486-C3103F41A051}"/>
              </a:ext>
            </a:extLst>
          </p:cNvPr>
          <p:cNvSpPr txBox="1"/>
          <p:nvPr userDrawn="1"/>
        </p:nvSpPr>
        <p:spPr>
          <a:xfrm>
            <a:off x="4321820" y="488444"/>
            <a:ext cx="1918196" cy="3939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Hodlerstrasse 5a, 3011 Berne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info@bpa.ch bpa.ch</a:t>
            </a:r>
            <a:endParaRPr lang="de-CH" sz="1000" spc="19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11954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s/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tx2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fr-CH" noProof="0" dirty="0" err="1"/>
              <a:t>Untertitel</a:t>
            </a:r>
            <a:endParaRPr lang="fr-CH" noProof="0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3D9D856-0915-4E43-9686-F53590284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5"/>
            <a:ext cx="958898" cy="938003"/>
          </a:xfrm>
          <a:prstGeom prst="rect">
            <a:avLst/>
          </a:prstGeom>
        </p:spPr>
      </p:pic>
      <p:sp>
        <p:nvSpPr>
          <p:cNvPr id="13" name="Titel 1">
            <a:extLst>
              <a:ext uri="{FF2B5EF4-FFF2-40B4-BE49-F238E27FC236}">
                <a16:creationId xmlns:a16="http://schemas.microsoft.com/office/drawing/2014/main" id="{0908970A-BF4B-4F45-98D3-7830E2CFE6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CH" noProof="0" dirty="0" err="1"/>
              <a:t>Titel</a:t>
            </a:r>
            <a:endParaRPr lang="fr-CH" noProof="0" dirty="0"/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65FA6607-B78C-41E5-B085-09B4A5C4D0E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1328137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Datum</a:t>
            </a:r>
            <a:r>
              <a:rPr lang="fr-CH" noProof="0" dirty="0"/>
              <a:t>, </a:t>
            </a:r>
            <a:r>
              <a:rPr lang="fr-CH" noProof="0" dirty="0" err="1"/>
              <a:t>Untertitel</a:t>
            </a:r>
            <a:endParaRPr lang="fr-CH" noProof="0" dirty="0"/>
          </a:p>
        </p:txBody>
      </p:sp>
      <p:sp>
        <p:nvSpPr>
          <p:cNvPr id="15" name="Textplatzhalter 4">
            <a:extLst>
              <a:ext uri="{FF2B5EF4-FFF2-40B4-BE49-F238E27FC236}">
                <a16:creationId xmlns:a16="http://schemas.microsoft.com/office/drawing/2014/main" id="{C1E841B1-281F-448A-AFFF-4AEE0590BD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1593753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Vorname</a:t>
            </a:r>
            <a:r>
              <a:rPr lang="fr-CH" noProof="0" dirty="0"/>
              <a:t> Name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2F5AF934-B224-4A72-AB54-EAE3966BF0FD}"/>
              </a:ext>
            </a:extLst>
          </p:cNvPr>
          <p:cNvSpPr txBox="1"/>
          <p:nvPr userDrawn="1"/>
        </p:nvSpPr>
        <p:spPr>
          <a:xfrm>
            <a:off x="2412239" y="486573"/>
            <a:ext cx="1871686" cy="3939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fr-CH" sz="1000" spc="19" baseline="0" dirty="0">
                <a:solidFill>
                  <a:schemeClr val="tx1"/>
                </a:solidFill>
              </a:rPr>
              <a:t>Bureau de </a:t>
            </a:r>
            <a:r>
              <a:rPr lang="fr-CH" sz="1000" spc="19" baseline="0" noProof="0" dirty="0">
                <a:solidFill>
                  <a:schemeClr val="tx1"/>
                </a:solidFill>
              </a:rPr>
              <a:t>prévention</a:t>
            </a:r>
          </a:p>
          <a:p>
            <a:pPr>
              <a:lnSpc>
                <a:spcPct val="128000"/>
              </a:lnSpc>
            </a:pPr>
            <a:r>
              <a:rPr lang="fr-CH" sz="1000" spc="19" baseline="0" dirty="0">
                <a:solidFill>
                  <a:schemeClr val="tx1"/>
                </a:solidFill>
              </a:rPr>
              <a:t>des accidents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BF768EFA-F8AB-45F2-B486-C3103F41A051}"/>
              </a:ext>
            </a:extLst>
          </p:cNvPr>
          <p:cNvSpPr txBox="1"/>
          <p:nvPr userDrawn="1"/>
        </p:nvSpPr>
        <p:spPr>
          <a:xfrm>
            <a:off x="4321820" y="488444"/>
            <a:ext cx="1918196" cy="3939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tx1"/>
                </a:solidFill>
              </a:rPr>
              <a:t>Hodlerstrasse 5a, 3011 Berne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tx1"/>
                </a:solidFill>
              </a:rPr>
              <a:t>info@bpa.ch bpa.ch</a:t>
            </a:r>
            <a:endParaRPr lang="de-CH" sz="1000" spc="19" baseline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0150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Sapphire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0FFF0BB0-0919-413D-A3F8-CD55659AD1D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5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91018FF-986B-4963-9DB5-1AE73DD046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659317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ighlight / Keyword Coral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0FFF0BB0-0919-413D-A3F8-CD55659AD1D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3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Keyword</a:t>
            </a:r>
            <a:endParaRPr lang="de-CH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3D90CA1-2D50-4052-9AEC-C2FDB5E4ED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Highlight</a:t>
            </a:r>
          </a:p>
        </p:txBody>
      </p:sp>
    </p:spTree>
    <p:extLst>
      <p:ext uri="{BB962C8B-B14F-4D97-AF65-F5344CB8AC3E}">
        <p14:creationId xmlns:p14="http://schemas.microsoft.com/office/powerpoint/2010/main" val="1015670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Lea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79377" y="1262064"/>
            <a:ext cx="11233248" cy="4914900"/>
          </a:xfrm>
        </p:spPr>
        <p:txBody>
          <a:bodyPr/>
          <a:lstStyle>
            <a:lvl1pPr>
              <a:defRPr sz="44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CH" dirty="0" err="1"/>
              <a:t>Leadtext</a:t>
            </a:r>
            <a:r>
              <a:rPr lang="de-CH" dirty="0"/>
              <a:t> hinzufügen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31102-7B90-4B07-9A4D-9563A707FDC6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0303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A1B2-87F2-400A-A543-5485279C832B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9570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6" y="1484784"/>
            <a:ext cx="5472610" cy="4692179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2541-A9C1-4BE9-B7C6-48A51FA886F9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C0ACC9E1-74C5-43FE-BB13-02E855ADA4FD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39967" y="1484784"/>
            <a:ext cx="5472610" cy="4692179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66432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slideLayout" Target="../slideLayouts/slideLayout42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27.xml"/><Relationship Id="rId21" Type="http://schemas.openxmlformats.org/officeDocument/2006/relationships/slideLayout" Target="../slideLayouts/slideLayout45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5" Type="http://schemas.openxmlformats.org/officeDocument/2006/relationships/theme" Target="../theme/theme2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20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2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23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34.xml"/><Relationship Id="rId19" Type="http://schemas.openxmlformats.org/officeDocument/2006/relationships/slideLayout" Target="../slideLayouts/slideLayout43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Relationship Id="rId22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79377" y="365126"/>
            <a:ext cx="11233248" cy="31591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79377" y="1484784"/>
            <a:ext cx="11233248" cy="46921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</a:t>
            </a:r>
            <a:br>
              <a:rPr lang="de-DE" dirty="0"/>
            </a:br>
            <a:r>
              <a:rPr lang="de-DE" dirty="0"/>
              <a:t>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9768409" y="6495656"/>
            <a:ext cx="194421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 b="0">
                <a:solidFill>
                  <a:schemeClr val="tx2"/>
                </a:solidFill>
              </a:defRPr>
            </a:lvl1pPr>
          </a:lstStyle>
          <a:p>
            <a:fld id="{B9719855-836E-480C-8398-54A1D2A2AEA1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506058" y="6495655"/>
            <a:ext cx="787287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Titel der Präsentation - </a:t>
            </a:r>
            <a:r>
              <a:rPr lang="de-DE" dirty="0" err="1"/>
              <a:t>Fusszeile</a:t>
            </a:r>
            <a:r>
              <a:rPr lang="de-DE" dirty="0"/>
              <a:t> (einfügen über «Einfügen &gt; Kopf- und </a:t>
            </a:r>
            <a:r>
              <a:rPr lang="de-DE" dirty="0" err="1"/>
              <a:t>Fusszeile</a:t>
            </a:r>
            <a:r>
              <a:rPr lang="de-DE" dirty="0"/>
              <a:t>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07952" y="6482481"/>
            <a:ext cx="817307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8689" y="6000468"/>
            <a:ext cx="89728" cy="85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66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6" r:id="rId2"/>
    <p:sldLayoutId id="2147483694" r:id="rId3"/>
    <p:sldLayoutId id="2147483668" r:id="rId4"/>
    <p:sldLayoutId id="2147483669" r:id="rId5"/>
    <p:sldLayoutId id="2147483696" r:id="rId6"/>
    <p:sldLayoutId id="2147483682" r:id="rId7"/>
    <p:sldLayoutId id="2147483659" r:id="rId8"/>
    <p:sldLayoutId id="2147483671" r:id="rId9"/>
    <p:sldLayoutId id="2147483687" r:id="rId10"/>
    <p:sldLayoutId id="2147483688" r:id="rId11"/>
    <p:sldLayoutId id="2147483683" r:id="rId12"/>
    <p:sldLayoutId id="2147483684" r:id="rId13"/>
    <p:sldLayoutId id="2147483685" r:id="rId14"/>
    <p:sldLayoutId id="2147483686" r:id="rId15"/>
    <p:sldLayoutId id="2147483697" r:id="rId16"/>
    <p:sldLayoutId id="2147483664" r:id="rId17"/>
    <p:sldLayoutId id="2147483663" r:id="rId18"/>
    <p:sldLayoutId id="2147483689" r:id="rId19"/>
    <p:sldLayoutId id="2147483690" r:id="rId20"/>
    <p:sldLayoutId id="2147483691" r:id="rId21"/>
    <p:sldLayoutId id="2147483692" r:id="rId22"/>
    <p:sldLayoutId id="2147483693" r:id="rId23"/>
    <p:sldLayoutId id="2147483695" r:id="rId24"/>
  </p:sldLayoutIdLst>
  <p:hf hdr="0" ftr="0" dt="0"/>
  <p:txStyles>
    <p:titleStyle>
      <a:lvl1pPr algn="l" defTabSz="914488" rtl="0" eaLnBrk="1" latinLnBrk="0" hangingPunct="1">
        <a:lnSpc>
          <a:spcPct val="100000"/>
        </a:lnSpc>
        <a:spcBef>
          <a:spcPct val="0"/>
        </a:spcBef>
        <a:buNone/>
        <a:defRPr sz="2400" b="0" kern="1200" spc="31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88" rtl="0" eaLnBrk="1" latinLnBrk="0" hangingPunct="1">
        <a:lnSpc>
          <a:spcPct val="105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271489" indent="-271489" algn="l" defTabSz="914488" rtl="0" eaLnBrk="1" latinLnBrk="0" hangingPunct="1">
        <a:lnSpc>
          <a:spcPct val="105000"/>
        </a:lnSpc>
        <a:spcBef>
          <a:spcPts val="0"/>
        </a:spcBef>
        <a:spcAft>
          <a:spcPts val="1200"/>
        </a:spcAft>
        <a:buClr>
          <a:schemeClr val="accent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533451" indent="-261964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1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806450" indent="-271463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74738" indent="-268288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44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89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34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79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5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88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3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78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3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66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11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56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79377" y="365126"/>
            <a:ext cx="11233248" cy="31591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fr-CH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79377" y="1484784"/>
            <a:ext cx="11233248" cy="46921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r-CH" noProof="0" dirty="0" err="1"/>
              <a:t>Textmasterformat</a:t>
            </a:r>
            <a:r>
              <a:rPr lang="fr-CH" noProof="0" dirty="0"/>
              <a:t> </a:t>
            </a:r>
            <a:br>
              <a:rPr lang="fr-CH" noProof="0" dirty="0"/>
            </a:br>
            <a:r>
              <a:rPr lang="fr-CH" noProof="0" dirty="0" err="1"/>
              <a:t>bearbeiten</a:t>
            </a:r>
            <a:endParaRPr lang="fr-CH" noProof="0" dirty="0"/>
          </a:p>
          <a:p>
            <a:pPr lvl="1"/>
            <a:r>
              <a:rPr lang="fr-CH" noProof="0" dirty="0" err="1"/>
              <a:t>Zweite</a:t>
            </a:r>
            <a:r>
              <a:rPr lang="fr-CH" noProof="0" dirty="0"/>
              <a:t> </a:t>
            </a:r>
            <a:r>
              <a:rPr lang="fr-CH" noProof="0" dirty="0" err="1"/>
              <a:t>Ebene</a:t>
            </a:r>
            <a:endParaRPr lang="fr-CH" noProof="0" dirty="0"/>
          </a:p>
          <a:p>
            <a:pPr lvl="2"/>
            <a:r>
              <a:rPr lang="fr-CH" noProof="0" dirty="0" err="1"/>
              <a:t>Dritte</a:t>
            </a:r>
            <a:r>
              <a:rPr lang="fr-CH" noProof="0" dirty="0"/>
              <a:t> </a:t>
            </a:r>
            <a:r>
              <a:rPr lang="fr-CH" noProof="0" dirty="0" err="1"/>
              <a:t>Ebene</a:t>
            </a:r>
            <a:endParaRPr lang="fr-CH" noProof="0" dirty="0"/>
          </a:p>
          <a:p>
            <a:pPr lvl="3"/>
            <a:r>
              <a:rPr lang="fr-CH" noProof="0" dirty="0" err="1"/>
              <a:t>Vierte</a:t>
            </a:r>
            <a:r>
              <a:rPr lang="fr-CH" noProof="0" dirty="0"/>
              <a:t> </a:t>
            </a:r>
            <a:r>
              <a:rPr lang="fr-CH" noProof="0" dirty="0" err="1"/>
              <a:t>Ebene</a:t>
            </a:r>
            <a:endParaRPr lang="fr-CH" noProof="0" dirty="0"/>
          </a:p>
          <a:p>
            <a:pPr lvl="4"/>
            <a:r>
              <a:rPr lang="fr-CH" noProof="0" dirty="0" err="1"/>
              <a:t>Fünfte</a:t>
            </a:r>
            <a:r>
              <a:rPr lang="fr-CH" noProof="0" dirty="0"/>
              <a:t> </a:t>
            </a:r>
            <a:r>
              <a:rPr lang="fr-CH" noProof="0" dirty="0" err="1"/>
              <a:t>Ebene</a:t>
            </a:r>
            <a:endParaRPr lang="fr-CH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9768409" y="6495656"/>
            <a:ext cx="194421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 b="0">
                <a:solidFill>
                  <a:schemeClr val="tx2"/>
                </a:solidFill>
              </a:defRPr>
            </a:lvl1pPr>
          </a:lstStyle>
          <a:p>
            <a:fld id="{B9719855-836E-480C-8398-54A1D2A2AEA1}" type="datetime6">
              <a:rPr lang="fr-CH" noProof="0" smtClean="0"/>
              <a:t>juillet 23</a:t>
            </a:fld>
            <a:endParaRPr lang="fr-CH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506058" y="6495655"/>
            <a:ext cx="787287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0">
                <a:solidFill>
                  <a:schemeClr val="tx2"/>
                </a:solidFill>
              </a:defRPr>
            </a:lvl1pPr>
          </a:lstStyle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07952" y="6482481"/>
            <a:ext cx="817307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8689" y="6000468"/>
            <a:ext cx="89728" cy="85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14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  <p:sldLayoutId id="2147483715" r:id="rId17"/>
    <p:sldLayoutId id="2147483716" r:id="rId18"/>
    <p:sldLayoutId id="2147483717" r:id="rId19"/>
    <p:sldLayoutId id="2147483718" r:id="rId20"/>
    <p:sldLayoutId id="2147483719" r:id="rId21"/>
    <p:sldLayoutId id="2147483720" r:id="rId22"/>
    <p:sldLayoutId id="2147483721" r:id="rId23"/>
    <p:sldLayoutId id="2147483722" r:id="rId24"/>
  </p:sldLayoutIdLst>
  <p:hf hdr="0" ftr="0" dt="0"/>
  <p:txStyles>
    <p:titleStyle>
      <a:lvl1pPr algn="l" defTabSz="914488" rtl="0" eaLnBrk="1" latinLnBrk="0" hangingPunct="1">
        <a:lnSpc>
          <a:spcPct val="100000"/>
        </a:lnSpc>
        <a:spcBef>
          <a:spcPct val="0"/>
        </a:spcBef>
        <a:buNone/>
        <a:defRPr sz="2400" b="0" kern="1200" spc="31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88" rtl="0" eaLnBrk="1" latinLnBrk="0" hangingPunct="1">
        <a:lnSpc>
          <a:spcPct val="105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271489" indent="-271489" algn="l" defTabSz="914488" rtl="0" eaLnBrk="1" latinLnBrk="0" hangingPunct="1">
        <a:lnSpc>
          <a:spcPct val="105000"/>
        </a:lnSpc>
        <a:spcBef>
          <a:spcPts val="0"/>
        </a:spcBef>
        <a:spcAft>
          <a:spcPts val="1200"/>
        </a:spcAft>
        <a:buClr>
          <a:schemeClr val="accent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533451" indent="-261964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1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806450" indent="-271463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74738" indent="-268288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44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89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34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79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5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88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3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78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3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66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11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56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SEE%20YOU%20-%20mach%20dich%20sichtbar!%20(Video%20de)_Mpeg4%20H264_238540.wmv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tgeber.bfu.ch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16535B-A44E-4B7E-937F-2832689222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H" dirty="0"/>
              <a:t>Réfléchissez. Vous serez vus à temps!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879BEE6-DCC8-4734-A1AF-1AF6ECF29B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CH" dirty="0"/>
              <a:t>Entreprise, manifestation, date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94D73AA-0DDD-4133-AEC8-33791742225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CH" dirty="0"/>
              <a:t>Nom Prénom</a:t>
            </a:r>
          </a:p>
        </p:txBody>
      </p:sp>
    </p:spTree>
    <p:extLst>
      <p:ext uri="{BB962C8B-B14F-4D97-AF65-F5344CB8AC3E}">
        <p14:creationId xmlns:p14="http://schemas.microsoft.com/office/powerpoint/2010/main" val="2219735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2495600" y="1628800"/>
            <a:ext cx="9288512" cy="3127490"/>
          </a:xfrm>
        </p:spPr>
        <p:txBody>
          <a:bodyPr/>
          <a:lstStyle/>
          <a:p>
            <a:br>
              <a:rPr lang="fr-CH" dirty="0"/>
            </a:br>
            <a:r>
              <a:rPr lang="fr-FR" sz="5000" dirty="0"/>
              <a:t>À pied, le risque d’accident est deux fois plus élevé la nuit que le jour. À vélo (motorisé ou non), il est 1,5 fois plus grand.</a:t>
            </a:r>
            <a:endParaRPr lang="de-CH" sz="5000" dirty="0"/>
          </a:p>
        </p:txBody>
      </p:sp>
    </p:spTree>
    <p:extLst>
      <p:ext uri="{BB962C8B-B14F-4D97-AF65-F5344CB8AC3E}">
        <p14:creationId xmlns:p14="http://schemas.microsoft.com/office/powerpoint/2010/main" val="2288429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D8B9DB-CFD3-4DCC-B6F9-0A67AC893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Réfléchissez. Vous serez vus à temps!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409F7B-4ED8-4620-AAED-F94AD0256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3</a:t>
            </a:fld>
            <a:endParaRPr lang="de-CH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5582538-F0BA-4646-9A45-393EBD9F9C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756" y="1340768"/>
            <a:ext cx="10488488" cy="4354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925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4365104"/>
            <a:ext cx="11233248" cy="1811859"/>
          </a:xfrm>
        </p:spPr>
        <p:txBody>
          <a:bodyPr>
            <a:noAutofit/>
          </a:bodyPr>
          <a:lstStyle/>
          <a:p>
            <a:pPr algn="ctr"/>
            <a:r>
              <a:rPr lang="fr-CH" dirty="0"/>
              <a:t>Vidéo «Visibilité»</a:t>
            </a:r>
            <a:endParaRPr lang="de-CH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4</a:t>
            </a:fld>
            <a:endParaRPr lang="de-CH" dirty="0"/>
          </a:p>
        </p:txBody>
      </p:sp>
      <p:pic>
        <p:nvPicPr>
          <p:cNvPr id="12" name="Grafik 11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0336" y="1772816"/>
            <a:ext cx="2520280" cy="2459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32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Être visible dans la circulation: piétons et coureurs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1484784"/>
            <a:ext cx="11233247" cy="4692179"/>
          </a:xfrm>
        </p:spPr>
        <p:txBody>
          <a:bodyPr>
            <a:noAutofit/>
          </a:bodyPr>
          <a:lstStyle/>
          <a:p>
            <a:pPr lvl="1"/>
            <a:r>
              <a:rPr lang="fr-CH" dirty="0"/>
              <a:t>Portez un maximum de couleurs claires.</a:t>
            </a:r>
            <a:endParaRPr lang="de-CH" sz="1100" dirty="0"/>
          </a:p>
          <a:p>
            <a:pPr lvl="1"/>
            <a:r>
              <a:rPr lang="fr-CH" dirty="0"/>
              <a:t>Équipez-vous de matériaux réfléchissants visibles de tous les côtés.</a:t>
            </a:r>
            <a:endParaRPr lang="de-CH" sz="1100" dirty="0"/>
          </a:p>
          <a:p>
            <a:pPr lvl="1"/>
            <a:r>
              <a:rPr lang="fr-CH" dirty="0"/>
              <a:t>Les accessoires réfléchissants sont particulièrement efficaces lorsqu’ils sont fixés aux bras et aux jambes, en raison du mouvement permanent de ces derniers.</a:t>
            </a:r>
            <a:endParaRPr lang="de-CH" sz="1100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23073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Être visible dans la circulation: cyclistes (vélo électriques inclus)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1484784"/>
            <a:ext cx="11233247" cy="4692179"/>
          </a:xfrm>
        </p:spPr>
        <p:txBody>
          <a:bodyPr>
            <a:noAutofit/>
          </a:bodyPr>
          <a:lstStyle/>
          <a:p>
            <a:pPr lvl="1"/>
            <a:r>
              <a:rPr lang="fr-CH" dirty="0"/>
              <a:t>Équipez votre vélo de l’éclairage prévu par la loi.</a:t>
            </a:r>
            <a:endParaRPr lang="de-CH" sz="1100" dirty="0"/>
          </a:p>
          <a:p>
            <a:pPr lvl="1"/>
            <a:r>
              <a:rPr lang="fr-CH" dirty="0"/>
              <a:t>Ajoutez des catadioptres sur les rayons ou des pneus réfléchissants.</a:t>
            </a:r>
            <a:endParaRPr lang="de-CH" sz="1100" dirty="0"/>
          </a:p>
          <a:p>
            <a:pPr lvl="1"/>
            <a:r>
              <a:rPr lang="fr-CH" dirty="0"/>
              <a:t>Portez des vêtements ou des accessoires réfléchissants.</a:t>
            </a:r>
          </a:p>
          <a:p>
            <a:pPr lvl="1"/>
            <a:r>
              <a:rPr lang="fr-FR" dirty="0"/>
              <a:t>Enclenchez l’éclairage non seulement de nuit, mais également à l’aube et au crépuscule ainsi qu’en cas de pluie ou de brouillard. Mieux encore, utilisez l’éclairage de jour comme de nuit.</a:t>
            </a:r>
          </a:p>
          <a:p>
            <a:pPr lvl="1"/>
            <a:endParaRPr lang="de-CH" sz="1100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92341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Être visible dans la circulation: automobilistes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7952" y="1484784"/>
            <a:ext cx="11204673" cy="4692179"/>
          </a:xfrm>
        </p:spPr>
        <p:txBody>
          <a:bodyPr>
            <a:noAutofit/>
          </a:bodyPr>
          <a:lstStyle/>
          <a:p>
            <a:pPr lvl="1"/>
            <a:r>
              <a:rPr lang="fr-CH" dirty="0"/>
              <a:t>En hiver, ôtez la neige et le givre du pare-brise et de la vitre arrière.</a:t>
            </a:r>
            <a:endParaRPr lang="de-CH" sz="1100" dirty="0"/>
          </a:p>
          <a:p>
            <a:pPr lvl="1"/>
            <a:r>
              <a:rPr lang="fr-CH" dirty="0"/>
              <a:t>Assurez-vous toujours que les phares sont nettoyés.</a:t>
            </a:r>
            <a:endParaRPr lang="de-CH" sz="1100" dirty="0"/>
          </a:p>
          <a:p>
            <a:pPr lvl="1"/>
            <a:r>
              <a:rPr lang="fr-CH" dirty="0"/>
              <a:t>Adaptez votre vitesse aux conditions de visibilité et au temps.</a:t>
            </a:r>
            <a:endParaRPr lang="de-CH" sz="1100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32111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Plus d’informations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8" y="1484784"/>
            <a:ext cx="8280918" cy="469217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fr-CH" dirty="0"/>
              <a:t>Vous trouverez d’autres conseils en matière de prévention des accidents sur </a:t>
            </a:r>
            <a:r>
              <a:rPr lang="fr-CH" dirty="0">
                <a:hlinkClick r:id="rId3"/>
              </a:rPr>
              <a:t>bpa.ch</a:t>
            </a:r>
            <a:r>
              <a:rPr lang="fr-CH" dirty="0"/>
              <a:t>. 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33843649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bfu">
  <a:themeElements>
    <a:clrScheme name="bfu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0000"/>
      </a:hlink>
      <a:folHlink>
        <a:srgbClr val="000000"/>
      </a:folHlink>
    </a:clrScheme>
    <a:fontScheme name="BFU">
      <a:majorFont>
        <a:latin typeface="BFU Suisse Medium"/>
        <a:ea typeface=""/>
        <a:cs typeface=""/>
      </a:majorFont>
      <a:minorFont>
        <a:latin typeface="BFU Suiss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aesentation_BFU_de.potx" id="{B4C03377-D068-4A93-9043-12FDF98FA847}" vid="{A469706B-F2AE-45D7-BD11-3236737D3DC7}"/>
    </a:ext>
  </a:extLst>
</a:theme>
</file>

<file path=ppt/theme/theme2.xml><?xml version="1.0" encoding="utf-8"?>
<a:theme xmlns:a="http://schemas.openxmlformats.org/drawingml/2006/main" name="1_Design bfu">
  <a:themeElements>
    <a:clrScheme name="bfu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0000"/>
      </a:hlink>
      <a:folHlink>
        <a:srgbClr val="000000"/>
      </a:folHlink>
    </a:clrScheme>
    <a:fontScheme name="BFU">
      <a:majorFont>
        <a:latin typeface="BFU Suisse Medium"/>
        <a:ea typeface=""/>
        <a:cs typeface=""/>
      </a:majorFont>
      <a:minorFont>
        <a:latin typeface="BFU Suiss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aesentation_BPA_fr.potx" id="{5461B986-0A2D-457B-B30A-4F2C0004C6B7}" vid="{F37669BC-2566-4500-BE18-4FBB249A0DA2}"/>
    </a:ext>
  </a:extLst>
</a:theme>
</file>

<file path=ppt/theme/theme3.xml><?xml version="1.0" encoding="utf-8"?>
<a:theme xmlns:a="http://schemas.openxmlformats.org/drawingml/2006/main" name="Office Theme">
  <a:themeElements>
    <a:clrScheme name="bfu ppt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848E"/>
      </a:hlink>
      <a:folHlink>
        <a:srgbClr val="286078"/>
      </a:folHlink>
    </a:clrScheme>
    <a:fontScheme name="BFU">
      <a:majorFont>
        <a:latin typeface="BFU Suisse Medium"/>
        <a:ea typeface=""/>
        <a:cs typeface=""/>
      </a:majorFont>
      <a:minorFont>
        <a:latin typeface="BFU Suisse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bfu ppt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848E"/>
      </a:hlink>
      <a:folHlink>
        <a:srgbClr val="286078"/>
      </a:folHlink>
    </a:clrScheme>
    <a:fontScheme name="BFU">
      <a:majorFont>
        <a:latin typeface="BFU Suisse Medium"/>
        <a:ea typeface=""/>
        <a:cs typeface=""/>
      </a:majorFont>
      <a:minorFont>
        <a:latin typeface="BFU Suisse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DB2D99B7-CB07-4F0E-B556-725FDA025AB2}">
  <we:reference id="22ff87a5-132f-4d52-9e97-94d888e4dd91" version="3.0.0.0" store="EXCatalog" storeType="EXCatalog"/>
  <we:alternateReferences>
    <we:reference id="WA104380050" version="3.0.0.0" store="de-CH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b4941f2-48be-4bb0-a3d9-a0ff0057a962">
      <Terms xmlns="http://schemas.microsoft.com/office/infopath/2007/PartnerControls"/>
    </lcf76f155ced4ddcb4097134ff3c332f>
    <TaxCatchAll xmlns="28b27246-006c-4c52-ba09-a14edd98252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E44F310505F844780F5EE20D9E0FA6C" ma:contentTypeVersion="14" ma:contentTypeDescription="Ein neues Dokument erstellen." ma:contentTypeScope="" ma:versionID="8a32279e21261cc9aad5d24826d3cb50">
  <xsd:schema xmlns:xsd="http://www.w3.org/2001/XMLSchema" xmlns:xs="http://www.w3.org/2001/XMLSchema" xmlns:p="http://schemas.microsoft.com/office/2006/metadata/properties" xmlns:ns2="bb4941f2-48be-4bb0-a3d9-a0ff0057a962" xmlns:ns3="28b27246-006c-4c52-ba09-a14edd98252a" targetNamespace="http://schemas.microsoft.com/office/2006/metadata/properties" ma:root="true" ma:fieldsID="ef99dfdc11095599b100cc5083ec201c" ns2:_="" ns3:_="">
    <xsd:import namespace="bb4941f2-48be-4bb0-a3d9-a0ff0057a962"/>
    <xsd:import namespace="28b27246-006c-4c52-ba09-a14edd9825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4941f2-48be-4bb0-a3d9-a0ff0057a9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Bildmarkierungen" ma:readOnly="false" ma:fieldId="{5cf76f15-5ced-4ddc-b409-7134ff3c332f}" ma:taxonomyMulti="true" ma:sspId="1b12924a-b9be-4e7e-81f0-735c63fe5e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b27246-006c-4c52-ba09-a14edd98252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ab943245-af3c-4a75-8039-002b343b1f10}" ma:internalName="TaxCatchAll" ma:showField="CatchAllData" ma:web="28b27246-006c-4c52-ba09-a14edd9825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F61293-5DDD-4DB4-B31C-0C5A948A96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D3D3ADF-BA98-4C7A-B46D-25EE32777ACB}">
  <ds:schemaRefs>
    <ds:schemaRef ds:uri="http://purl.org/dc/elements/1.1/"/>
    <ds:schemaRef ds:uri="http://purl.org/dc/terms/"/>
    <ds:schemaRef ds:uri="bb4941f2-48be-4bb0-a3d9-a0ff0057a962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28b27246-006c-4c52-ba09-a14edd98252a"/>
  </ds:schemaRefs>
</ds:datastoreItem>
</file>

<file path=customXml/itemProps3.xml><?xml version="1.0" encoding="utf-8"?>
<ds:datastoreItem xmlns:ds="http://schemas.openxmlformats.org/officeDocument/2006/customXml" ds:itemID="{F116AA40-BF54-4504-AA15-DC17CF5932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4941f2-48be-4bb0-a3d9-a0ff0057a962"/>
    <ds:schemaRef ds:uri="28b27246-006c-4c52-ba09-a14edd9825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Praesentation_BFU_de</Template>
  <TotalTime>0</TotalTime>
  <Words>312</Words>
  <Application>Microsoft Office PowerPoint</Application>
  <PresentationFormat>Breitbild</PresentationFormat>
  <Paragraphs>35</Paragraphs>
  <Slides>8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</vt:lpstr>
      <vt:lpstr>BFU Suisse</vt:lpstr>
      <vt:lpstr>BFU Suisse </vt:lpstr>
      <vt:lpstr>BFU Suisse Medium</vt:lpstr>
      <vt:lpstr>Suisse Int'l</vt:lpstr>
      <vt:lpstr>Design bfu</vt:lpstr>
      <vt:lpstr>1_Design bfu</vt:lpstr>
      <vt:lpstr>Réfléchissez. Vous serez vus à temps!</vt:lpstr>
      <vt:lpstr> À pied, le risque d’accident est deux fois plus élevé la nuit que le jour. À vélo (motorisé ou non), il est 1,5 fois plus grand.</vt:lpstr>
      <vt:lpstr>Réfléchissez. Vous serez vus à temps!</vt:lpstr>
      <vt:lpstr>PowerPoint-Präsentation</vt:lpstr>
      <vt:lpstr>Être visible dans la circulation: piétons et coureurs</vt:lpstr>
      <vt:lpstr>Être visible dans la circulation: cyclistes (vélo électriques inclus)</vt:lpstr>
      <vt:lpstr>Être visible dans la circulation: automobilistes</vt:lpstr>
      <vt:lpstr>Plus d’informations</vt:lpstr>
    </vt:vector>
  </TitlesOfParts>
  <Company>bfu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Bergwandern ist kein Spaziergang.</dc:title>
  <dc:creator>Baeriswyl Michelle</dc:creator>
  <cp:lastModifiedBy>Baeriswyl Michelle</cp:lastModifiedBy>
  <cp:revision>114</cp:revision>
  <cp:lastPrinted>2019-03-22T15:02:17Z</cp:lastPrinted>
  <dcterms:created xsi:type="dcterms:W3CDTF">2020-05-11T11:41:14Z</dcterms:created>
  <dcterms:modified xsi:type="dcterms:W3CDTF">2023-07-26T10:23:20Z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0x0101008E44F310505F844780F5EE20D9E0FA6C</vt:lpwstr>
  </property>
</Properties>
</file>