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1"/>
  </p:notesMasterIdLst>
  <p:handoutMasterIdLst>
    <p:handoutMasterId r:id="rId22"/>
  </p:handoutMasterIdLst>
  <p:sldIdLst>
    <p:sldId id="262" r:id="rId5"/>
    <p:sldId id="285" r:id="rId6"/>
    <p:sldId id="286" r:id="rId7"/>
    <p:sldId id="292" r:id="rId8"/>
    <p:sldId id="301" r:id="rId9"/>
    <p:sldId id="290" r:id="rId10"/>
    <p:sldId id="291" r:id="rId11"/>
    <p:sldId id="289" r:id="rId12"/>
    <p:sldId id="300" r:id="rId13"/>
    <p:sldId id="287" r:id="rId14"/>
    <p:sldId id="288" r:id="rId15"/>
    <p:sldId id="297" r:id="rId16"/>
    <p:sldId id="293" r:id="rId17"/>
    <p:sldId id="296" r:id="rId18"/>
    <p:sldId id="294" r:id="rId19"/>
    <p:sldId id="295"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eriswyl Michelle" initials="BM" lastIdx="3" clrIdx="0">
    <p:extLst>
      <p:ext uri="{19B8F6BF-5375-455C-9EA6-DF929625EA0E}">
        <p15:presenceInfo xmlns:p15="http://schemas.microsoft.com/office/powerpoint/2012/main" userId="Baeriswyl Michelle" providerId="None"/>
      </p:ext>
    </p:extLst>
  </p:cmAuthor>
  <p:cmAuthor id="2" name="Monique Walter" initials="MW" lastIdx="2" clrIdx="1">
    <p:extLst>
      <p:ext uri="{19B8F6BF-5375-455C-9EA6-DF929625EA0E}">
        <p15:presenceInfo xmlns:p15="http://schemas.microsoft.com/office/powerpoint/2012/main" userId="Monique Walter" providerId="None"/>
      </p:ext>
    </p:extLst>
  </p:cmAuthor>
  <p:cmAuthor id="3" name="Franziska Hartmann" initials="FH" lastIdx="5" clrIdx="2">
    <p:extLst>
      <p:ext uri="{19B8F6BF-5375-455C-9EA6-DF929625EA0E}">
        <p15:presenceInfo xmlns:p15="http://schemas.microsoft.com/office/powerpoint/2012/main" userId="Franziska Hartman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EB2D0"/>
    <a:srgbClr val="00848E"/>
    <a:srgbClr val="52A2C6"/>
    <a:srgbClr val="286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833802-FEF1-4C79-8D5D-14CF1EAF98D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2" autoAdjust="0"/>
    <p:restoredTop sz="93762" autoAdjust="0"/>
  </p:normalViewPr>
  <p:slideViewPr>
    <p:cSldViewPr showGuides="1">
      <p:cViewPr varScale="1">
        <p:scale>
          <a:sx n="78" d="100"/>
          <a:sy n="78" d="100"/>
        </p:scale>
        <p:origin x="90" y="55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20" d="100"/>
          <a:sy n="120" d="100"/>
        </p:scale>
        <p:origin x="3114" y="-4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eriswyl Michelle" userId="7dbe6026-e9b7-4e33-982d-84db899c07af" providerId="ADAL" clId="{B024344D-1DCD-4D6D-ADA7-A52C251502D6}"/>
    <pc:docChg chg="modSld">
      <pc:chgData name="Baeriswyl Michelle" userId="7dbe6026-e9b7-4e33-982d-84db899c07af" providerId="ADAL" clId="{B024344D-1DCD-4D6D-ADA7-A52C251502D6}" dt="2023-07-27T09:02:16.611" v="108" actId="13926"/>
      <pc:docMkLst>
        <pc:docMk/>
      </pc:docMkLst>
      <pc:sldChg chg="modSp mod">
        <pc:chgData name="Baeriswyl Michelle" userId="7dbe6026-e9b7-4e33-982d-84db899c07af" providerId="ADAL" clId="{B024344D-1DCD-4D6D-ADA7-A52C251502D6}" dt="2023-07-27T09:02:16.611" v="108" actId="13926"/>
        <pc:sldMkLst>
          <pc:docMk/>
          <pc:sldMk cId="3042228720" sldId="285"/>
        </pc:sldMkLst>
        <pc:spChg chg="mod">
          <ac:chgData name="Baeriswyl Michelle" userId="7dbe6026-e9b7-4e33-982d-84db899c07af" providerId="ADAL" clId="{B024344D-1DCD-4D6D-ADA7-A52C251502D6}" dt="2023-07-27T09:02:16.611" v="108" actId="13926"/>
          <ac:spMkLst>
            <pc:docMk/>
            <pc:sldMk cId="3042228720" sldId="285"/>
            <ac:spMk id="11" creationId="{00000000-0000-0000-0000-000000000000}"/>
          </ac:spMkLst>
        </pc:spChg>
        <pc:spChg chg="mod">
          <ac:chgData name="Baeriswyl Michelle" userId="7dbe6026-e9b7-4e33-982d-84db899c07af" providerId="ADAL" clId="{B024344D-1DCD-4D6D-ADA7-A52C251502D6}" dt="2023-07-27T08:58:52.263" v="106" actId="6549"/>
          <ac:spMkLst>
            <pc:docMk/>
            <pc:sldMk cId="3042228720" sldId="285"/>
            <ac:spMk id="13" creationId="{00000000-0000-0000-0000-000000000000}"/>
          </ac:spMkLst>
        </pc:spChg>
      </pc:sldChg>
    </pc:docChg>
  </pc:docChgLst>
  <pc:docChgLst>
    <pc:chgData name="Baeriswyl Michelle" userId="7dbe6026-e9b7-4e33-982d-84db899c07af" providerId="ADAL" clId="{245DB2CB-9D0A-4C1E-BADF-C7659B96F2C5}"/>
    <pc:docChg chg="modSld">
      <pc:chgData name="Baeriswyl Michelle" userId="7dbe6026-e9b7-4e33-982d-84db899c07af" providerId="ADAL" clId="{245DB2CB-9D0A-4C1E-BADF-C7659B96F2C5}" dt="2022-07-20T10:45:51.744" v="1" actId="20577"/>
      <pc:docMkLst>
        <pc:docMk/>
      </pc:docMkLst>
      <pc:sldChg chg="modSp mod">
        <pc:chgData name="Baeriswyl Michelle" userId="7dbe6026-e9b7-4e33-982d-84db899c07af" providerId="ADAL" clId="{245DB2CB-9D0A-4C1E-BADF-C7659B96F2C5}" dt="2022-07-20T10:45:35.432" v="0" actId="20577"/>
        <pc:sldMkLst>
          <pc:docMk/>
          <pc:sldMk cId="3042228720" sldId="285"/>
        </pc:sldMkLst>
        <pc:spChg chg="mod">
          <ac:chgData name="Baeriswyl Michelle" userId="7dbe6026-e9b7-4e33-982d-84db899c07af" providerId="ADAL" clId="{245DB2CB-9D0A-4C1E-BADF-C7659B96F2C5}" dt="2022-07-20T10:45:35.432" v="0" actId="20577"/>
          <ac:spMkLst>
            <pc:docMk/>
            <pc:sldMk cId="3042228720" sldId="285"/>
            <ac:spMk id="9" creationId="{00000000-0000-0000-0000-000000000000}"/>
          </ac:spMkLst>
        </pc:spChg>
      </pc:sldChg>
      <pc:sldChg chg="modSp mod">
        <pc:chgData name="Baeriswyl Michelle" userId="7dbe6026-e9b7-4e33-982d-84db899c07af" providerId="ADAL" clId="{245DB2CB-9D0A-4C1E-BADF-C7659B96F2C5}" dt="2022-07-20T10:45:51.744" v="1" actId="20577"/>
        <pc:sldMkLst>
          <pc:docMk/>
          <pc:sldMk cId="1922314211" sldId="287"/>
        </pc:sldMkLst>
        <pc:spChg chg="mod">
          <ac:chgData name="Baeriswyl Michelle" userId="7dbe6026-e9b7-4e33-982d-84db899c07af" providerId="ADAL" clId="{245DB2CB-9D0A-4C1E-BADF-C7659B96F2C5}" dt="2022-07-20T10:45:51.744" v="1" actId="20577"/>
          <ac:spMkLst>
            <pc:docMk/>
            <pc:sldMk cId="1922314211" sldId="287"/>
            <ac:spMk id="7" creationId="{B3534CFC-4BCD-4C8E-9B82-D4B11C11E85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5613865" y="8812671"/>
            <a:ext cx="1243608" cy="331329"/>
          </a:xfrm>
          <a:prstGeom prst="rect">
            <a:avLst/>
          </a:prstGeom>
        </p:spPr>
        <p:txBody>
          <a:bodyPr vert="horz" lIns="0" tIns="0" rIns="0" bIns="0" rtlCol="0" anchor="b"/>
          <a:lstStyle>
            <a:lvl1pPr algn="r">
              <a:defRPr sz="1200"/>
            </a:lvl1pPr>
          </a:lstStyle>
          <a:p>
            <a:fld id="{2CEDAA2C-602C-494B-9BFF-F0D7FF14E319}" type="slidenum">
              <a:rPr lang="de-CH" sz="900" smtClean="0">
                <a:solidFill>
                  <a:schemeClr val="bg1"/>
                </a:solidFill>
              </a:rPr>
              <a:t>‹Nr.›</a:t>
            </a:fld>
            <a:endParaRPr lang="de-CH" sz="900" dirty="0">
              <a:solidFill>
                <a:schemeClr val="bg1"/>
              </a:solidFill>
            </a:endParaRPr>
          </a:p>
        </p:txBody>
      </p:sp>
      <p:sp>
        <p:nvSpPr>
          <p:cNvPr id="4" name="Textfeld 3">
            <a:extLst>
              <a:ext uri="{FF2B5EF4-FFF2-40B4-BE49-F238E27FC236}">
                <a16:creationId xmlns:a16="http://schemas.microsoft.com/office/drawing/2014/main" id="{847D4BBF-7561-4685-8E21-AF11483ED3A3}"/>
              </a:ext>
            </a:extLst>
          </p:cNvPr>
          <p:cNvSpPr txBox="1"/>
          <p:nvPr/>
        </p:nvSpPr>
        <p:spPr>
          <a:xfrm>
            <a:off x="692696" y="8964487"/>
            <a:ext cx="1944737"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6" name="Textfeld 5">
            <a:extLst>
              <a:ext uri="{FF2B5EF4-FFF2-40B4-BE49-F238E27FC236}">
                <a16:creationId xmlns:a16="http://schemas.microsoft.com/office/drawing/2014/main" id="{BEE4902E-B9BF-42E2-8A4D-60EEB16722BC}"/>
              </a:ext>
            </a:extLst>
          </p:cNvPr>
          <p:cNvSpPr txBox="1"/>
          <p:nvPr/>
        </p:nvSpPr>
        <p:spPr>
          <a:xfrm>
            <a:off x="4437112" y="8928000"/>
            <a:ext cx="1944216" cy="216000"/>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Notizenplatzhalter 15"/>
          <p:cNvSpPr>
            <a:spLocks noGrp="1"/>
          </p:cNvSpPr>
          <p:nvPr>
            <p:ph type="body" sz="quarter" idx="3"/>
          </p:nvPr>
        </p:nvSpPr>
        <p:spPr>
          <a:xfrm>
            <a:off x="692696" y="3563888"/>
            <a:ext cx="5641140" cy="5040560"/>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3" name="Folienbildplatzhalter 2">
            <a:extLst>
              <a:ext uri="{FF2B5EF4-FFF2-40B4-BE49-F238E27FC236}">
                <a16:creationId xmlns:a16="http://schemas.microsoft.com/office/drawing/2014/main" id="{AD802B12-E7F9-440E-9155-0FB4799D6F5F}"/>
              </a:ext>
            </a:extLst>
          </p:cNvPr>
          <p:cNvSpPr>
            <a:spLocks noGrp="1" noRot="1" noChangeAspect="1"/>
          </p:cNvSpPr>
          <p:nvPr>
            <p:ph type="sldImg" idx="2"/>
          </p:nvPr>
        </p:nvSpPr>
        <p:spPr>
          <a:xfrm>
            <a:off x="685095" y="250825"/>
            <a:ext cx="5633155" cy="3169047"/>
          </a:xfrm>
          <a:prstGeom prst="rect">
            <a:avLst/>
          </a:prstGeom>
          <a:solidFill>
            <a:schemeClr val="tx1"/>
          </a:solidFill>
          <a:ln w="3175">
            <a:solidFill>
              <a:prstClr val="black"/>
            </a:solidFill>
          </a:ln>
        </p:spPr>
        <p:txBody>
          <a:bodyPr vert="horz" lIns="91440" tIns="45720" rIns="91440" bIns="45720" rtlCol="0" anchor="ctr"/>
          <a:lstStyle/>
          <a:p>
            <a:endParaRPr lang="de-CH"/>
          </a:p>
        </p:txBody>
      </p:sp>
      <p:sp>
        <p:nvSpPr>
          <p:cNvPr id="6" name="Textfeld 5">
            <a:extLst>
              <a:ext uri="{FF2B5EF4-FFF2-40B4-BE49-F238E27FC236}">
                <a16:creationId xmlns:a16="http://schemas.microsoft.com/office/drawing/2014/main" id="{2E3A8726-51CA-4F67-AB6C-AE3555767D9F}"/>
              </a:ext>
            </a:extLst>
          </p:cNvPr>
          <p:cNvSpPr txBox="1"/>
          <p:nvPr/>
        </p:nvSpPr>
        <p:spPr>
          <a:xfrm>
            <a:off x="692696" y="8964487"/>
            <a:ext cx="1944737"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14" name="Textfeld 13">
            <a:extLst>
              <a:ext uri="{FF2B5EF4-FFF2-40B4-BE49-F238E27FC236}">
                <a16:creationId xmlns:a16="http://schemas.microsoft.com/office/drawing/2014/main" id="{0DBE82CE-0BA1-440F-9711-D9A2C9723589}"/>
              </a:ext>
            </a:extLst>
          </p:cNvPr>
          <p:cNvSpPr txBox="1"/>
          <p:nvPr/>
        </p:nvSpPr>
        <p:spPr>
          <a:xfrm>
            <a:off x="4437112" y="8928000"/>
            <a:ext cx="1944216" cy="216000"/>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
        <p:nvSpPr>
          <p:cNvPr id="11" name="Foliennummernplatzhalter 10">
            <a:extLst>
              <a:ext uri="{FF2B5EF4-FFF2-40B4-BE49-F238E27FC236}">
                <a16:creationId xmlns:a16="http://schemas.microsoft.com/office/drawing/2014/main" id="{6888F6EC-C2E4-4DCA-A3BF-709CE5AD7B33}"/>
              </a:ext>
            </a:extLst>
          </p:cNvPr>
          <p:cNvSpPr>
            <a:spLocks noGrp="1"/>
          </p:cNvSpPr>
          <p:nvPr>
            <p:ph type="sldNum" sz="quarter" idx="5"/>
          </p:nvPr>
        </p:nvSpPr>
        <p:spPr>
          <a:xfrm>
            <a:off x="6453335" y="8685213"/>
            <a:ext cx="403077" cy="458787"/>
          </a:xfrm>
          <a:prstGeom prst="rect">
            <a:avLst/>
          </a:prstGeom>
        </p:spPr>
        <p:txBody>
          <a:bodyPr vert="horz" lIns="91440" tIns="45720" rIns="91440" bIns="45720" rtlCol="0" anchor="b"/>
          <a:lstStyle>
            <a:lvl1pPr algn="r">
              <a:defRPr sz="1200">
                <a:solidFill>
                  <a:schemeClr val="bg1"/>
                </a:solidFill>
              </a:defRPr>
            </a:lvl1pPr>
          </a:lstStyle>
          <a:p>
            <a:fld id="{FFBBAE35-340C-49F8-9D02-C5E3C167DF54}" type="slidenum">
              <a:rPr lang="de-CH" smtClean="0"/>
              <a:pPr/>
              <a:t>‹Nr.›</a:t>
            </a:fld>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a:t>
            </a:fld>
            <a:endParaRPr lang="de-CH" dirty="0"/>
          </a:p>
        </p:txBody>
      </p:sp>
    </p:spTree>
    <p:extLst>
      <p:ext uri="{BB962C8B-B14F-4D97-AF65-F5344CB8AC3E}">
        <p14:creationId xmlns:p14="http://schemas.microsoft.com/office/powerpoint/2010/main" val="2555839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10</a:t>
            </a:fld>
            <a:endParaRPr lang="de-CH" dirty="0"/>
          </a:p>
        </p:txBody>
      </p:sp>
    </p:spTree>
    <p:extLst>
      <p:ext uri="{BB962C8B-B14F-4D97-AF65-F5344CB8AC3E}">
        <p14:creationId xmlns:p14="http://schemas.microsoft.com/office/powerpoint/2010/main" val="1871765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11</a:t>
            </a:fld>
            <a:endParaRPr lang="de-CH" dirty="0"/>
          </a:p>
        </p:txBody>
      </p:sp>
    </p:spTree>
    <p:extLst>
      <p:ext uri="{BB962C8B-B14F-4D97-AF65-F5344CB8AC3E}">
        <p14:creationId xmlns:p14="http://schemas.microsoft.com/office/powerpoint/2010/main" val="695357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12</a:t>
            </a:fld>
            <a:endParaRPr lang="de-CH" dirty="0"/>
          </a:p>
        </p:txBody>
      </p:sp>
    </p:spTree>
    <p:extLst>
      <p:ext uri="{BB962C8B-B14F-4D97-AF65-F5344CB8AC3E}">
        <p14:creationId xmlns:p14="http://schemas.microsoft.com/office/powerpoint/2010/main" val="2670251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13</a:t>
            </a:fld>
            <a:endParaRPr lang="de-CH" dirty="0"/>
          </a:p>
        </p:txBody>
      </p:sp>
    </p:spTree>
    <p:extLst>
      <p:ext uri="{BB962C8B-B14F-4D97-AF65-F5344CB8AC3E}">
        <p14:creationId xmlns:p14="http://schemas.microsoft.com/office/powerpoint/2010/main" val="1379380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14</a:t>
            </a:fld>
            <a:endParaRPr lang="de-CH" dirty="0"/>
          </a:p>
        </p:txBody>
      </p:sp>
    </p:spTree>
    <p:extLst>
      <p:ext uri="{BB962C8B-B14F-4D97-AF65-F5344CB8AC3E}">
        <p14:creationId xmlns:p14="http://schemas.microsoft.com/office/powerpoint/2010/main" val="2860545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15</a:t>
            </a:fld>
            <a:endParaRPr lang="de-CH" dirty="0"/>
          </a:p>
        </p:txBody>
      </p:sp>
    </p:spTree>
    <p:extLst>
      <p:ext uri="{BB962C8B-B14F-4D97-AF65-F5344CB8AC3E}">
        <p14:creationId xmlns:p14="http://schemas.microsoft.com/office/powerpoint/2010/main" val="172252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16</a:t>
            </a:fld>
            <a:endParaRPr lang="de-CH" dirty="0"/>
          </a:p>
        </p:txBody>
      </p:sp>
    </p:spTree>
    <p:extLst>
      <p:ext uri="{BB962C8B-B14F-4D97-AF65-F5344CB8AC3E}">
        <p14:creationId xmlns:p14="http://schemas.microsoft.com/office/powerpoint/2010/main" val="914544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735138" y="377825"/>
            <a:ext cx="8482013" cy="4770438"/>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4154576" y="13496978"/>
            <a:ext cx="378275" cy="270274"/>
          </a:xfrm>
          <a:prstGeom prst="rect">
            <a:avLst/>
          </a:prstGeom>
        </p:spPr>
        <p:txBody>
          <a:bodyPr/>
          <a:lstStyle/>
          <a:p>
            <a:fld id="{83C81C81-E364-4366-A610-2DB15FF98538}" type="slidenum">
              <a:rPr lang="de-CH" smtClean="0"/>
              <a:pPr/>
              <a:t>2</a:t>
            </a:fld>
            <a:endParaRPr lang="de-CH" dirty="0"/>
          </a:p>
        </p:txBody>
      </p:sp>
    </p:spTree>
    <p:extLst>
      <p:ext uri="{BB962C8B-B14F-4D97-AF65-F5344CB8AC3E}">
        <p14:creationId xmlns:p14="http://schemas.microsoft.com/office/powerpoint/2010/main" val="3909407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3</a:t>
            </a:fld>
            <a:endParaRPr lang="de-CH" dirty="0"/>
          </a:p>
        </p:txBody>
      </p:sp>
    </p:spTree>
    <p:extLst>
      <p:ext uri="{BB962C8B-B14F-4D97-AF65-F5344CB8AC3E}">
        <p14:creationId xmlns:p14="http://schemas.microsoft.com/office/powerpoint/2010/main" val="3551591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4</a:t>
            </a:fld>
            <a:endParaRPr lang="de-CH" dirty="0"/>
          </a:p>
        </p:txBody>
      </p:sp>
    </p:spTree>
    <p:extLst>
      <p:ext uri="{BB962C8B-B14F-4D97-AF65-F5344CB8AC3E}">
        <p14:creationId xmlns:p14="http://schemas.microsoft.com/office/powerpoint/2010/main" val="251964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5</a:t>
            </a:fld>
            <a:endParaRPr lang="de-CH" dirty="0"/>
          </a:p>
        </p:txBody>
      </p:sp>
    </p:spTree>
    <p:extLst>
      <p:ext uri="{BB962C8B-B14F-4D97-AF65-F5344CB8AC3E}">
        <p14:creationId xmlns:p14="http://schemas.microsoft.com/office/powerpoint/2010/main" val="347660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6</a:t>
            </a:fld>
            <a:endParaRPr lang="de-CH" dirty="0"/>
          </a:p>
        </p:txBody>
      </p:sp>
    </p:spTree>
    <p:extLst>
      <p:ext uri="{BB962C8B-B14F-4D97-AF65-F5344CB8AC3E}">
        <p14:creationId xmlns:p14="http://schemas.microsoft.com/office/powerpoint/2010/main" val="3729343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7</a:t>
            </a:fld>
            <a:endParaRPr lang="de-CH" dirty="0"/>
          </a:p>
        </p:txBody>
      </p:sp>
    </p:spTree>
    <p:extLst>
      <p:ext uri="{BB962C8B-B14F-4D97-AF65-F5344CB8AC3E}">
        <p14:creationId xmlns:p14="http://schemas.microsoft.com/office/powerpoint/2010/main" val="3181443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8</a:t>
            </a:fld>
            <a:endParaRPr lang="de-CH" dirty="0"/>
          </a:p>
        </p:txBody>
      </p:sp>
    </p:spTree>
    <p:extLst>
      <p:ext uri="{BB962C8B-B14F-4D97-AF65-F5344CB8AC3E}">
        <p14:creationId xmlns:p14="http://schemas.microsoft.com/office/powerpoint/2010/main" val="2943764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9</a:t>
            </a:fld>
            <a:endParaRPr lang="de-CH" dirty="0"/>
          </a:p>
        </p:txBody>
      </p:sp>
    </p:spTree>
    <p:extLst>
      <p:ext uri="{BB962C8B-B14F-4D97-AF65-F5344CB8AC3E}">
        <p14:creationId xmlns:p14="http://schemas.microsoft.com/office/powerpoint/2010/main" val="1221722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err="1"/>
              <a:t>Titre</a:t>
            </a:r>
            <a:endParaRPr lang="de-CH" dirty="0"/>
          </a:p>
        </p:txBody>
      </p:sp>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Sous-</a:t>
            </a:r>
            <a:r>
              <a:rPr lang="de-DE" dirty="0" err="1"/>
              <a:t>titre</a:t>
            </a:r>
            <a:endParaRPr lang="de-DE" dirty="0"/>
          </a:p>
        </p:txBody>
      </p:sp>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1328137"/>
            <a:ext cx="9288512" cy="216495"/>
          </a:xfrm>
        </p:spPr>
        <p:txBody>
          <a:bodyPr/>
          <a:lstStyle>
            <a:lvl1pPr>
              <a:defRPr sz="1600" b="0">
                <a:solidFill>
                  <a:schemeClr val="bg1"/>
                </a:solidFill>
                <a:latin typeface="+mj-lt"/>
              </a:defRPr>
            </a:lvl1pPr>
          </a:lstStyle>
          <a:p>
            <a:pPr lvl="0"/>
            <a:r>
              <a:rPr lang="fr-CH" noProof="0" dirty="0"/>
              <a:t>Date, sous-titre</a:t>
            </a:r>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1593753"/>
            <a:ext cx="9288512" cy="216495"/>
          </a:xfrm>
        </p:spPr>
        <p:txBody>
          <a:bodyPr/>
          <a:lstStyle>
            <a:lvl1pPr>
              <a:defRPr sz="1600" b="0" baseline="0">
                <a:solidFill>
                  <a:schemeClr val="accent1"/>
                </a:solidFill>
                <a:latin typeface="+mj-lt"/>
              </a:defRPr>
            </a:lvl1pPr>
          </a:lstStyle>
          <a:p>
            <a:pPr lvl="0"/>
            <a:r>
              <a:rPr lang="fr-CH" noProof="0" dirty="0"/>
              <a:t>Prénom Nom</a:t>
            </a:r>
          </a:p>
        </p:txBody>
      </p:sp>
      <p:sp>
        <p:nvSpPr>
          <p:cNvPr id="6" name="Textfeld 5">
            <a:extLst>
              <a:ext uri="{FF2B5EF4-FFF2-40B4-BE49-F238E27FC236}">
                <a16:creationId xmlns:a16="http://schemas.microsoft.com/office/drawing/2014/main" id="{2F5AF934-B224-4A72-AB54-EAE3966BF0FD}"/>
              </a:ext>
            </a:extLst>
          </p:cNvPr>
          <p:cNvSpPr txBox="1"/>
          <p:nvPr userDrawn="1"/>
        </p:nvSpPr>
        <p:spPr>
          <a:xfrm>
            <a:off x="2412239" y="486573"/>
            <a:ext cx="1871686" cy="393954"/>
          </a:xfrm>
          <a:prstGeom prst="rect">
            <a:avLst/>
          </a:prstGeom>
          <a:noFill/>
        </p:spPr>
        <p:txBody>
          <a:bodyPr wrap="square" lIns="0" tIns="0" rIns="0" bIns="0" rtlCol="0">
            <a:spAutoFit/>
          </a:bodyPr>
          <a:lstStyle/>
          <a:p>
            <a:pPr>
              <a:lnSpc>
                <a:spcPct val="128000"/>
              </a:lnSpc>
            </a:pPr>
            <a:r>
              <a:rPr lang="fr-CH" sz="1000" spc="19" baseline="0" noProof="0" dirty="0">
                <a:solidFill>
                  <a:schemeClr val="bg1"/>
                </a:solidFill>
              </a:rPr>
              <a:t>Bureau de prévention </a:t>
            </a:r>
            <a:br>
              <a:rPr lang="fr-CH" sz="1000" spc="19" baseline="0" noProof="0" dirty="0">
                <a:solidFill>
                  <a:schemeClr val="bg1"/>
                </a:solidFill>
              </a:rPr>
            </a:br>
            <a:r>
              <a:rPr lang="fr-CH" sz="1000" spc="19" baseline="0" noProof="0" dirty="0">
                <a:solidFill>
                  <a:schemeClr val="bg1"/>
                </a:solidFill>
              </a:rPr>
              <a:t>des accidents</a:t>
            </a:r>
          </a:p>
        </p:txBody>
      </p:sp>
      <p:sp>
        <p:nvSpPr>
          <p:cNvPr id="14" name="Textfeld 13">
            <a:extLst>
              <a:ext uri="{FF2B5EF4-FFF2-40B4-BE49-F238E27FC236}">
                <a16:creationId xmlns:a16="http://schemas.microsoft.com/office/drawing/2014/main" id="{BF768EFA-F8AB-45F2-B486-C3103F41A051}"/>
              </a:ext>
            </a:extLst>
          </p:cNvPr>
          <p:cNvSpPr txBox="1"/>
          <p:nvPr userDrawn="1"/>
        </p:nvSpPr>
        <p:spPr>
          <a:xfrm>
            <a:off x="4321820" y="488444"/>
            <a:ext cx="1990204" cy="393954"/>
          </a:xfrm>
          <a:prstGeom prst="rect">
            <a:avLst/>
          </a:prstGeom>
          <a:noFill/>
        </p:spPr>
        <p:txBody>
          <a:bodyPr wrap="square" lIns="0" tIns="0" rIns="0" bIns="0" rtlCol="0">
            <a:spAutoFit/>
          </a:bodyPr>
          <a:lstStyle/>
          <a:p>
            <a:pPr>
              <a:lnSpc>
                <a:spcPct val="128000"/>
              </a:lnSpc>
            </a:pPr>
            <a:r>
              <a:rPr lang="nb-NO" sz="1000" spc="19" baseline="0" dirty="0">
                <a:solidFill>
                  <a:schemeClr val="bg1"/>
                </a:solidFill>
              </a:rPr>
              <a:t>Hodlerstrasse 5a, 3011 Berne</a:t>
            </a:r>
          </a:p>
          <a:p>
            <a:pPr>
              <a:lnSpc>
                <a:spcPct val="128000"/>
              </a:lnSpc>
            </a:pPr>
            <a:r>
              <a:rPr lang="nb-NO" sz="1000" spc="19" baseline="0" dirty="0">
                <a:solidFill>
                  <a:schemeClr val="bg1"/>
                </a:solidFill>
              </a:rPr>
              <a:t>info@bpa.ch bpa.ch</a:t>
            </a:r>
            <a:endParaRPr lang="de-CH" sz="1000" spc="19" baseline="0" dirty="0">
              <a:solidFill>
                <a:schemeClr val="bg1"/>
              </a:solidFill>
            </a:endParaRPr>
          </a:p>
        </p:txBody>
      </p:sp>
      <p:pic>
        <p:nvPicPr>
          <p:cNvPr id="20" name="Grafik 19">
            <a:extLst>
              <a:ext uri="{FF2B5EF4-FFF2-40B4-BE49-F238E27FC236}">
                <a16:creationId xmlns:a16="http://schemas.microsoft.com/office/drawing/2014/main" id="{1C5B3D4B-C87A-4C04-979E-77E88DAC30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389188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Text und ein Bild A">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797508EF-BC50-4D60-B6CE-A9AC4D311CD5}" type="datetime6">
              <a:rPr lang="de-CH" smtClean="0"/>
              <a:t>Juli 23</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6" name="Textplatzhalter 5">
            <a:extLst>
              <a:ext uri="{FF2B5EF4-FFF2-40B4-BE49-F238E27FC236}">
                <a16:creationId xmlns:a16="http://schemas.microsoft.com/office/drawing/2014/main" id="{0404953C-0CED-4E68-8E48-90693E6A9A87}"/>
              </a:ext>
            </a:extLst>
          </p:cNvPr>
          <p:cNvSpPr>
            <a:spLocks noGrp="1"/>
          </p:cNvSpPr>
          <p:nvPr>
            <p:ph type="body" sz="quarter" idx="19"/>
          </p:nvPr>
        </p:nvSpPr>
        <p:spPr>
          <a:xfrm>
            <a:off x="4295774" y="1484313"/>
            <a:ext cx="7416800" cy="47529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11" name="Textplatzhalter 5">
            <a:extLst>
              <a:ext uri="{FF2B5EF4-FFF2-40B4-BE49-F238E27FC236}">
                <a16:creationId xmlns:a16="http://schemas.microsoft.com/office/drawing/2014/main" id="{DEE939CE-303B-40FA-BBFF-718B0E5A16CE}"/>
              </a:ext>
            </a:extLst>
          </p:cNvPr>
          <p:cNvSpPr>
            <a:spLocks noGrp="1"/>
          </p:cNvSpPr>
          <p:nvPr>
            <p:ph type="body" sz="quarter" idx="15" hasCustomPrompt="1"/>
          </p:nvPr>
        </p:nvSpPr>
        <p:spPr>
          <a:xfrm>
            <a:off x="479328" y="5979902"/>
            <a:ext cx="338442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612869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Text und ein Bild B">
    <p:spTree>
      <p:nvGrpSpPr>
        <p:cNvPr id="1" name=""/>
        <p:cNvGrpSpPr/>
        <p:nvPr/>
      </p:nvGrpSpPr>
      <p:grpSpPr>
        <a:xfrm>
          <a:off x="0" y="0"/>
          <a:ext cx="0" cy="0"/>
          <a:chOff x="0" y="0"/>
          <a:chExt cx="0" cy="0"/>
        </a:xfrm>
      </p:grpSpPr>
      <p:sp>
        <p:nvSpPr>
          <p:cNvPr id="12" name="Inhaltsplatzhalter 2">
            <a:extLst>
              <a:ext uri="{FF2B5EF4-FFF2-40B4-BE49-F238E27FC236}">
                <a16:creationId xmlns:a16="http://schemas.microsoft.com/office/drawing/2014/main" id="{F21C214A-36AD-4D11-A131-ADF02BB72815}"/>
              </a:ext>
            </a:extLst>
          </p:cNvPr>
          <p:cNvSpPr>
            <a:spLocks noGrp="1"/>
          </p:cNvSpPr>
          <p:nvPr>
            <p:ph idx="20"/>
          </p:nvPr>
        </p:nvSpPr>
        <p:spPr>
          <a:xfrm>
            <a:off x="6239967" y="1340769"/>
            <a:ext cx="5472610" cy="4896520"/>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929D3D3C-4007-495E-9327-B8C8F17808C3}" type="datetime6">
              <a:rPr lang="de-CH" smtClean="0"/>
              <a:t>Juli 23</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8AAE9551-8352-40F2-860F-733DCE4166C7}"/>
              </a:ext>
            </a:extLst>
          </p:cNvPr>
          <p:cNvSpPr>
            <a:spLocks noGrp="1"/>
          </p:cNvSpPr>
          <p:nvPr>
            <p:ph type="body" sz="quarter" idx="15"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88636696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ein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5" y="1268414"/>
            <a:ext cx="11664951" cy="4968875"/>
          </a:xfrm>
          <a:no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34FEA9E7-7FBA-480E-922D-BD9929BB9AC0}" type="datetime6">
              <a:rPr lang="de-CH" smtClean="0"/>
              <a:t>Juli 23</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479328" y="5979902"/>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987312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ein Bild link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7" y="1268414"/>
            <a:ext cx="8568779"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F6D5014B-8DF3-429B-B1FB-299AB816A605}" type="datetime6">
              <a:rPr lang="de-CH" smtClean="0"/>
              <a:t>Juli 23</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5D5AF653-6815-4738-B03F-656CC824E7D1}"/>
              </a:ext>
            </a:extLst>
          </p:cNvPr>
          <p:cNvSpPr>
            <a:spLocks noGrp="1"/>
          </p:cNvSpPr>
          <p:nvPr>
            <p:ph type="body" sz="quarter" idx="15" hasCustomPrompt="1"/>
          </p:nvPr>
        </p:nvSpPr>
        <p:spPr>
          <a:xfrm>
            <a:off x="479328" y="5979902"/>
            <a:ext cx="813695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668821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zw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6167960" y="1268414"/>
            <a:ext cx="5760466"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1713B3B8-9B61-4A63-BF49-52402585D702}" type="datetime6">
              <a:rPr lang="de-CH" smtClean="0"/>
              <a:t>Juli 23</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C29C081D-4022-4A3B-BF79-AE5396250419}"/>
              </a:ext>
            </a:extLst>
          </p:cNvPr>
          <p:cNvSpPr>
            <a:spLocks noGrp="1"/>
          </p:cNvSpPr>
          <p:nvPr>
            <p:ph type="body" sz="quarter" idx="16"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4" name="Textplatzhalter 5">
            <a:extLst>
              <a:ext uri="{FF2B5EF4-FFF2-40B4-BE49-F238E27FC236}">
                <a16:creationId xmlns:a16="http://schemas.microsoft.com/office/drawing/2014/main" id="{D9EE8407-19A8-493E-A2DE-3315B75E7685}"/>
              </a:ext>
            </a:extLst>
          </p:cNvPr>
          <p:cNvSpPr>
            <a:spLocks noGrp="1"/>
          </p:cNvSpPr>
          <p:nvPr>
            <p:ph type="body" sz="quarter" idx="17" hasCustomPrompt="1"/>
          </p:nvPr>
        </p:nvSpPr>
        <p:spPr>
          <a:xfrm>
            <a:off x="6383933"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578862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dr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8112174" y="1268414"/>
            <a:ext cx="3816252"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83606572-6675-4575-8249-3DBD66997631}" type="datetime6">
              <a:rPr lang="de-CH" smtClean="0"/>
              <a:t>Juli 23</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4" name="Bildplatzhalter 4">
            <a:extLst>
              <a:ext uri="{FF2B5EF4-FFF2-40B4-BE49-F238E27FC236}">
                <a16:creationId xmlns:a16="http://schemas.microsoft.com/office/drawing/2014/main" id="{88494C28-2E88-4EF2-8003-69282F36D3E7}"/>
              </a:ext>
            </a:extLst>
          </p:cNvPr>
          <p:cNvSpPr>
            <a:spLocks noGrp="1"/>
          </p:cNvSpPr>
          <p:nvPr>
            <p:ph type="pic" sz="quarter" idx="17"/>
          </p:nvPr>
        </p:nvSpPr>
        <p:spPr>
          <a:xfrm>
            <a:off x="4187849" y="1268414"/>
            <a:ext cx="3816252"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16" name="Textplatzhalter 5">
            <a:extLst>
              <a:ext uri="{FF2B5EF4-FFF2-40B4-BE49-F238E27FC236}">
                <a16:creationId xmlns:a16="http://schemas.microsoft.com/office/drawing/2014/main" id="{D82806B4-4F16-4DE9-B47F-6776A74DE4D4}"/>
              </a:ext>
            </a:extLst>
          </p:cNvPr>
          <p:cNvSpPr>
            <a:spLocks noGrp="1"/>
          </p:cNvSpPr>
          <p:nvPr>
            <p:ph type="body" sz="quarter" idx="18" hasCustomPrompt="1"/>
          </p:nvPr>
        </p:nvSpPr>
        <p:spPr>
          <a:xfrm>
            <a:off x="479328" y="5979902"/>
            <a:ext cx="345643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7" name="Textplatzhalter 5">
            <a:extLst>
              <a:ext uri="{FF2B5EF4-FFF2-40B4-BE49-F238E27FC236}">
                <a16:creationId xmlns:a16="http://schemas.microsoft.com/office/drawing/2014/main" id="{4F1E8E74-1A74-43D2-B934-82AD3CFA698E}"/>
              </a:ext>
            </a:extLst>
          </p:cNvPr>
          <p:cNvSpPr>
            <a:spLocks noGrp="1"/>
          </p:cNvSpPr>
          <p:nvPr>
            <p:ph type="body" sz="quarter" idx="19" hasCustomPrompt="1"/>
          </p:nvPr>
        </p:nvSpPr>
        <p:spPr>
          <a:xfrm>
            <a:off x="4367809" y="5979902"/>
            <a:ext cx="345643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8" name="Textplatzhalter 5">
            <a:extLst>
              <a:ext uri="{FF2B5EF4-FFF2-40B4-BE49-F238E27FC236}">
                <a16:creationId xmlns:a16="http://schemas.microsoft.com/office/drawing/2014/main" id="{609A1C75-6C9B-4A1A-B088-15C0122DF910}"/>
              </a:ext>
            </a:extLst>
          </p:cNvPr>
          <p:cNvSpPr>
            <a:spLocks noGrp="1"/>
          </p:cNvSpPr>
          <p:nvPr>
            <p:ph type="body" sz="quarter" idx="20" hasCustomPrompt="1"/>
          </p:nvPr>
        </p:nvSpPr>
        <p:spPr>
          <a:xfrm>
            <a:off x="8328250" y="5979902"/>
            <a:ext cx="3384327"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2608042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ollflächiges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0" y="1"/>
            <a:ext cx="12192000" cy="6858000"/>
          </a:xfrm>
          <a:no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215803" y="6600613"/>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847986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enplatzhalter 2">
            <a:extLst>
              <a:ext uri="{FF2B5EF4-FFF2-40B4-BE49-F238E27FC236}">
                <a16:creationId xmlns:a16="http://schemas.microsoft.com/office/drawing/2014/main" id="{386E4BF3-CED8-419A-8B8F-D0EFFE885B86}"/>
              </a:ext>
            </a:extLst>
          </p:cNvPr>
          <p:cNvSpPr>
            <a:spLocks noGrp="1"/>
          </p:cNvSpPr>
          <p:nvPr>
            <p:ph type="media" sz="quarter" idx="10"/>
          </p:nvPr>
        </p:nvSpPr>
        <p:spPr>
          <a:xfrm>
            <a:off x="1" y="0"/>
            <a:ext cx="12192000" cy="6858000"/>
          </a:xfrm>
          <a:solidFill>
            <a:schemeClr val="bg1"/>
          </a:solidFill>
        </p:spPr>
        <p:txBody>
          <a:bodyPr lIns="108000" tIns="648000" rIns="108000" bIns="72000" anchor="ctr" anchorCtr="0"/>
          <a:lstStyle>
            <a:lvl1pPr algn="ctr">
              <a:defRPr sz="1400"/>
            </a:lvl1pPr>
          </a:lstStyle>
          <a:p>
            <a:r>
              <a:rPr lang="de-DE"/>
              <a:t>Mediaclip durch Klicken auf Symbol hinzufügen</a:t>
            </a:r>
            <a:endParaRPr lang="de-CH" dirty="0"/>
          </a:p>
        </p:txBody>
      </p:sp>
    </p:spTree>
    <p:extLst>
      <p:ext uri="{BB962C8B-B14F-4D97-AF65-F5344CB8AC3E}">
        <p14:creationId xmlns:p14="http://schemas.microsoft.com/office/powerpoint/2010/main" val="4005446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6" name="Datumsplatzhalter 5"/>
          <p:cNvSpPr>
            <a:spLocks noGrp="1"/>
          </p:cNvSpPr>
          <p:nvPr>
            <p:ph type="dt" sz="half" idx="10"/>
          </p:nvPr>
        </p:nvSpPr>
        <p:spPr/>
        <p:txBody>
          <a:bodyPr/>
          <a:lstStyle/>
          <a:p>
            <a:fld id="{D3F97B86-588C-4DAE-A536-24038FC38615}" type="datetime6">
              <a:rPr lang="de-CH" smtClean="0"/>
              <a:t>Juli 23</a:t>
            </a:fld>
            <a:endParaRPr lang="de-CH" dirty="0"/>
          </a:p>
        </p:txBody>
      </p:sp>
      <p:sp>
        <p:nvSpPr>
          <p:cNvPr id="7" name="Fußzeilenplatzhalter 6"/>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8" name="Foliennummernplatzhalter 7"/>
          <p:cNvSpPr>
            <a:spLocks noGrp="1"/>
          </p:cNvSpPr>
          <p:nvPr>
            <p:ph type="sldNum" sz="quarter" idx="12"/>
          </p:nvPr>
        </p:nvSpPr>
        <p:spPr/>
        <p:txBody>
          <a:bodyPr/>
          <a:lstStyle/>
          <a:p>
            <a:fld id="{442AD375-037F-43D0-B059-5172DA06796A}" type="slidenum">
              <a:rPr lang="de-CH" smtClean="0"/>
              <a:pPr/>
              <a:t>‹Nr.›</a:t>
            </a:fld>
            <a:endParaRPr lang="de-CH" dirty="0"/>
          </a:p>
        </p:txBody>
      </p:sp>
      <p:sp>
        <p:nvSpPr>
          <p:cNvPr id="9" name="Textplatzhalter 9">
            <a:extLst>
              <a:ext uri="{FF2B5EF4-FFF2-40B4-BE49-F238E27FC236}">
                <a16:creationId xmlns:a16="http://schemas.microsoft.com/office/drawing/2014/main" id="{261D35C5-A6E7-4720-8735-6A0070B90502}"/>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3837984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284E101B-7FCC-4FBA-9CB9-7A558B020E95}" type="datetime6">
              <a:rPr lang="de-CH" smtClean="0"/>
              <a:t>Juli 23</a:t>
            </a:fld>
            <a:endParaRPr lang="de-CH" dirty="0"/>
          </a:p>
        </p:txBody>
      </p:sp>
      <p:sp>
        <p:nvSpPr>
          <p:cNvPr id="6" name="Fußzeilenplatzhalter 5"/>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7" name="Foliennummernplatzhalter 6"/>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284479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folie Emerald Green">
    <p:bg>
      <p:bgPr>
        <a:solidFill>
          <a:schemeClr val="accent2"/>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4" name="Titel 1">
            <a:extLst>
              <a:ext uri="{FF2B5EF4-FFF2-40B4-BE49-F238E27FC236}">
                <a16:creationId xmlns:a16="http://schemas.microsoft.com/office/drawing/2014/main" id="{D92216B5-312A-4C8E-B427-A6C5702BAF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181280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Emerald Green">
    <p:bg>
      <p:bgPr>
        <a:solidFill>
          <a:schemeClr val="accent2"/>
        </a:soli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2903E89-F4BE-4EE4-9AD4-06079FEB6C96}"/>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3601063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Sapphire Purple">
    <p:bg>
      <p:bgPr>
        <a:solidFill>
          <a:schemeClr val="accent6"/>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B7FE8D5-19BE-4FE3-8E7B-41F3F1C090FB}"/>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636624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Coral Red">
    <p:bg>
      <p:bgPr>
        <a:solidFill>
          <a:schemeClr val="accent4"/>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BF5A8A8-9A12-429C-9AAF-252CDAA99DC1}"/>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2924146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2"/>
        </a:solidFill>
        <a:effectLst/>
      </p:bgPr>
    </p:bg>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5275651"/>
            <a:ext cx="5256212" cy="216495"/>
          </a:xfrm>
        </p:spPr>
        <p:txBody>
          <a:bodyPr/>
          <a:lstStyle>
            <a:lvl1pPr>
              <a:defRPr sz="1600" b="0">
                <a:solidFill>
                  <a:schemeClr val="bg1"/>
                </a:solidFill>
                <a:latin typeface="+mj-lt"/>
              </a:defRPr>
            </a:lvl1pPr>
          </a:lstStyle>
          <a:p>
            <a:pPr lvl="0"/>
            <a:r>
              <a:rPr lang="de-DE" dirty="0"/>
              <a:t>Untertitel, Datum</a:t>
            </a:r>
            <a:endParaRPr lang="de-CH" dirty="0"/>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5516762"/>
            <a:ext cx="5256212" cy="216495"/>
          </a:xfrm>
        </p:spPr>
        <p:txBody>
          <a:bodyPr/>
          <a:lstStyle>
            <a:lvl1pPr>
              <a:defRPr sz="1600" b="0">
                <a:solidFill>
                  <a:schemeClr val="accent1"/>
                </a:solidFill>
                <a:latin typeface="+mj-lt"/>
              </a:defRPr>
            </a:lvl1pPr>
          </a:lstStyle>
          <a:p>
            <a:pPr lvl="0"/>
            <a:r>
              <a:rPr lang="de-DE" dirty="0"/>
              <a:t>Vorname Name</a:t>
            </a:r>
            <a:endParaRPr lang="de-CH" dirty="0"/>
          </a:p>
        </p:txBody>
      </p:sp>
      <p:sp>
        <p:nvSpPr>
          <p:cNvPr id="12" name="Titel 1">
            <a:extLst>
              <a:ext uri="{FF2B5EF4-FFF2-40B4-BE49-F238E27FC236}">
                <a16:creationId xmlns:a16="http://schemas.microsoft.com/office/drawing/2014/main" id="{D6E68667-9659-405D-AEE3-A48838EE2B4B}"/>
              </a:ext>
            </a:extLst>
          </p:cNvPr>
          <p:cNvSpPr>
            <a:spLocks noGrp="1"/>
          </p:cNvSpPr>
          <p:nvPr>
            <p:ph type="ctrTitle" hasCustomPrompt="1"/>
          </p:nvPr>
        </p:nvSpPr>
        <p:spPr>
          <a:xfrm>
            <a:off x="2363190" y="1340768"/>
            <a:ext cx="9349434" cy="2270417"/>
          </a:xfrm>
        </p:spPr>
        <p:txBody>
          <a:bodyPr anchor="b"/>
          <a:lstStyle>
            <a:lvl1pPr algn="l">
              <a:lnSpc>
                <a:spcPct val="85000"/>
              </a:lnSpc>
              <a:defRPr sz="12001" b="0" spc="-100" baseline="0">
                <a:solidFill>
                  <a:schemeClr val="bg1"/>
                </a:solidFill>
                <a:latin typeface="+mj-lt"/>
              </a:defRPr>
            </a:lvl1pPr>
          </a:lstStyle>
          <a:p>
            <a:r>
              <a:rPr lang="de-CH" dirty="0"/>
              <a:t>Schlusstext</a:t>
            </a:r>
          </a:p>
        </p:txBody>
      </p:sp>
      <p:sp>
        <p:nvSpPr>
          <p:cNvPr id="8" name="Textfeld 7">
            <a:extLst>
              <a:ext uri="{FF2B5EF4-FFF2-40B4-BE49-F238E27FC236}">
                <a16:creationId xmlns:a16="http://schemas.microsoft.com/office/drawing/2014/main" id="{A5F72D96-40E5-48FF-AE63-82C5F402A441}"/>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bg1"/>
                </a:solidFill>
              </a:rPr>
              <a:t>Beratungsstelle für</a:t>
            </a:r>
          </a:p>
          <a:p>
            <a:pPr>
              <a:lnSpc>
                <a:spcPct val="128000"/>
              </a:lnSpc>
            </a:pPr>
            <a:r>
              <a:rPr lang="de-CH" sz="1000" spc="19" baseline="0" dirty="0">
                <a:solidFill>
                  <a:schemeClr val="bg1"/>
                </a:solidFill>
              </a:rPr>
              <a:t>Unfallverhütung</a:t>
            </a:r>
          </a:p>
        </p:txBody>
      </p:sp>
      <p:sp>
        <p:nvSpPr>
          <p:cNvPr id="9" name="Textfeld 8">
            <a:extLst>
              <a:ext uri="{FF2B5EF4-FFF2-40B4-BE49-F238E27FC236}">
                <a16:creationId xmlns:a16="http://schemas.microsoft.com/office/drawing/2014/main" id="{20A880BB-62E1-482E-9276-C48A06A2F30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bg1"/>
                </a:solidFill>
              </a:rPr>
              <a:t>Hodlerstrasse 5a, 3011 Bern</a:t>
            </a:r>
          </a:p>
          <a:p>
            <a:pPr>
              <a:lnSpc>
                <a:spcPct val="128000"/>
              </a:lnSpc>
            </a:pPr>
            <a:r>
              <a:rPr lang="nb-NO" sz="1000" spc="19" baseline="0" dirty="0">
                <a:solidFill>
                  <a:schemeClr val="bg1"/>
                </a:solidFill>
              </a:rPr>
              <a:t>info@bfu.ch bfu.ch</a:t>
            </a:r>
            <a:endParaRPr lang="de-CH" sz="1000" spc="19" baseline="0" dirty="0">
              <a:solidFill>
                <a:schemeClr val="bg1"/>
              </a:solidFill>
            </a:endParaRPr>
          </a:p>
        </p:txBody>
      </p:sp>
      <p:pic>
        <p:nvPicPr>
          <p:cNvPr id="10" name="Grafik 9">
            <a:extLst>
              <a:ext uri="{FF2B5EF4-FFF2-40B4-BE49-F238E27FC236}">
                <a16:creationId xmlns:a16="http://schemas.microsoft.com/office/drawing/2014/main" id="{E3533E18-5BFC-4932-8E12-BB7BEFC382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4265495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folie s/w">
    <p:bg>
      <p:bgRef idx="1001">
        <a:schemeClr val="bg1"/>
      </p:bgRef>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tx2"/>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9" name="Textfeld 8">
            <a:extLst>
              <a:ext uri="{FF2B5EF4-FFF2-40B4-BE49-F238E27FC236}">
                <a16:creationId xmlns:a16="http://schemas.microsoft.com/office/drawing/2014/main" id="{D659161B-1D6A-424A-BBB6-26ED9DBCC42B}"/>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tx1"/>
                </a:solidFill>
              </a:rPr>
              <a:t>Beratungsstelle für</a:t>
            </a:r>
          </a:p>
          <a:p>
            <a:pPr>
              <a:lnSpc>
                <a:spcPct val="128000"/>
              </a:lnSpc>
            </a:pPr>
            <a:r>
              <a:rPr lang="de-CH" sz="1000" spc="19" baseline="0" dirty="0">
                <a:solidFill>
                  <a:schemeClr val="tx1"/>
                </a:solidFill>
              </a:rPr>
              <a:t>Unfallverhütung</a:t>
            </a:r>
          </a:p>
        </p:txBody>
      </p:sp>
      <p:sp>
        <p:nvSpPr>
          <p:cNvPr id="10" name="Textfeld 9">
            <a:extLst>
              <a:ext uri="{FF2B5EF4-FFF2-40B4-BE49-F238E27FC236}">
                <a16:creationId xmlns:a16="http://schemas.microsoft.com/office/drawing/2014/main" id="{B0C37700-58CB-42BE-9C12-D222F1036F4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tx1"/>
                </a:solidFill>
              </a:rPr>
              <a:t>Hodlerstrasse 5a, 3011 Bern</a:t>
            </a:r>
          </a:p>
          <a:p>
            <a:pPr>
              <a:lnSpc>
                <a:spcPct val="128000"/>
              </a:lnSpc>
            </a:pPr>
            <a:r>
              <a:rPr lang="nb-NO" sz="1000" spc="19" baseline="0" dirty="0">
                <a:solidFill>
                  <a:schemeClr val="tx1"/>
                </a:solidFill>
              </a:rPr>
              <a:t>info@bfu.ch bfu.ch</a:t>
            </a:r>
            <a:endParaRPr lang="de-CH" sz="1000" spc="19" baseline="0" dirty="0">
              <a:solidFill>
                <a:schemeClr val="tx1"/>
              </a:solidFill>
            </a:endParaRPr>
          </a:p>
        </p:txBody>
      </p:sp>
      <p:pic>
        <p:nvPicPr>
          <p:cNvPr id="12" name="Grafik 11">
            <a:extLst>
              <a:ext uri="{FF2B5EF4-FFF2-40B4-BE49-F238E27FC236}">
                <a16:creationId xmlns:a16="http://schemas.microsoft.com/office/drawing/2014/main" id="{33D9D856-0915-4E43-9686-F53590284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5"/>
            <a:ext cx="958898" cy="938003"/>
          </a:xfrm>
          <a:prstGeom prst="rect">
            <a:avLst/>
          </a:prstGeom>
        </p:spPr>
      </p:pic>
      <p:sp>
        <p:nvSpPr>
          <p:cNvPr id="13" name="Titel 1">
            <a:extLst>
              <a:ext uri="{FF2B5EF4-FFF2-40B4-BE49-F238E27FC236}">
                <a16:creationId xmlns:a16="http://schemas.microsoft.com/office/drawing/2014/main" id="{0908970A-BF4B-4F45-98D3-7830E2CFE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tx1"/>
                </a:solidFill>
                <a:latin typeface="+mj-lt"/>
              </a:defRPr>
            </a:lvl1pPr>
          </a:lstStyle>
          <a:p>
            <a:r>
              <a:rPr lang="de-CH" dirty="0"/>
              <a:t>Titel</a:t>
            </a:r>
          </a:p>
        </p:txBody>
      </p:sp>
      <p:sp>
        <p:nvSpPr>
          <p:cNvPr id="14" name="Textplatzhalter 4">
            <a:extLst>
              <a:ext uri="{FF2B5EF4-FFF2-40B4-BE49-F238E27FC236}">
                <a16:creationId xmlns:a16="http://schemas.microsoft.com/office/drawing/2014/main" id="{65FA6607-B78C-41E5-B085-09B4A5C4D0E5}"/>
              </a:ext>
            </a:extLst>
          </p:cNvPr>
          <p:cNvSpPr>
            <a:spLocks noGrp="1"/>
          </p:cNvSpPr>
          <p:nvPr>
            <p:ph type="body" sz="quarter" idx="13" hasCustomPrompt="1"/>
          </p:nvPr>
        </p:nvSpPr>
        <p:spPr>
          <a:xfrm>
            <a:off x="2424113" y="1328137"/>
            <a:ext cx="9288512" cy="216495"/>
          </a:xfrm>
        </p:spPr>
        <p:txBody>
          <a:bodyPr/>
          <a:lstStyle>
            <a:lvl1pPr>
              <a:defRPr sz="1600" b="0">
                <a:solidFill>
                  <a:schemeClr val="tx1"/>
                </a:solidFill>
                <a:latin typeface="+mj-lt"/>
              </a:defRPr>
            </a:lvl1pPr>
          </a:lstStyle>
          <a:p>
            <a:pPr lvl="0"/>
            <a:r>
              <a:rPr lang="de-DE" dirty="0"/>
              <a:t>Datum, Untertitel</a:t>
            </a:r>
            <a:endParaRPr lang="de-CH" dirty="0"/>
          </a:p>
        </p:txBody>
      </p:sp>
      <p:sp>
        <p:nvSpPr>
          <p:cNvPr id="15" name="Textplatzhalter 4">
            <a:extLst>
              <a:ext uri="{FF2B5EF4-FFF2-40B4-BE49-F238E27FC236}">
                <a16:creationId xmlns:a16="http://schemas.microsoft.com/office/drawing/2014/main" id="{C1E841B1-281F-448A-AFFF-4AEE0590BD4E}"/>
              </a:ext>
            </a:extLst>
          </p:cNvPr>
          <p:cNvSpPr>
            <a:spLocks noGrp="1"/>
          </p:cNvSpPr>
          <p:nvPr>
            <p:ph type="body" sz="quarter" idx="14" hasCustomPrompt="1"/>
          </p:nvPr>
        </p:nvSpPr>
        <p:spPr>
          <a:xfrm>
            <a:off x="2424113" y="1593753"/>
            <a:ext cx="9288512" cy="216495"/>
          </a:xfrm>
        </p:spPr>
        <p:txBody>
          <a:bodyPr/>
          <a:lstStyle>
            <a:lvl1pPr>
              <a:defRPr sz="1600" b="0">
                <a:solidFill>
                  <a:schemeClr val="tx2"/>
                </a:solidFill>
                <a:latin typeface="+mj-lt"/>
              </a:defRPr>
            </a:lvl1pPr>
          </a:lstStyle>
          <a:p>
            <a:pPr lvl="0"/>
            <a:r>
              <a:rPr lang="de-DE" dirty="0"/>
              <a:t>Vorname Name</a:t>
            </a:r>
            <a:endParaRPr lang="de-CH" dirty="0"/>
          </a:p>
        </p:txBody>
      </p:sp>
    </p:spTree>
    <p:extLst>
      <p:ext uri="{BB962C8B-B14F-4D97-AF65-F5344CB8AC3E}">
        <p14:creationId xmlns:p14="http://schemas.microsoft.com/office/powerpoint/2010/main" val="106606291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folie Lagoon Turquoise">
    <p:bg>
      <p:bgPr>
        <a:solidFill>
          <a:srgbClr val="00848E"/>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4" name="Titel 1">
            <a:extLst>
              <a:ext uri="{FF2B5EF4-FFF2-40B4-BE49-F238E27FC236}">
                <a16:creationId xmlns:a16="http://schemas.microsoft.com/office/drawing/2014/main" id="{87AE3CFE-92B9-41C8-A7D1-5E938CED5D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39267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folie Calypso Blue">
    <p:bg>
      <p:bgPr>
        <a:solidFill>
          <a:srgbClr val="286078"/>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AE8F4AD7-27AC-4AE9-8B87-596BEA8B9D8E}"/>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rgbClr val="6EB2D0"/>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6" name="Titel 1">
            <a:extLst>
              <a:ext uri="{FF2B5EF4-FFF2-40B4-BE49-F238E27FC236}">
                <a16:creationId xmlns:a16="http://schemas.microsoft.com/office/drawing/2014/main" id="{A035E17E-BB71-46D6-8738-B2E4E8F4174D}"/>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1116526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pitelfolie Sapphire Purple">
    <p:bg>
      <p:bgPr>
        <a:solidFill>
          <a:schemeClr val="accent6"/>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5"/>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6" name="Titel 1">
            <a:extLst>
              <a:ext uri="{FF2B5EF4-FFF2-40B4-BE49-F238E27FC236}">
                <a16:creationId xmlns:a16="http://schemas.microsoft.com/office/drawing/2014/main" id="{991018FF-986B-4963-9DB5-1AE73DD04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65931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ighlight / Keyword Coral Red">
    <p:bg>
      <p:bgPr>
        <a:solidFill>
          <a:schemeClr val="accent4"/>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3"/>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Keyword</a:t>
            </a:r>
            <a:endParaRPr lang="de-CH" dirty="0"/>
          </a:p>
        </p:txBody>
      </p:sp>
      <p:sp>
        <p:nvSpPr>
          <p:cNvPr id="6" name="Titel 1">
            <a:extLst>
              <a:ext uri="{FF2B5EF4-FFF2-40B4-BE49-F238E27FC236}">
                <a16:creationId xmlns:a16="http://schemas.microsoft.com/office/drawing/2014/main" id="{03D90CA1-2D50-4052-9AEC-C2FDB5E4ED0A}"/>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Highlight</a:t>
            </a:r>
          </a:p>
        </p:txBody>
      </p:sp>
    </p:spTree>
    <p:extLst>
      <p:ext uri="{BB962C8B-B14F-4D97-AF65-F5344CB8AC3E}">
        <p14:creationId xmlns:p14="http://schemas.microsoft.com/office/powerpoint/2010/main" val="101567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Lead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hasCustomPrompt="1"/>
          </p:nvPr>
        </p:nvSpPr>
        <p:spPr>
          <a:xfrm>
            <a:off x="479377" y="1262064"/>
            <a:ext cx="11233248" cy="4914900"/>
          </a:xfrm>
        </p:spPr>
        <p:txBody>
          <a:bodyPr/>
          <a:lstStyle>
            <a:lvl1pPr>
              <a:defRPr sz="4400" b="0">
                <a:solidFill>
                  <a:schemeClr val="tx2"/>
                </a:solidFill>
                <a:latin typeface="+mj-lt"/>
              </a:defRPr>
            </a:lvl1pPr>
          </a:lstStyle>
          <a:p>
            <a:pPr lvl="0"/>
            <a:r>
              <a:rPr lang="de-CH" dirty="0" err="1"/>
              <a:t>Leadtext</a:t>
            </a:r>
            <a:r>
              <a:rPr lang="de-CH" dirty="0"/>
              <a:t> hinzufügen</a:t>
            </a:r>
          </a:p>
        </p:txBody>
      </p:sp>
      <p:sp>
        <p:nvSpPr>
          <p:cNvPr id="7" name="Datumsplatzhalter 6"/>
          <p:cNvSpPr>
            <a:spLocks noGrp="1"/>
          </p:cNvSpPr>
          <p:nvPr>
            <p:ph type="dt" sz="half" idx="10"/>
          </p:nvPr>
        </p:nvSpPr>
        <p:spPr/>
        <p:txBody>
          <a:bodyPr/>
          <a:lstStyle/>
          <a:p>
            <a:fld id="{D8F31102-7B90-4B07-9A4D-9563A707FDC6}" type="datetime6">
              <a:rPr lang="de-CH" smtClean="0"/>
              <a:t>Juli 23</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790303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p:nvPr>
        </p:nvSpPr>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fld id="{070CA1B2-87F2-400A-A543-5485279C832B}" type="datetime6">
              <a:rPr lang="de-CH" smtClean="0"/>
              <a:t>Juli 23</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47957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p:nvPr>
        </p:nvSpPr>
        <p:spPr>
          <a:xfrm>
            <a:off x="479376" y="1484784"/>
            <a:ext cx="5472610" cy="4692179"/>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fld id="{88F22541-A9C1-4BE9-B7C6-48A51FA886F9}" type="datetime6">
              <a:rPr lang="de-CH" smtClean="0"/>
              <a:t>Juli 23</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2" name="Inhaltsplatzhalter 2">
            <a:extLst>
              <a:ext uri="{FF2B5EF4-FFF2-40B4-BE49-F238E27FC236}">
                <a16:creationId xmlns:a16="http://schemas.microsoft.com/office/drawing/2014/main" id="{C0ACC9E1-74C5-43FE-BB13-02E855ADA4FD}"/>
              </a:ext>
            </a:extLst>
          </p:cNvPr>
          <p:cNvSpPr>
            <a:spLocks noGrp="1"/>
          </p:cNvSpPr>
          <p:nvPr>
            <p:ph idx="14"/>
          </p:nvPr>
        </p:nvSpPr>
        <p:spPr>
          <a:xfrm>
            <a:off x="6239967" y="1484784"/>
            <a:ext cx="5472610" cy="4692179"/>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Tree>
    <p:extLst>
      <p:ext uri="{BB962C8B-B14F-4D97-AF65-F5344CB8AC3E}">
        <p14:creationId xmlns:p14="http://schemas.microsoft.com/office/powerpoint/2010/main" val="966432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79377" y="365126"/>
            <a:ext cx="11233248" cy="315911"/>
          </a:xfrm>
          <a:prstGeom prst="rect">
            <a:avLst/>
          </a:prstGeom>
        </p:spPr>
        <p:txBody>
          <a:bodyPr vert="horz" lIns="0" tIns="0" rIns="0" bIns="0" rtlCol="0" anchor="t">
            <a:noAutofit/>
          </a:bodyPr>
          <a:lstStyle/>
          <a:p>
            <a:endParaRPr lang="de-CH" dirty="0"/>
          </a:p>
        </p:txBody>
      </p:sp>
      <p:sp>
        <p:nvSpPr>
          <p:cNvPr id="3" name="Textplatzhalter 2"/>
          <p:cNvSpPr>
            <a:spLocks noGrp="1"/>
          </p:cNvSpPr>
          <p:nvPr>
            <p:ph type="body" idx="1"/>
          </p:nvPr>
        </p:nvSpPr>
        <p:spPr>
          <a:xfrm>
            <a:off x="479377" y="1484784"/>
            <a:ext cx="11233248" cy="4692179"/>
          </a:xfrm>
          <a:prstGeom prst="rect">
            <a:avLst/>
          </a:prstGeom>
        </p:spPr>
        <p:txBody>
          <a:bodyPr vert="horz" lIns="0" tIns="0" rIns="0" bIns="0" rtlCol="0">
            <a:noAutofit/>
          </a:bodyPr>
          <a:lstStyle/>
          <a:p>
            <a:pPr lvl="0"/>
            <a:r>
              <a:rPr lang="de-DE" dirty="0"/>
              <a:t>Textmasterformat </a:t>
            </a:r>
            <a:br>
              <a:rPr lang="de-DE" dirty="0"/>
            </a:br>
            <a:r>
              <a:rPr lang="de-DE" dirty="0"/>
              <a:t>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9768409" y="6495656"/>
            <a:ext cx="1944216" cy="162000"/>
          </a:xfrm>
          <a:prstGeom prst="rect">
            <a:avLst/>
          </a:prstGeom>
        </p:spPr>
        <p:txBody>
          <a:bodyPr vert="horz" lIns="0" tIns="0" rIns="0" bIns="0" rtlCol="0" anchor="t" anchorCtr="0"/>
          <a:lstStyle>
            <a:lvl1pPr algn="r">
              <a:defRPr sz="1000" b="0">
                <a:solidFill>
                  <a:schemeClr val="tx2"/>
                </a:solidFill>
              </a:defRPr>
            </a:lvl1pPr>
          </a:lstStyle>
          <a:p>
            <a:fld id="{B9719855-836E-480C-8398-54A1D2A2AEA1}" type="datetime6">
              <a:rPr lang="de-CH" smtClean="0"/>
              <a:t>Juli 23</a:t>
            </a:fld>
            <a:endParaRPr lang="de-CH" dirty="0"/>
          </a:p>
        </p:txBody>
      </p:sp>
      <p:sp>
        <p:nvSpPr>
          <p:cNvPr id="5" name="Fußzeilenplatzhalter 4"/>
          <p:cNvSpPr>
            <a:spLocks noGrp="1"/>
          </p:cNvSpPr>
          <p:nvPr>
            <p:ph type="ftr" sz="quarter" idx="3"/>
          </p:nvPr>
        </p:nvSpPr>
        <p:spPr>
          <a:xfrm>
            <a:off x="1506058" y="6495655"/>
            <a:ext cx="7872876" cy="162000"/>
          </a:xfrm>
          <a:prstGeom prst="rect">
            <a:avLst/>
          </a:prstGeom>
        </p:spPr>
        <p:txBody>
          <a:bodyPr vert="horz" lIns="0" tIns="0" rIns="0" bIns="0" rtlCol="0" anchor="t" anchorCtr="0"/>
          <a:lstStyle>
            <a:lvl1pPr algn="l">
              <a:defRPr sz="1000" b="0">
                <a:solidFill>
                  <a:schemeClr val="tx2"/>
                </a:solidFill>
              </a:defRPr>
            </a:lvl1pPr>
          </a:lstStyle>
          <a:p>
            <a:r>
              <a:rPr lang="de-DE" dirty="0"/>
              <a:t>Titel der Präsentation - </a:t>
            </a:r>
            <a:r>
              <a:rPr lang="de-DE" dirty="0" err="1"/>
              <a:t>Fusszeile</a:t>
            </a:r>
            <a:r>
              <a:rPr lang="de-DE" dirty="0"/>
              <a:t> (einfügen über «Einfügen &gt; Kopf- und </a:t>
            </a:r>
            <a:r>
              <a:rPr lang="de-DE" dirty="0" err="1"/>
              <a:t>Fusszeile</a:t>
            </a:r>
            <a:r>
              <a:rPr lang="de-DE" dirty="0"/>
              <a:t>»)</a:t>
            </a:r>
            <a:endParaRPr lang="de-CH" dirty="0"/>
          </a:p>
        </p:txBody>
      </p:sp>
      <p:sp>
        <p:nvSpPr>
          <p:cNvPr id="6" name="Foliennummernplatzhalter 5"/>
          <p:cNvSpPr>
            <a:spLocks noGrp="1"/>
          </p:cNvSpPr>
          <p:nvPr>
            <p:ph type="sldNum" sz="quarter" idx="4"/>
          </p:nvPr>
        </p:nvSpPr>
        <p:spPr>
          <a:xfrm>
            <a:off x="507952" y="6482481"/>
            <a:ext cx="817307" cy="162000"/>
          </a:xfrm>
          <a:prstGeom prst="rect">
            <a:avLst/>
          </a:prstGeom>
        </p:spPr>
        <p:txBody>
          <a:bodyPr vert="horz" lIns="0" tIns="0" rIns="0" bIns="0" rtlCol="0" anchor="t" anchorCtr="0"/>
          <a:lstStyle>
            <a:lvl1pPr algn="l">
              <a:defRPr sz="1000" b="0">
                <a:solidFill>
                  <a:schemeClr val="tx2"/>
                </a:solidFill>
              </a:defRPr>
            </a:lvl1pPr>
          </a:lstStyle>
          <a:p>
            <a:fld id="{442AD375-037F-43D0-B059-5172DA06796A}" type="slidenum">
              <a:rPr lang="de-CH" smtClean="0"/>
              <a:pPr/>
              <a:t>‹Nr.›</a:t>
            </a:fld>
            <a:endParaRPr lang="de-CH" dirty="0"/>
          </a:p>
        </p:txBody>
      </p:sp>
      <p:pic>
        <p:nvPicPr>
          <p:cNvPr id="9" name="Grafik 8"/>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2288689" y="6000468"/>
            <a:ext cx="89728" cy="855360"/>
          </a:xfrm>
          <a:prstGeom prst="rect">
            <a:avLst/>
          </a:prstGeom>
        </p:spPr>
      </p:pic>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58" r:id="rId1"/>
    <p:sldLayoutId id="2147483666" r:id="rId2"/>
    <p:sldLayoutId id="2147483694" r:id="rId3"/>
    <p:sldLayoutId id="2147483668" r:id="rId4"/>
    <p:sldLayoutId id="2147483669" r:id="rId5"/>
    <p:sldLayoutId id="2147483696" r:id="rId6"/>
    <p:sldLayoutId id="2147483682" r:id="rId7"/>
    <p:sldLayoutId id="2147483659" r:id="rId8"/>
    <p:sldLayoutId id="2147483671" r:id="rId9"/>
    <p:sldLayoutId id="2147483687" r:id="rId10"/>
    <p:sldLayoutId id="2147483688" r:id="rId11"/>
    <p:sldLayoutId id="2147483683" r:id="rId12"/>
    <p:sldLayoutId id="2147483684" r:id="rId13"/>
    <p:sldLayoutId id="2147483685" r:id="rId14"/>
    <p:sldLayoutId id="2147483686" r:id="rId15"/>
    <p:sldLayoutId id="2147483697" r:id="rId16"/>
    <p:sldLayoutId id="2147483664" r:id="rId17"/>
    <p:sldLayoutId id="2147483663" r:id="rId18"/>
    <p:sldLayoutId id="2147483689" r:id="rId19"/>
    <p:sldLayoutId id="2147483690" r:id="rId20"/>
    <p:sldLayoutId id="2147483691" r:id="rId21"/>
    <p:sldLayoutId id="2147483692" r:id="rId22"/>
    <p:sldLayoutId id="2147483693" r:id="rId23"/>
    <p:sldLayoutId id="2147483695" r:id="rId24"/>
  </p:sldLayoutIdLst>
  <p:hf hdr="0" ftr="0" dt="0"/>
  <p:txStyles>
    <p:titleStyle>
      <a:lvl1pPr algn="l" defTabSz="914488" rtl="0" eaLnBrk="1" latinLnBrk="0" hangingPunct="1">
        <a:lnSpc>
          <a:spcPct val="100000"/>
        </a:lnSpc>
        <a:spcBef>
          <a:spcPct val="0"/>
        </a:spcBef>
        <a:buNone/>
        <a:defRPr sz="2400" b="0" kern="1200" spc="31" baseline="0">
          <a:solidFill>
            <a:schemeClr val="tx1"/>
          </a:solidFill>
          <a:latin typeface="+mj-lt"/>
          <a:ea typeface="+mj-ea"/>
          <a:cs typeface="+mj-cs"/>
        </a:defRPr>
      </a:lvl1pPr>
    </p:titleStyle>
    <p:bodyStyle>
      <a:lvl1pPr marL="0" indent="0" algn="l" defTabSz="914488" rtl="0" eaLnBrk="1" latinLnBrk="0" hangingPunct="1">
        <a:lnSpc>
          <a:spcPct val="105000"/>
        </a:lnSpc>
        <a:spcBef>
          <a:spcPts val="0"/>
        </a:spcBef>
        <a:spcAft>
          <a:spcPts val="1200"/>
        </a:spcAft>
        <a:buFont typeface="Arial" panose="020B0604020202020204" pitchFamily="34" charset="0"/>
        <a:buNone/>
        <a:defRPr sz="240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2"/>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88" rtl="0" eaLnBrk="1" latinLnBrk="0" hangingPunct="1">
        <a:defRPr sz="1800" kern="1200">
          <a:solidFill>
            <a:schemeClr val="tx1"/>
          </a:solidFill>
          <a:latin typeface="+mn-lt"/>
          <a:ea typeface="+mn-ea"/>
          <a:cs typeface="+mn-cs"/>
        </a:defRPr>
      </a:lvl1pPr>
      <a:lvl2pPr marL="457245" algn="l" defTabSz="914488" rtl="0" eaLnBrk="1" latinLnBrk="0" hangingPunct="1">
        <a:defRPr sz="1800" kern="1200">
          <a:solidFill>
            <a:schemeClr val="tx1"/>
          </a:solidFill>
          <a:latin typeface="+mn-lt"/>
          <a:ea typeface="+mn-ea"/>
          <a:cs typeface="+mn-cs"/>
        </a:defRPr>
      </a:lvl2pPr>
      <a:lvl3pPr marL="914488" algn="l" defTabSz="914488" rtl="0" eaLnBrk="1" latinLnBrk="0" hangingPunct="1">
        <a:defRPr sz="1800" kern="1200">
          <a:solidFill>
            <a:schemeClr val="tx1"/>
          </a:solidFill>
          <a:latin typeface="+mn-lt"/>
          <a:ea typeface="+mn-ea"/>
          <a:cs typeface="+mn-cs"/>
        </a:defRPr>
      </a:lvl3pPr>
      <a:lvl4pPr marL="1371733" algn="l" defTabSz="914488" rtl="0" eaLnBrk="1" latinLnBrk="0" hangingPunct="1">
        <a:defRPr sz="1800" kern="1200">
          <a:solidFill>
            <a:schemeClr val="tx1"/>
          </a:solidFill>
          <a:latin typeface="+mn-lt"/>
          <a:ea typeface="+mn-ea"/>
          <a:cs typeface="+mn-cs"/>
        </a:defRPr>
      </a:lvl4pPr>
      <a:lvl5pPr marL="1828978" algn="l" defTabSz="914488" rtl="0" eaLnBrk="1" latinLnBrk="0" hangingPunct="1">
        <a:defRPr sz="1800" kern="1200">
          <a:solidFill>
            <a:schemeClr val="tx1"/>
          </a:solidFill>
          <a:latin typeface="+mn-lt"/>
          <a:ea typeface="+mn-ea"/>
          <a:cs typeface="+mn-cs"/>
        </a:defRPr>
      </a:lvl5pPr>
      <a:lvl6pPr marL="2286223" algn="l" defTabSz="914488" rtl="0" eaLnBrk="1" latinLnBrk="0" hangingPunct="1">
        <a:defRPr sz="1800" kern="1200">
          <a:solidFill>
            <a:schemeClr val="tx1"/>
          </a:solidFill>
          <a:latin typeface="+mn-lt"/>
          <a:ea typeface="+mn-ea"/>
          <a:cs typeface="+mn-cs"/>
        </a:defRPr>
      </a:lvl6pPr>
      <a:lvl7pPr marL="2743466" algn="l" defTabSz="914488" rtl="0" eaLnBrk="1" latinLnBrk="0" hangingPunct="1">
        <a:defRPr sz="1800" kern="1200">
          <a:solidFill>
            <a:schemeClr val="tx1"/>
          </a:solidFill>
          <a:latin typeface="+mn-lt"/>
          <a:ea typeface="+mn-ea"/>
          <a:cs typeface="+mn-cs"/>
        </a:defRPr>
      </a:lvl7pPr>
      <a:lvl8pPr marL="3200711" algn="l" defTabSz="914488" rtl="0" eaLnBrk="1" latinLnBrk="0" hangingPunct="1">
        <a:defRPr sz="1800" kern="1200">
          <a:solidFill>
            <a:schemeClr val="tx1"/>
          </a:solidFill>
          <a:latin typeface="+mn-lt"/>
          <a:ea typeface="+mn-ea"/>
          <a:cs typeface="+mn-cs"/>
        </a:defRPr>
      </a:lvl8pPr>
      <a:lvl9pPr marL="3657956" algn="l" defTabSz="91448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dM1svjNg_hI"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hyperlink" Target="SEE%20YOU%20-%20mach%20dich%20sichtbar!%20(Video%20de)_Mpeg4%20H264_238540.wm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rando-en-montagne.ch/fr/tes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hyperlink" Target="https://sicher-bergwandern.ch/de/selbsttes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6535B-A44E-4B7E-937F-2832689222D6}"/>
              </a:ext>
            </a:extLst>
          </p:cNvPr>
          <p:cNvSpPr>
            <a:spLocks noGrp="1"/>
          </p:cNvSpPr>
          <p:nvPr>
            <p:ph type="ctrTitle"/>
          </p:nvPr>
        </p:nvSpPr>
        <p:spPr/>
        <p:txBody>
          <a:bodyPr/>
          <a:lstStyle/>
          <a:p>
            <a:r>
              <a:rPr lang="fr-CH" dirty="0"/>
              <a:t>Randonner </a:t>
            </a:r>
            <a:br>
              <a:rPr lang="fr-CH" dirty="0"/>
            </a:br>
            <a:r>
              <a:rPr lang="fr-CH" dirty="0"/>
              <a:t>n’est pas se balader</a:t>
            </a:r>
          </a:p>
        </p:txBody>
      </p:sp>
      <p:sp>
        <p:nvSpPr>
          <p:cNvPr id="4" name="Textplatzhalter 3">
            <a:extLst>
              <a:ext uri="{FF2B5EF4-FFF2-40B4-BE49-F238E27FC236}">
                <a16:creationId xmlns:a16="http://schemas.microsoft.com/office/drawing/2014/main" id="{B879BEE6-DCC8-4734-A1AF-1AF6ECF29BD0}"/>
              </a:ext>
            </a:extLst>
          </p:cNvPr>
          <p:cNvSpPr>
            <a:spLocks noGrp="1"/>
          </p:cNvSpPr>
          <p:nvPr>
            <p:ph type="body" sz="quarter" idx="13"/>
          </p:nvPr>
        </p:nvSpPr>
        <p:spPr/>
        <p:txBody>
          <a:bodyPr/>
          <a:lstStyle/>
          <a:p>
            <a:r>
              <a:rPr lang="fr-CH" dirty="0"/>
              <a:t>Entreprise, manifestation, date</a:t>
            </a:r>
          </a:p>
        </p:txBody>
      </p:sp>
      <p:sp>
        <p:nvSpPr>
          <p:cNvPr id="5" name="Textplatzhalter 4">
            <a:extLst>
              <a:ext uri="{FF2B5EF4-FFF2-40B4-BE49-F238E27FC236}">
                <a16:creationId xmlns:a16="http://schemas.microsoft.com/office/drawing/2014/main" id="{794D73AA-0DDD-4133-AEC8-33791742225C}"/>
              </a:ext>
            </a:extLst>
          </p:cNvPr>
          <p:cNvSpPr>
            <a:spLocks noGrp="1"/>
          </p:cNvSpPr>
          <p:nvPr>
            <p:ph type="body" sz="quarter" idx="14"/>
          </p:nvPr>
        </p:nvSpPr>
        <p:spPr/>
        <p:txBody>
          <a:bodyPr/>
          <a:lstStyle/>
          <a:p>
            <a:r>
              <a:rPr lang="fr-CH" dirty="0"/>
              <a:t>Nom Prénom</a:t>
            </a:r>
          </a:p>
        </p:txBody>
      </p:sp>
    </p:spTree>
    <p:extLst>
      <p:ext uri="{BB962C8B-B14F-4D97-AF65-F5344CB8AC3E}">
        <p14:creationId xmlns:p14="http://schemas.microsoft.com/office/powerpoint/2010/main" val="92098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fr-CH" dirty="0"/>
              <a:t>Bien s’équiper</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a:xfrm>
            <a:off x="479377" y="1380281"/>
            <a:ext cx="8208911" cy="4197274"/>
          </a:xfrm>
        </p:spPr>
        <p:txBody>
          <a:bodyPr/>
          <a:lstStyle/>
          <a:p>
            <a:pPr lvl="1">
              <a:lnSpc>
                <a:spcPct val="103000"/>
              </a:lnSpc>
              <a:spcAft>
                <a:spcPts val="800"/>
              </a:spcAft>
            </a:pPr>
            <a:r>
              <a:rPr lang="fr-CH" sz="2200" dirty="0"/>
              <a:t>Chaussures de randonnée robustes dotées d’une semelle en caoutchouc bien profilée</a:t>
            </a:r>
            <a:endParaRPr lang="de-CH" sz="2200" dirty="0"/>
          </a:p>
          <a:p>
            <a:pPr lvl="1">
              <a:lnSpc>
                <a:spcPct val="103000"/>
              </a:lnSpc>
              <a:spcAft>
                <a:spcPts val="800"/>
              </a:spcAft>
            </a:pPr>
            <a:r>
              <a:rPr lang="fr-CH" sz="2200" dirty="0"/>
              <a:t>Vêtements chauds suivant un système de couches: pull, veste imperméable, éventuellement bonnet et gants</a:t>
            </a:r>
            <a:endParaRPr lang="de-CH" sz="2200" dirty="0"/>
          </a:p>
          <a:p>
            <a:pPr lvl="1">
              <a:lnSpc>
                <a:spcPct val="103000"/>
              </a:lnSpc>
              <a:spcAft>
                <a:spcPts val="800"/>
              </a:spcAft>
            </a:pPr>
            <a:r>
              <a:rPr lang="fr-CH" sz="2200" dirty="0"/>
              <a:t>Protections contre le soleil: lunettes, chapeau, crème</a:t>
            </a:r>
            <a:endParaRPr lang="de-CH" sz="2200" dirty="0"/>
          </a:p>
          <a:p>
            <a:pPr lvl="1">
              <a:lnSpc>
                <a:spcPct val="103000"/>
              </a:lnSpc>
              <a:spcAft>
                <a:spcPts val="800"/>
              </a:spcAft>
            </a:pPr>
            <a:r>
              <a:rPr lang="fr-CH" sz="2200" dirty="0"/>
              <a:t>Carte actuelle</a:t>
            </a:r>
          </a:p>
          <a:p>
            <a:pPr lvl="1">
              <a:lnSpc>
                <a:spcPct val="103000"/>
              </a:lnSpc>
              <a:spcAft>
                <a:spcPts val="800"/>
              </a:spcAft>
            </a:pPr>
            <a:r>
              <a:rPr lang="fr-CH" sz="2200" dirty="0"/>
              <a:t>Nourriture, boisson, couteau de poche</a:t>
            </a:r>
          </a:p>
          <a:p>
            <a:pPr lvl="1">
              <a:lnSpc>
                <a:spcPct val="103000"/>
              </a:lnSpc>
              <a:spcAft>
                <a:spcPts val="800"/>
              </a:spcAft>
            </a:pPr>
            <a:r>
              <a:rPr lang="fr-CH" sz="2200" dirty="0"/>
              <a:t>Éventuellement bâtons de randonnée</a:t>
            </a:r>
          </a:p>
          <a:p>
            <a:pPr lvl="1">
              <a:lnSpc>
                <a:spcPct val="103000"/>
              </a:lnSpc>
              <a:spcAft>
                <a:spcPts val="800"/>
              </a:spcAft>
            </a:pPr>
            <a:r>
              <a:rPr lang="fr-CH" sz="2200" dirty="0"/>
              <a:t>Pour les situations d’urgence: pharmacie de poche, couverture de survie, téléphone portable</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10</a:t>
            </a:fld>
            <a:endParaRPr lang="de-CH" dirty="0"/>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8270" y="1448679"/>
            <a:ext cx="2724355" cy="4084935"/>
          </a:xfrm>
          <a:prstGeom prst="rect">
            <a:avLst/>
          </a:prstGeom>
        </p:spPr>
      </p:pic>
      <p:sp>
        <p:nvSpPr>
          <p:cNvPr id="7" name="Inhaltsplatzhalter 2">
            <a:extLst>
              <a:ext uri="{FF2B5EF4-FFF2-40B4-BE49-F238E27FC236}">
                <a16:creationId xmlns:a16="http://schemas.microsoft.com/office/drawing/2014/main" id="{B3534CFC-4BCD-4C8E-9B82-D4B11C11E85E}"/>
              </a:ext>
            </a:extLst>
          </p:cNvPr>
          <p:cNvSpPr txBox="1">
            <a:spLocks/>
          </p:cNvSpPr>
          <p:nvPr/>
        </p:nvSpPr>
        <p:spPr>
          <a:xfrm>
            <a:off x="479376" y="5674239"/>
            <a:ext cx="10729191" cy="638423"/>
          </a:xfrm>
          <a:prstGeom prst="rect">
            <a:avLst/>
          </a:prstGeom>
        </p:spPr>
        <p:txBody>
          <a:bodyPr vert="horz" lIns="0" tIns="0" rIns="0" bIns="0" rtlCol="0">
            <a:noAutofit/>
          </a:bodyPr>
          <a:lstStyle>
            <a:lvl1pPr marL="0" indent="0" algn="l" defTabSz="914488" rtl="0" eaLnBrk="1" latinLnBrk="0" hangingPunct="1">
              <a:lnSpc>
                <a:spcPct val="105000"/>
              </a:lnSpc>
              <a:spcBef>
                <a:spcPts val="0"/>
              </a:spcBef>
              <a:spcAft>
                <a:spcPts val="1200"/>
              </a:spcAft>
              <a:buFont typeface="Arial" panose="020B0604020202020204" pitchFamily="34" charset="0"/>
              <a:buNone/>
              <a:defRPr sz="2400" b="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2"/>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3000"/>
              </a:lnSpc>
              <a:buNone/>
              <a:tabLst>
                <a:tab pos="274638" algn="l"/>
              </a:tabLst>
            </a:pPr>
            <a:r>
              <a:rPr lang="fr-CH" sz="2200" dirty="0"/>
              <a:t>→ Vous trouverez une liste des choses à emporter sur</a:t>
            </a:r>
            <a:br>
              <a:rPr lang="fr-CH" sz="2200" dirty="0"/>
            </a:br>
            <a:r>
              <a:rPr lang="fr-CH" sz="2200" dirty="0"/>
              <a:t> 	rando-en-montagne.ch/</a:t>
            </a:r>
            <a:r>
              <a:rPr lang="fr-CH" sz="2200" dirty="0" err="1"/>
              <a:t>fr</a:t>
            </a:r>
            <a:r>
              <a:rPr lang="fr-CH" sz="2200"/>
              <a:t>/liste-des-choses-a-emporter </a:t>
            </a:r>
            <a:endParaRPr lang="fr-CH" sz="2200" dirty="0"/>
          </a:p>
        </p:txBody>
      </p:sp>
    </p:spTree>
    <p:extLst>
      <p:ext uri="{BB962C8B-B14F-4D97-AF65-F5344CB8AC3E}">
        <p14:creationId xmlns:p14="http://schemas.microsoft.com/office/powerpoint/2010/main" val="1922314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fr-CH" dirty="0"/>
              <a:t>Bien gérer la randonnée</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a:xfrm>
            <a:off x="479377" y="1484784"/>
            <a:ext cx="6552727" cy="4692179"/>
          </a:xfrm>
        </p:spPr>
        <p:txBody>
          <a:bodyPr/>
          <a:lstStyle/>
          <a:p>
            <a:pPr lvl="1"/>
            <a:r>
              <a:rPr lang="fr-CH" dirty="0"/>
              <a:t>Avec la fatigue, le pied devient moins sûr. Afin de rester en forme et concentré, pensez régulièrement à vous hydrater, à vous alimenter et à faire des pauses.</a:t>
            </a:r>
          </a:p>
          <a:p>
            <a:pPr lvl="1"/>
            <a:r>
              <a:rPr lang="fr-CH" dirty="0"/>
              <a:t>Assurez-vous de respecter le temps de marche prévu et surveillez l’évolution de la météo.</a:t>
            </a:r>
          </a:p>
          <a:p>
            <a:pPr lvl="1"/>
            <a:r>
              <a:rPr lang="fr-CH" dirty="0"/>
              <a:t>Ne quittez pas les chemins balisés. Suivre les traces laissées par d’autres et prendre des raccourcis peut se révéler dangereux.</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11</a:t>
            </a:fld>
            <a:endParaRPr lang="de-CH"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4950" y="1968219"/>
            <a:ext cx="4331964" cy="2887976"/>
          </a:xfrm>
          <a:prstGeom prst="rect">
            <a:avLst/>
          </a:prstGeom>
        </p:spPr>
      </p:pic>
    </p:spTree>
    <p:extLst>
      <p:ext uri="{BB962C8B-B14F-4D97-AF65-F5344CB8AC3E}">
        <p14:creationId xmlns:p14="http://schemas.microsoft.com/office/powerpoint/2010/main" val="3924512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fr-CH" dirty="0"/>
              <a:t>Bien gérer la randonnée</a:t>
            </a:r>
            <a:endParaRPr lang="de-CH" dirty="0"/>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p:txBody>
          <a:bodyPr/>
          <a:lstStyle/>
          <a:p>
            <a:pPr lvl="1"/>
            <a:r>
              <a:rPr lang="fr-CH" dirty="0"/>
              <a:t>Si nécessaire (p. ex. si le temps menace de changer brusquement), faites demi-tour à temps ou mettez-vous à l’abri dans un refuge.</a:t>
            </a:r>
          </a:p>
          <a:p>
            <a:pPr lvl="1"/>
            <a:r>
              <a:rPr lang="fr-CH" dirty="0"/>
              <a:t>Si vous avez perdu votre chemin, restez en groupe et retournez au dernier point connu. En cas de brouillard, attendez d’avoir une meilleure visibilité; </a:t>
            </a:r>
            <a:br>
              <a:rPr lang="fr-CH" dirty="0"/>
            </a:br>
            <a:r>
              <a:rPr lang="fr-CH" dirty="0"/>
              <a:t>ne descendez pas par un terrain inconnu.</a:t>
            </a:r>
            <a:endParaRPr lang="de-CH" dirty="0"/>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12</a:t>
            </a:fld>
            <a:endParaRPr lang="de-CH" dirty="0"/>
          </a:p>
        </p:txBody>
      </p:sp>
    </p:spTree>
    <p:extLst>
      <p:ext uri="{BB962C8B-B14F-4D97-AF65-F5344CB8AC3E}">
        <p14:creationId xmlns:p14="http://schemas.microsoft.com/office/powerpoint/2010/main" val="4109104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79377" y="4365104"/>
            <a:ext cx="11233248" cy="1811859"/>
          </a:xfrm>
        </p:spPr>
        <p:txBody>
          <a:bodyPr vert="horz" lIns="0" tIns="0" rIns="0" bIns="0" rtlCol="0" anchor="t">
            <a:noAutofit/>
          </a:bodyPr>
          <a:lstStyle/>
          <a:p>
            <a:pPr marL="0" lvl="1" indent="0" algn="ctr">
              <a:buNone/>
            </a:pPr>
            <a:r>
              <a:rPr lang="fr-CH" dirty="0">
                <a:solidFill>
                  <a:prstClr val="black"/>
                </a:solidFill>
              </a:rPr>
              <a:t>Vidéo «</a:t>
            </a:r>
            <a:r>
              <a:rPr lang="fr-CH" dirty="0">
                <a:solidFill>
                  <a:prstClr val="black"/>
                </a:solidFill>
                <a:hlinkClick r:id="rId3"/>
              </a:rPr>
              <a:t>Randonnée en montagne</a:t>
            </a:r>
            <a:r>
              <a:rPr lang="fr-CH" dirty="0">
                <a:solidFill>
                  <a:prstClr val="black"/>
                </a:solidFill>
              </a:rPr>
              <a:t>»</a:t>
            </a:r>
            <a:endParaRPr lang="fr-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13</a:t>
            </a:fld>
            <a:endParaRPr lang="de-CH" dirty="0"/>
          </a:p>
        </p:txBody>
      </p:sp>
      <p:pic>
        <p:nvPicPr>
          <p:cNvPr id="12" name="Grafik 11">
            <a:hlinkClick r:id="rId4" action="ppaction://hlinkfile"/>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0336" y="1772816"/>
            <a:ext cx="2520280" cy="2459515"/>
          </a:xfrm>
          <a:prstGeom prst="rect">
            <a:avLst/>
          </a:prstGeom>
        </p:spPr>
      </p:pic>
    </p:spTree>
    <p:extLst>
      <p:ext uri="{BB962C8B-B14F-4D97-AF65-F5344CB8AC3E}">
        <p14:creationId xmlns:p14="http://schemas.microsoft.com/office/powerpoint/2010/main" val="2719766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fr-CH" dirty="0"/>
              <a:t>Mémento de la randonnée en montagne</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p:txBody>
          <a:bodyPr/>
          <a:lstStyle/>
          <a:p>
            <a:pPr lvl="1"/>
            <a:r>
              <a:rPr lang="fr-CH" b="1" dirty="0"/>
              <a:t>Préparation</a:t>
            </a:r>
            <a:br>
              <a:rPr lang="fr-CH" dirty="0"/>
            </a:br>
            <a:r>
              <a:rPr lang="fr-CH" dirty="0"/>
              <a:t>Quelle randonnée envisager?</a:t>
            </a:r>
          </a:p>
          <a:p>
            <a:pPr lvl="1"/>
            <a:r>
              <a:rPr lang="fr-CH" b="1" dirty="0"/>
              <a:t>Évaluation</a:t>
            </a:r>
            <a:br>
              <a:rPr lang="fr-CH" dirty="0"/>
            </a:br>
            <a:r>
              <a:rPr lang="fr-CH" dirty="0"/>
              <a:t>Cette randonnée est-elle faite pour moi?</a:t>
            </a:r>
          </a:p>
          <a:p>
            <a:pPr lvl="1"/>
            <a:r>
              <a:rPr lang="fr-CH" b="1" dirty="0"/>
              <a:t>Équipement</a:t>
            </a:r>
            <a:br>
              <a:rPr lang="fr-CH" dirty="0"/>
            </a:br>
            <a:r>
              <a:rPr lang="fr-CH" dirty="0"/>
              <a:t>Ai-je emporté tout ce qu’il faut?</a:t>
            </a:r>
          </a:p>
          <a:p>
            <a:pPr lvl="1"/>
            <a:r>
              <a:rPr lang="fr-CH" b="1" dirty="0"/>
              <a:t>Contrôle</a:t>
            </a:r>
            <a:br>
              <a:rPr lang="fr-CH" dirty="0"/>
            </a:br>
            <a:r>
              <a:rPr lang="fr-CH" dirty="0"/>
              <a:t>En cours de route, est-ce que tout est OK?</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14</a:t>
            </a:fld>
            <a:endParaRPr lang="de-CH"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4112" y="3393741"/>
            <a:ext cx="4403972" cy="2935981"/>
          </a:xfrm>
          <a:prstGeom prst="rect">
            <a:avLst/>
          </a:prstGeom>
        </p:spPr>
      </p:pic>
    </p:spTree>
    <p:extLst>
      <p:ext uri="{BB962C8B-B14F-4D97-AF65-F5344CB8AC3E}">
        <p14:creationId xmlns:p14="http://schemas.microsoft.com/office/powerpoint/2010/main" val="1636201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Situations d’urgence</a:t>
            </a:r>
            <a:endParaRPr lang="fr-CH" dirty="0">
              <a:solidFill>
                <a:schemeClr val="accent2"/>
              </a:solidFill>
            </a:endParaRPr>
          </a:p>
        </p:txBody>
      </p:sp>
      <p:sp>
        <p:nvSpPr>
          <p:cNvPr id="3" name="Inhaltsplatzhalter 2"/>
          <p:cNvSpPr>
            <a:spLocks noGrp="1"/>
          </p:cNvSpPr>
          <p:nvPr>
            <p:ph idx="1"/>
          </p:nvPr>
        </p:nvSpPr>
        <p:spPr/>
        <p:txBody>
          <a:bodyPr>
            <a:noAutofit/>
          </a:bodyPr>
          <a:lstStyle/>
          <a:p>
            <a:pPr lvl="1"/>
            <a:r>
              <a:rPr lang="fr-CH" dirty="0"/>
              <a:t>Donnez d’abord les premiers soins aux blessés</a:t>
            </a:r>
            <a:r>
              <a:rPr lang="de-CH" dirty="0"/>
              <a:t>.</a:t>
            </a:r>
          </a:p>
          <a:p>
            <a:pPr lvl="1"/>
            <a:r>
              <a:rPr lang="fr-CH" dirty="0"/>
              <a:t>Alertez ensuite le plus vite possible les secours en composant le numéro européen d’urgence 112 (accessible sur tous les réseaux mobiles, même si votre téléphone est bloqué) ou en utilisant une application d’urgence.</a:t>
            </a:r>
            <a:endParaRPr lang="de-CH" dirty="0"/>
          </a:p>
          <a:p>
            <a:pPr lvl="1"/>
            <a:r>
              <a:rPr lang="fr-CH" dirty="0"/>
              <a:t>Ne laissez pas les blessés seuls. </a:t>
            </a:r>
            <a:endParaRPr lang="de-CH" dirty="0"/>
          </a:p>
          <a:p>
            <a:pPr lvl="1"/>
            <a:r>
              <a:rPr lang="fr-CH" dirty="0"/>
              <a:t>Veillez à votre propre sécurité.</a:t>
            </a:r>
          </a:p>
          <a:p>
            <a:endParaRPr lang="de-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15</a:t>
            </a:fld>
            <a:endParaRPr lang="de-CH" dirty="0"/>
          </a:p>
        </p:txBody>
      </p:sp>
    </p:spTree>
    <p:extLst>
      <p:ext uri="{BB962C8B-B14F-4D97-AF65-F5344CB8AC3E}">
        <p14:creationId xmlns:p14="http://schemas.microsoft.com/office/powerpoint/2010/main" val="2632534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Renseignements complémentaires</a:t>
            </a:r>
          </a:p>
        </p:txBody>
      </p:sp>
      <p:sp>
        <p:nvSpPr>
          <p:cNvPr id="3" name="Inhaltsplatzhalter 2"/>
          <p:cNvSpPr>
            <a:spLocks noGrp="1"/>
          </p:cNvSpPr>
          <p:nvPr>
            <p:ph idx="1"/>
          </p:nvPr>
        </p:nvSpPr>
        <p:spPr>
          <a:xfrm>
            <a:off x="4079776" y="1484784"/>
            <a:ext cx="7920879" cy="4692179"/>
          </a:xfrm>
        </p:spPr>
        <p:txBody>
          <a:bodyPr>
            <a:noAutofit/>
          </a:bodyPr>
          <a:lstStyle/>
          <a:p>
            <a:r>
              <a:rPr lang="fr-CH" dirty="0"/>
              <a:t>Pour plus de renseignements, vous pouvez consulter:</a:t>
            </a:r>
          </a:p>
          <a:p>
            <a:pPr marL="342900" indent="-342900">
              <a:buClr>
                <a:schemeClr val="accent2"/>
              </a:buClr>
              <a:buFont typeface="BFU Suisse" panose="020B0504000000000000" pitchFamily="34" charset="-78"/>
              <a:buChar char="•"/>
            </a:pPr>
            <a:r>
              <a:rPr lang="fr-CH" dirty="0"/>
              <a:t>la brochure du BPA «Randonnée en montagne» </a:t>
            </a:r>
            <a:br>
              <a:rPr lang="fr-CH" dirty="0"/>
            </a:br>
            <a:r>
              <a:rPr lang="fr-CH" dirty="0"/>
              <a:t>(réf. 3.010), qui peut être commandée gratuitement </a:t>
            </a:r>
            <a:br>
              <a:rPr lang="fr-CH" dirty="0"/>
            </a:br>
            <a:r>
              <a:rPr lang="fr-CH" dirty="0"/>
              <a:t>sur </a:t>
            </a:r>
            <a:r>
              <a:rPr lang="fr-CH" u="sng" dirty="0"/>
              <a:t>commander.bpa.ch</a:t>
            </a:r>
            <a:r>
              <a:rPr lang="fr-CH" dirty="0"/>
              <a:t>;</a:t>
            </a:r>
          </a:p>
          <a:p>
            <a:pPr marL="342900" indent="-342900">
              <a:spcBef>
                <a:spcPts val="1200"/>
              </a:spcBef>
              <a:buClr>
                <a:schemeClr val="accent2"/>
              </a:buClr>
              <a:buFont typeface="BFU Suisse" panose="020B0504000000000000" pitchFamily="34" charset="-78"/>
              <a:buChar char="•"/>
            </a:pPr>
            <a:r>
              <a:rPr lang="fr-CH" dirty="0"/>
              <a:t>le site Internet de la campagne </a:t>
            </a:r>
            <a:r>
              <a:rPr lang="fr-CH" u="sng" dirty="0"/>
              <a:t>rando-en-montagne.ch</a:t>
            </a:r>
            <a:r>
              <a:rPr lang="fr-CH" dirty="0"/>
              <a:t>.</a:t>
            </a:r>
            <a:br>
              <a:rPr lang="fr-CH" dirty="0"/>
            </a:br>
            <a:endParaRPr lang="fr-CH" dirty="0">
              <a:solidFill>
                <a:srgbClr val="FF0000"/>
              </a:solidFill>
            </a:endParaRPr>
          </a:p>
          <a:p>
            <a:pPr>
              <a:lnSpc>
                <a:spcPct val="100000"/>
              </a:lnSpc>
              <a:spcAft>
                <a:spcPts val="0"/>
              </a:spcAft>
            </a:pPr>
            <a:r>
              <a:rPr lang="fr-CH" dirty="0"/>
              <a:t>Davantage de conseils de prévention des accidents </a:t>
            </a:r>
            <a:br>
              <a:rPr lang="fr-CH" dirty="0"/>
            </a:br>
            <a:r>
              <a:rPr lang="fr-CH" dirty="0"/>
              <a:t>sur </a:t>
            </a:r>
            <a:r>
              <a:rPr lang="fr-CH" u="sng" dirty="0"/>
              <a:t>bpa.ch</a:t>
            </a:r>
            <a:r>
              <a:rPr lang="fr-CH" dirty="0"/>
              <a:t>.</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16</a:t>
            </a:fld>
            <a:endParaRPr lang="de-CH" dirty="0"/>
          </a:p>
        </p:txBody>
      </p:sp>
      <p:pic>
        <p:nvPicPr>
          <p:cNvPr id="6" name="Image 5"/>
          <p:cNvPicPr>
            <a:picLocks noChangeAspect="1"/>
          </p:cNvPicPr>
          <p:nvPr/>
        </p:nvPicPr>
        <p:blipFill>
          <a:blip r:embed="rId3"/>
          <a:stretch>
            <a:fillRect/>
          </a:stretch>
        </p:blipFill>
        <p:spPr>
          <a:xfrm>
            <a:off x="520017" y="1586384"/>
            <a:ext cx="2282225" cy="3240546"/>
          </a:xfrm>
          <a:prstGeom prst="rect">
            <a:avLst/>
          </a:prstGeom>
        </p:spPr>
      </p:pic>
    </p:spTree>
    <p:extLst>
      <p:ext uri="{BB962C8B-B14F-4D97-AF65-F5344CB8AC3E}">
        <p14:creationId xmlns:p14="http://schemas.microsoft.com/office/powerpoint/2010/main" val="2243007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7B60F080-C5D5-4F1E-9C6A-16F39DA91B01}"/>
              </a:ext>
            </a:extLst>
          </p:cNvPr>
          <p:cNvSpPr>
            <a:spLocks noGrp="1"/>
          </p:cNvSpPr>
          <p:nvPr>
            <p:ph type="sldNum" sz="quarter" idx="12"/>
          </p:nvPr>
        </p:nvSpPr>
        <p:spPr/>
        <p:txBody>
          <a:bodyPr/>
          <a:lstStyle/>
          <a:p>
            <a:fld id="{442AD375-037F-43D0-B059-5172DA06796A}" type="slidenum">
              <a:rPr lang="de-CH" smtClean="0"/>
              <a:pPr/>
              <a:t>2</a:t>
            </a:fld>
            <a:endParaRPr lang="de-CH" dirty="0"/>
          </a:p>
        </p:txBody>
      </p:sp>
      <p:sp>
        <p:nvSpPr>
          <p:cNvPr id="11" name="Textfeld 10"/>
          <p:cNvSpPr txBox="1"/>
          <p:nvPr/>
        </p:nvSpPr>
        <p:spPr>
          <a:xfrm>
            <a:off x="7104112" y="2106544"/>
            <a:ext cx="4536504" cy="3416320"/>
          </a:xfrm>
          <a:prstGeom prst="rect">
            <a:avLst/>
          </a:prstGeom>
          <a:noFill/>
        </p:spPr>
        <p:txBody>
          <a:bodyPr wrap="square" lIns="0" tIns="0" rIns="0" bIns="0" rtlCol="0">
            <a:spAutoFit/>
          </a:bodyPr>
          <a:lstStyle/>
          <a:p>
            <a:r>
              <a:rPr lang="fr-CH" sz="3000" dirty="0">
                <a:solidFill>
                  <a:srgbClr val="286078"/>
                </a:solidFill>
              </a:rPr>
              <a:t>En moyenne, plus de</a:t>
            </a:r>
          </a:p>
          <a:p>
            <a:r>
              <a:rPr lang="fr-CH" sz="7200" b="1" dirty="0">
                <a:solidFill>
                  <a:srgbClr val="286078"/>
                </a:solidFill>
              </a:rPr>
              <a:t>40 </a:t>
            </a:r>
          </a:p>
          <a:p>
            <a:r>
              <a:rPr lang="fr-CH" sz="3000" dirty="0">
                <a:solidFill>
                  <a:srgbClr val="286078"/>
                </a:solidFill>
              </a:rPr>
              <a:t>personnes résidant en Suisse meurent chaque année en faisant de la randonnée.</a:t>
            </a:r>
          </a:p>
        </p:txBody>
      </p:sp>
      <p:sp>
        <p:nvSpPr>
          <p:cNvPr id="13" name="Textfeld 12"/>
          <p:cNvSpPr txBox="1"/>
          <p:nvPr/>
        </p:nvSpPr>
        <p:spPr>
          <a:xfrm>
            <a:off x="507953" y="3316523"/>
            <a:ext cx="6020096" cy="2954655"/>
          </a:xfrm>
          <a:prstGeom prst="rect">
            <a:avLst/>
          </a:prstGeom>
          <a:noFill/>
        </p:spPr>
        <p:txBody>
          <a:bodyPr wrap="square" lIns="0" tIns="0" rIns="0" bIns="0" rtlCol="0">
            <a:spAutoFit/>
          </a:bodyPr>
          <a:lstStyle/>
          <a:p>
            <a:r>
              <a:rPr lang="de-CH" sz="7200" b="1" dirty="0">
                <a:solidFill>
                  <a:schemeClr val="accent6"/>
                </a:solidFill>
              </a:rPr>
              <a:t>5000</a:t>
            </a:r>
          </a:p>
          <a:p>
            <a:r>
              <a:rPr lang="fr-CH" sz="3000" dirty="0">
                <a:solidFill>
                  <a:schemeClr val="accent6"/>
                </a:solidFill>
              </a:rPr>
              <a:t>personnes établies en Suisse subissent des blessures graves ou moyennement graves chaque année.</a:t>
            </a:r>
          </a:p>
        </p:txBody>
      </p:sp>
      <p:sp>
        <p:nvSpPr>
          <p:cNvPr id="9" name="Textfeld 8"/>
          <p:cNvSpPr txBox="1"/>
          <p:nvPr/>
        </p:nvSpPr>
        <p:spPr>
          <a:xfrm>
            <a:off x="623392" y="702544"/>
            <a:ext cx="5688632" cy="2215991"/>
          </a:xfrm>
          <a:prstGeom prst="rect">
            <a:avLst/>
          </a:prstGeom>
          <a:noFill/>
        </p:spPr>
        <p:txBody>
          <a:bodyPr wrap="square" lIns="0" tIns="0" rIns="0" bIns="0" rtlCol="0">
            <a:spAutoFit/>
          </a:bodyPr>
          <a:lstStyle/>
          <a:p>
            <a:r>
              <a:rPr lang="fr-CH" sz="2400" dirty="0">
                <a:solidFill>
                  <a:schemeClr val="accent2"/>
                </a:solidFill>
              </a:rPr>
              <a:t>Environ </a:t>
            </a:r>
          </a:p>
          <a:p>
            <a:r>
              <a:rPr lang="fr-CH" sz="7200" b="1" dirty="0">
                <a:solidFill>
                  <a:schemeClr val="accent2"/>
                </a:solidFill>
              </a:rPr>
              <a:t>24 000 km</a:t>
            </a:r>
          </a:p>
          <a:p>
            <a:r>
              <a:rPr lang="fr-CH" sz="2400" dirty="0">
                <a:solidFill>
                  <a:schemeClr val="accent2"/>
                </a:solidFill>
              </a:rPr>
              <a:t>de chemins de randonnée de montagne sont balisés et entretenus en Suisse.</a:t>
            </a:r>
          </a:p>
        </p:txBody>
      </p:sp>
    </p:spTree>
    <p:extLst>
      <p:ext uri="{BB962C8B-B14F-4D97-AF65-F5344CB8AC3E}">
        <p14:creationId xmlns:p14="http://schemas.microsoft.com/office/powerpoint/2010/main" val="3042228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fr-CH" dirty="0"/>
              <a:t>Bien se préparer</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a:xfrm>
            <a:off x="479376" y="1484784"/>
            <a:ext cx="11593287" cy="4692179"/>
          </a:xfrm>
        </p:spPr>
        <p:txBody>
          <a:bodyPr vert="horz" lIns="0" tIns="0" rIns="0" bIns="0" rtlCol="0" anchor="t">
            <a:noAutofit/>
          </a:bodyPr>
          <a:lstStyle/>
          <a:p>
            <a:pPr marL="271145" lvl="1" indent="-271145"/>
            <a:r>
              <a:rPr lang="fr-CH" dirty="0"/>
              <a:t>À l’aide de cartes, de guides et de sites Internet, planifiez soigneusement le </a:t>
            </a:r>
            <a:r>
              <a:rPr lang="fr-CH" b="1" dirty="0"/>
              <a:t>parcours</a:t>
            </a:r>
            <a:r>
              <a:rPr lang="fr-CH" dirty="0"/>
              <a:t> et le </a:t>
            </a:r>
            <a:r>
              <a:rPr lang="fr-CH" b="1" dirty="0"/>
              <a:t>temps nécessaire</a:t>
            </a:r>
            <a:r>
              <a:rPr lang="fr-CH" dirty="0"/>
              <a:t>, </a:t>
            </a:r>
            <a:r>
              <a:rPr lang="fr-CH" b="1" dirty="0"/>
              <a:t>marge de sécurité comprise</a:t>
            </a:r>
            <a:r>
              <a:rPr lang="fr-CH" dirty="0"/>
              <a:t>, ainsi qu’un </a:t>
            </a:r>
            <a:r>
              <a:rPr lang="fr-CH" b="1" dirty="0"/>
              <a:t>itinéraire de rechange</a:t>
            </a:r>
            <a:r>
              <a:rPr lang="fr-CH" dirty="0"/>
              <a:t>. </a:t>
            </a:r>
            <a:endParaRPr lang="de-CH" dirty="0"/>
          </a:p>
          <a:p>
            <a:pPr marL="271145" lvl="1" indent="-271145"/>
            <a:r>
              <a:rPr lang="fr-CH" dirty="0"/>
              <a:t>Ce faisant, tenez compte du </a:t>
            </a:r>
            <a:r>
              <a:rPr lang="fr-CH" b="1" dirty="0"/>
              <a:t>niveau de difficulté</a:t>
            </a:r>
            <a:r>
              <a:rPr lang="fr-CH" dirty="0"/>
              <a:t> du parcours (catégorie de chemin, déclivité, passages exposés), de l’</a:t>
            </a:r>
            <a:r>
              <a:rPr lang="fr-CH" b="1" dirty="0"/>
              <a:t>état du chemin</a:t>
            </a:r>
            <a:r>
              <a:rPr lang="fr-CH" dirty="0"/>
              <a:t> (p. ex. présence de champs de neige résiduelle au début de l’été) ainsi que des </a:t>
            </a:r>
            <a:r>
              <a:rPr lang="fr-CH" b="1" dirty="0"/>
              <a:t>conditions météorologiques</a:t>
            </a:r>
            <a:r>
              <a:rPr lang="fr-CH" dirty="0"/>
              <a:t>.</a:t>
            </a:r>
            <a:endParaRPr lang="de-CH" dirty="0"/>
          </a:p>
          <a:p>
            <a:pPr marL="271145" lvl="1" indent="-271145"/>
            <a:r>
              <a:rPr lang="fr-FR" dirty="0"/>
              <a:t>Évaluez </a:t>
            </a:r>
            <a:r>
              <a:rPr lang="fr-FR" b="1" dirty="0"/>
              <a:t>vos capacités et condition physiques</a:t>
            </a:r>
            <a:r>
              <a:rPr lang="fr-FR" dirty="0"/>
              <a:t>, ou celles du membre le plus faible de votre groupe, de manière réaliste et tenez également compte de cette donnée lors de la planification de votre randonnée.</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3</a:t>
            </a:fld>
            <a:endParaRPr lang="de-CH" dirty="0"/>
          </a:p>
        </p:txBody>
      </p:sp>
    </p:spTree>
    <p:extLst>
      <p:ext uri="{BB962C8B-B14F-4D97-AF65-F5344CB8AC3E}">
        <p14:creationId xmlns:p14="http://schemas.microsoft.com/office/powerpoint/2010/main" val="225631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Les principaux prérequis physiques</a:t>
            </a:r>
          </a:p>
        </p:txBody>
      </p:sp>
      <p:sp>
        <p:nvSpPr>
          <p:cNvPr id="3" name="Inhaltsplatzhalter 2"/>
          <p:cNvSpPr>
            <a:spLocks noGrp="1"/>
          </p:cNvSpPr>
          <p:nvPr>
            <p:ph idx="1"/>
          </p:nvPr>
        </p:nvSpPr>
        <p:spPr>
          <a:xfrm>
            <a:off x="479377" y="1484784"/>
            <a:ext cx="11233199" cy="4692179"/>
          </a:xfrm>
        </p:spPr>
        <p:txBody>
          <a:bodyPr vert="horz" lIns="0" tIns="0" rIns="0" bIns="0" rtlCol="0" anchor="t">
            <a:noAutofit/>
          </a:bodyPr>
          <a:lstStyle/>
          <a:p>
            <a:pPr marL="271145" lvl="1" indent="-271145"/>
            <a:r>
              <a:rPr lang="fr-CH" dirty="0"/>
              <a:t>Être en forme</a:t>
            </a:r>
          </a:p>
          <a:p>
            <a:pPr marL="271145" lvl="1" indent="-271145"/>
            <a:r>
              <a:rPr lang="fr-CH" dirty="0"/>
              <a:t>Avoir le pied sûr</a:t>
            </a:r>
          </a:p>
          <a:p>
            <a:pPr marL="271145" lvl="1" indent="-271145"/>
            <a:r>
              <a:rPr lang="fr-CH" dirty="0"/>
              <a:t>Ne pas souffrir de vertige</a:t>
            </a:r>
          </a:p>
          <a:p>
            <a:pPr marL="271145" lvl="1" indent="-271145"/>
            <a:endParaRPr lang="de-CH" dirty="0"/>
          </a:p>
          <a:p>
            <a:pPr marL="356870" lvl="1" indent="-356870">
              <a:buNone/>
            </a:pPr>
            <a:r>
              <a:rPr lang="de-CH" dirty="0"/>
              <a:t>→ 	</a:t>
            </a:r>
            <a:r>
              <a:rPr lang="fr-CH" dirty="0"/>
              <a:t>Prêt pour les chemins blanc-rouge blanc? Découvrez ce qu’il en est </a:t>
            </a:r>
            <a:br>
              <a:rPr lang="fr-CH" dirty="0"/>
            </a:br>
            <a:r>
              <a:rPr lang="fr-CH" dirty="0"/>
              <a:t>en faisant notre test (</a:t>
            </a:r>
            <a:r>
              <a:rPr lang="fr-CH" dirty="0">
                <a:hlinkClick r:id="rId3"/>
              </a:rPr>
              <a:t>https://rando-en-montagne.ch/fr/test</a:t>
            </a:r>
            <a:r>
              <a:rPr lang="fr-CH" dirty="0"/>
              <a:t>).</a:t>
            </a:r>
            <a:br>
              <a:rPr lang="de-CH" dirty="0">
                <a:ea typeface="+mn-lt"/>
                <a:cs typeface="+mn-lt"/>
              </a:rPr>
            </a:br>
            <a:endParaRPr lang="de-CH" dirty="0">
              <a:solidFill>
                <a:srgbClr val="FF0000"/>
              </a:solidFill>
              <a:ea typeface="+mn-lt"/>
              <a:cs typeface="+mn-lt"/>
            </a:endParaRPr>
          </a:p>
          <a:p>
            <a:pPr marL="356870" lvl="1" indent="-356870">
              <a:buNone/>
            </a:pPr>
            <a:endParaRPr lang="de-CH" dirty="0">
              <a:ea typeface="+mn-lt"/>
              <a:cs typeface="+mn-lt"/>
              <a:hlinkClick r:id="rId4"/>
            </a:endParaRPr>
          </a:p>
          <a:p>
            <a:pPr marL="0" lvl="1" indent="0">
              <a:buNone/>
            </a:pPr>
            <a:endParaRPr lang="de-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4</a:t>
            </a:fld>
            <a:endParaRPr lang="de-CH" dirty="0"/>
          </a:p>
        </p:txBody>
      </p:sp>
    </p:spTree>
    <p:extLst>
      <p:ext uri="{BB962C8B-B14F-4D97-AF65-F5344CB8AC3E}">
        <p14:creationId xmlns:p14="http://schemas.microsoft.com/office/powerpoint/2010/main" val="4085827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fr-CH" dirty="0"/>
              <a:t>Bien se préparer</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a:xfrm>
            <a:off x="479377" y="1484784"/>
            <a:ext cx="10657183" cy="4692179"/>
          </a:xfrm>
        </p:spPr>
        <p:txBody>
          <a:bodyPr/>
          <a:lstStyle/>
          <a:p>
            <a:pPr lvl="1"/>
            <a:r>
              <a:rPr lang="fr-CH" dirty="0"/>
              <a:t>N’empruntez pas seul un itinéraire inconnu et difficile. Si vous partez seul, il vaut mieux choisir un parcours plutôt simple passant par des chemins relativement bien fréquentés.</a:t>
            </a:r>
          </a:p>
          <a:p>
            <a:pPr lvl="1"/>
            <a:r>
              <a:rPr lang="fr-CH" b="1" dirty="0"/>
              <a:t>Informez quelqu’un </a:t>
            </a:r>
            <a:r>
              <a:rPr lang="fr-CH" dirty="0"/>
              <a:t>de la randonnée que vous allez entreprendre, surtout si vous partez seul</a:t>
            </a:r>
            <a:r>
              <a:rPr lang="de-CH" dirty="0"/>
              <a:t>. </a:t>
            </a:r>
          </a:p>
          <a:p>
            <a:pPr lvl="1"/>
            <a:endParaRPr lang="fr-CH" dirty="0"/>
          </a:p>
          <a:p>
            <a:pPr marL="357188" lvl="1" indent="-357188">
              <a:buNone/>
            </a:pPr>
            <a:r>
              <a:rPr lang="fr-CH" sz="2200" dirty="0"/>
              <a:t>→ 	Sur rando-en-montagne.ch, vous trouverez une liste de contrôle pour la planification de vos randonnées en montagne.</a:t>
            </a:r>
          </a:p>
          <a:p>
            <a:pPr marL="357188" lvl="1" indent="-357188">
              <a:buNone/>
            </a:pPr>
            <a:r>
              <a:rPr lang="de-CH" sz="2200" dirty="0"/>
              <a:t>→ 	</a:t>
            </a:r>
            <a:r>
              <a:rPr lang="fr-CH" sz="2200" dirty="0"/>
              <a:t>Par ailleurs, vous trouverez des propositions de randonnée sur randonner.ch, suissemobile.ch et myswitzerland.com.</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5</a:t>
            </a:fld>
            <a:endParaRPr lang="de-CH" dirty="0"/>
          </a:p>
        </p:txBody>
      </p:sp>
    </p:spTree>
    <p:extLst>
      <p:ext uri="{BB962C8B-B14F-4D97-AF65-F5344CB8AC3E}">
        <p14:creationId xmlns:p14="http://schemas.microsoft.com/office/powerpoint/2010/main" val="617362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fr-CH" dirty="0"/>
              <a:t>Règle de calcul du temps de marche (pauses exclues)</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a:xfrm>
            <a:off x="479377" y="1484784"/>
            <a:ext cx="7920879" cy="4692179"/>
          </a:xfrm>
        </p:spPr>
        <p:txBody>
          <a:bodyPr/>
          <a:lstStyle/>
          <a:p>
            <a:pPr fontAlgn="base">
              <a:spcAft>
                <a:spcPts val="0"/>
              </a:spcAft>
            </a:pPr>
            <a:r>
              <a:rPr lang="fr-CH" b="1" dirty="0"/>
              <a:t>Montée</a:t>
            </a:r>
            <a:endParaRPr lang="fr-CH" dirty="0"/>
          </a:p>
          <a:p>
            <a:pPr fontAlgn="base"/>
            <a:r>
              <a:rPr lang="fr-CH" dirty="0"/>
              <a:t>Comptez 15 minutes pour un dénivelé de 100 m et autant pour une distance horizontale de 1 km</a:t>
            </a:r>
            <a:r>
              <a:rPr lang="de-CH" dirty="0"/>
              <a:t>.</a:t>
            </a:r>
            <a:br>
              <a:rPr lang="de-CH" dirty="0"/>
            </a:br>
            <a:endParaRPr lang="de-CH" dirty="0"/>
          </a:p>
          <a:p>
            <a:pPr fontAlgn="base">
              <a:spcAft>
                <a:spcPts val="0"/>
              </a:spcAft>
            </a:pPr>
            <a:r>
              <a:rPr lang="fr-CH" b="1" dirty="0"/>
              <a:t>Descente</a:t>
            </a:r>
            <a:endParaRPr lang="fr-CH" dirty="0"/>
          </a:p>
          <a:p>
            <a:pPr fontAlgn="base"/>
            <a:r>
              <a:rPr lang="fr-CH" dirty="0"/>
              <a:t>Comptez 15 minutes pour un dénivelé de 200 m et autant pour une distance horizontale de 1 km.</a:t>
            </a:r>
            <a:endParaRPr lang="de-CH" dirty="0"/>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6</a:t>
            </a:fld>
            <a:endParaRPr lang="de-CH"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4363" y="1484784"/>
            <a:ext cx="2678262" cy="4017393"/>
          </a:xfrm>
          <a:prstGeom prst="rect">
            <a:avLst/>
          </a:prstGeom>
        </p:spPr>
      </p:pic>
    </p:spTree>
    <p:extLst>
      <p:ext uri="{BB962C8B-B14F-4D97-AF65-F5344CB8AC3E}">
        <p14:creationId xmlns:p14="http://schemas.microsoft.com/office/powerpoint/2010/main" val="4157370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fr-CH" dirty="0"/>
              <a:t>Règle de calcul du temps de marche (pauses exclues)</a:t>
            </a:r>
            <a:endParaRPr lang="de-CH" dirty="0"/>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a:xfrm>
            <a:off x="479376" y="1484784"/>
            <a:ext cx="11449271" cy="4692179"/>
          </a:xfrm>
        </p:spPr>
        <p:txBody>
          <a:bodyPr/>
          <a:lstStyle/>
          <a:p>
            <a:pPr marL="0" lvl="1" indent="0">
              <a:buNone/>
            </a:pPr>
            <a:r>
              <a:rPr lang="fr-CH" dirty="0"/>
              <a:t>Exemple de calcul du temps de marche pour une randonnée de 6 km de long comportant 800 m de dénivelé ascendant et 800 m de dénivelé descendant</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7</a:t>
            </a:fld>
            <a:endParaRPr lang="de-CH" dirty="0"/>
          </a:p>
        </p:txBody>
      </p:sp>
      <p:pic>
        <p:nvPicPr>
          <p:cNvPr id="7" name="Image 6"/>
          <p:cNvPicPr>
            <a:picLocks noChangeAspect="1"/>
          </p:cNvPicPr>
          <p:nvPr/>
        </p:nvPicPr>
        <p:blipFill>
          <a:blip r:embed="rId3"/>
          <a:stretch>
            <a:fillRect/>
          </a:stretch>
        </p:blipFill>
        <p:spPr>
          <a:xfrm>
            <a:off x="1415480" y="2493431"/>
            <a:ext cx="9133657" cy="3683532"/>
          </a:xfrm>
          <a:prstGeom prst="rect">
            <a:avLst/>
          </a:prstGeom>
        </p:spPr>
      </p:pic>
    </p:spTree>
    <p:extLst>
      <p:ext uri="{BB962C8B-B14F-4D97-AF65-F5344CB8AC3E}">
        <p14:creationId xmlns:p14="http://schemas.microsoft.com/office/powerpoint/2010/main" val="926955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a:t>Catégories de chemins</a:t>
            </a:r>
            <a:endParaRPr lang="fr-CH" dirty="0">
              <a:solidFill>
                <a:schemeClr val="accent2"/>
              </a:solidFill>
            </a:endParaRPr>
          </a:p>
        </p:txBody>
      </p:sp>
      <p:sp>
        <p:nvSpPr>
          <p:cNvPr id="3" name="Inhaltsplatzhalter 2"/>
          <p:cNvSpPr>
            <a:spLocks noGrp="1"/>
          </p:cNvSpPr>
          <p:nvPr>
            <p:ph idx="1"/>
          </p:nvPr>
        </p:nvSpPr>
        <p:spPr>
          <a:xfrm>
            <a:off x="2063552" y="1484784"/>
            <a:ext cx="9433048" cy="4896544"/>
          </a:xfrm>
        </p:spPr>
        <p:txBody>
          <a:bodyPr>
            <a:noAutofit/>
          </a:bodyPr>
          <a:lstStyle/>
          <a:p>
            <a:pPr>
              <a:lnSpc>
                <a:spcPct val="100000"/>
              </a:lnSpc>
              <a:spcAft>
                <a:spcPts val="0"/>
              </a:spcAft>
            </a:pPr>
            <a:r>
              <a:rPr lang="fr-CH" altLang="de-DE" sz="1900" b="1" dirty="0"/>
              <a:t>Chemins de randonnée</a:t>
            </a:r>
            <a:br>
              <a:rPr lang="fr-CH" altLang="de-DE" sz="1900" dirty="0"/>
            </a:br>
            <a:r>
              <a:rPr lang="fr-CH" altLang="de-DE" sz="1900" dirty="0"/>
              <a:t>Les chemins de randonnée </a:t>
            </a:r>
            <a:r>
              <a:rPr lang="fr-CH" sz="1900" dirty="0"/>
              <a:t>sont généralement larges, mais peuvent aussi être étroits et accidentés par endroits. Ils ne posent aucune exigence particulière aux usagers. La vigilance et la prudence sont néanmoins de mise. Il est recommandé de porter des chaussures robustes à semelle bien profilée et d’avoir un équipement adapté aux conditions météorologiques.</a:t>
            </a:r>
            <a:r>
              <a:rPr lang="fr-CH" altLang="de-DE" sz="1900" dirty="0"/>
              <a:t>	</a:t>
            </a:r>
          </a:p>
          <a:p>
            <a:pPr>
              <a:lnSpc>
                <a:spcPct val="100000"/>
              </a:lnSpc>
              <a:spcAft>
                <a:spcPts val="0"/>
              </a:spcAft>
            </a:pPr>
            <a:br>
              <a:rPr lang="fr-CH" altLang="de-DE" sz="1900" dirty="0"/>
            </a:br>
            <a:r>
              <a:rPr lang="fr-CH" altLang="de-DE" sz="1900" b="1" dirty="0"/>
              <a:t>Chemins de randonnée de montagne</a:t>
            </a:r>
            <a:br>
              <a:rPr lang="fr-CH" altLang="de-DE" sz="1900" dirty="0"/>
            </a:br>
            <a:r>
              <a:rPr lang="fr-CH" altLang="de-DE" sz="1900" dirty="0"/>
              <a:t>Les chemins de randonnée de montagne sont le plus souvent étroits et en partie exposés. </a:t>
            </a:r>
            <a:r>
              <a:rPr lang="fr-CH" sz="1900" dirty="0"/>
              <a:t>Pour emprunter ces chemins, il est nécessaire d’avoir le pied sûr, de bénéficier d’une bonne condition physique et de ne pas souffrir de vertige. En outre, </a:t>
            </a:r>
            <a:br>
              <a:rPr lang="fr-CH" sz="1900" dirty="0"/>
            </a:br>
            <a:r>
              <a:rPr lang="fr-CH" sz="1900" dirty="0"/>
              <a:t>il faut connaître les dangers de la montagne. Il est recommandé non seulement de porter des chaussures solides à semelle bien profilée et d’avoir un équipement adapté aux conditions météorologiques, mais également d’emporter une carte de randonnée.</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8</a:t>
            </a:fld>
            <a:endParaRPr lang="de-CH" dirty="0"/>
          </a:p>
        </p:txBody>
      </p:sp>
      <p:pic>
        <p:nvPicPr>
          <p:cNvPr id="10" name="Grafik 9"/>
          <p:cNvPicPr>
            <a:picLocks noChangeAspect="1"/>
          </p:cNvPicPr>
          <p:nvPr/>
        </p:nvPicPr>
        <p:blipFill rotWithShape="1">
          <a:blip r:embed="rId3"/>
          <a:srcRect t="7924"/>
          <a:stretch/>
        </p:blipFill>
        <p:spPr>
          <a:xfrm>
            <a:off x="198937" y="1484808"/>
            <a:ext cx="1709400" cy="581738"/>
          </a:xfrm>
          <a:prstGeom prst="rect">
            <a:avLst/>
          </a:prstGeom>
        </p:spPr>
      </p:pic>
      <p:pic>
        <p:nvPicPr>
          <p:cNvPr id="11" name="Grafik 10"/>
          <p:cNvPicPr>
            <a:picLocks noChangeAspect="1"/>
          </p:cNvPicPr>
          <p:nvPr/>
        </p:nvPicPr>
        <p:blipFill>
          <a:blip r:embed="rId4"/>
          <a:stretch>
            <a:fillRect/>
          </a:stretch>
        </p:blipFill>
        <p:spPr>
          <a:xfrm>
            <a:off x="198937" y="3429000"/>
            <a:ext cx="1748250" cy="651240"/>
          </a:xfrm>
          <a:prstGeom prst="rect">
            <a:avLst/>
          </a:prstGeom>
        </p:spPr>
      </p:pic>
    </p:spTree>
    <p:extLst>
      <p:ext uri="{BB962C8B-B14F-4D97-AF65-F5344CB8AC3E}">
        <p14:creationId xmlns:p14="http://schemas.microsoft.com/office/powerpoint/2010/main" val="2114170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a:t>Catégories de chemins</a:t>
            </a:r>
            <a:endParaRPr lang="fr-CH" dirty="0">
              <a:solidFill>
                <a:schemeClr val="accent2"/>
              </a:solidFill>
            </a:endParaRPr>
          </a:p>
        </p:txBody>
      </p:sp>
      <p:sp>
        <p:nvSpPr>
          <p:cNvPr id="3" name="Inhaltsplatzhalter 2"/>
          <p:cNvSpPr>
            <a:spLocks noGrp="1"/>
          </p:cNvSpPr>
          <p:nvPr>
            <p:ph idx="1"/>
          </p:nvPr>
        </p:nvSpPr>
        <p:spPr>
          <a:xfrm>
            <a:off x="2063552" y="1484784"/>
            <a:ext cx="9217024" cy="4896544"/>
          </a:xfrm>
        </p:spPr>
        <p:txBody>
          <a:bodyPr>
            <a:noAutofit/>
          </a:bodyPr>
          <a:lstStyle/>
          <a:p>
            <a:pPr>
              <a:spcAft>
                <a:spcPts val="0"/>
              </a:spcAft>
            </a:pPr>
            <a:r>
              <a:rPr lang="fr-CH" altLang="de-DE" sz="1900" b="1" dirty="0"/>
              <a:t>Chemins de randonnée alpine</a:t>
            </a:r>
            <a:br>
              <a:rPr lang="fr-CH" altLang="de-DE" sz="1900" dirty="0"/>
            </a:br>
            <a:r>
              <a:rPr lang="fr-CH" sz="1900" dirty="0"/>
              <a:t>Les chemins de randonnée alpine traversent parfois des champs de neige, des glaciers ou des pierriers ou empruntent des falaises comprenant de courts passages d’escalade. Le chemin n’est pas toujours tracé. Pour emprunter ces chemins, il est nécessaire d’avoir le pied sûr, de bénéficier d’une bonne condition physique et de ne pas souffrir de vertige. En outre, il faut connaître les dangers de la montagne. À l’équipement nécessaire pour les chemins de randonnée de montagne doivent s’ajouter, selon l’itinéraire prévu, une boussole, une corde, un piolet et des crampons.</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9</a:t>
            </a:fld>
            <a:endParaRPr lang="de-CH" dirty="0"/>
          </a:p>
        </p:txBody>
      </p:sp>
      <p:pic>
        <p:nvPicPr>
          <p:cNvPr id="12" name="Grafik 11"/>
          <p:cNvPicPr>
            <a:picLocks noChangeAspect="1"/>
          </p:cNvPicPr>
          <p:nvPr/>
        </p:nvPicPr>
        <p:blipFill>
          <a:blip r:embed="rId3"/>
          <a:stretch>
            <a:fillRect/>
          </a:stretch>
        </p:blipFill>
        <p:spPr>
          <a:xfrm>
            <a:off x="263352" y="1412776"/>
            <a:ext cx="1709400" cy="631800"/>
          </a:xfrm>
          <a:prstGeom prst="rect">
            <a:avLst/>
          </a:prstGeom>
        </p:spPr>
      </p:pic>
    </p:spTree>
    <p:extLst>
      <p:ext uri="{BB962C8B-B14F-4D97-AF65-F5344CB8AC3E}">
        <p14:creationId xmlns:p14="http://schemas.microsoft.com/office/powerpoint/2010/main" val="1268659541"/>
      </p:ext>
    </p:extLst>
  </p:cSld>
  <p:clrMapOvr>
    <a:masterClrMapping/>
  </p:clrMapOvr>
</p:sld>
</file>

<file path=ppt/theme/theme1.xml><?xml version="1.0" encoding="utf-8"?>
<a:theme xmlns:a="http://schemas.openxmlformats.org/drawingml/2006/main" name="Design bfu">
  <a:themeElements>
    <a:clrScheme name="bfu">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0000"/>
      </a:hlink>
      <a:folHlink>
        <a:srgbClr val="000000"/>
      </a:folHlink>
    </a:clrScheme>
    <a:fontScheme name="BFU">
      <a:majorFont>
        <a:latin typeface="BFU Suisse Medium"/>
        <a:ea typeface=""/>
        <a:cs typeface=""/>
      </a:majorFont>
      <a:minorFont>
        <a:latin typeface="BFU Suiss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aesentation_BFU_de.potx" id="{B4C03377-D068-4A93-9043-12FDF98FA847}" vid="{A469706B-F2AE-45D7-BD11-3236737D3DC7}"/>
    </a:ext>
  </a:extLst>
</a:theme>
</file>

<file path=ppt/theme/theme2.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b4941f2-48be-4bb0-a3d9-a0ff0057a962">
      <Terms xmlns="http://schemas.microsoft.com/office/infopath/2007/PartnerControls"/>
    </lcf76f155ced4ddcb4097134ff3c332f>
    <TaxCatchAll xmlns="28b27246-006c-4c52-ba09-a14edd98252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8E44F310505F844780F5EE20D9E0FA6C" ma:contentTypeVersion="14" ma:contentTypeDescription="Ein neues Dokument erstellen." ma:contentTypeScope="" ma:versionID="8a32279e21261cc9aad5d24826d3cb50">
  <xsd:schema xmlns:xsd="http://www.w3.org/2001/XMLSchema" xmlns:xs="http://www.w3.org/2001/XMLSchema" xmlns:p="http://schemas.microsoft.com/office/2006/metadata/properties" xmlns:ns2="bb4941f2-48be-4bb0-a3d9-a0ff0057a962" xmlns:ns3="28b27246-006c-4c52-ba09-a14edd98252a" targetNamespace="http://schemas.microsoft.com/office/2006/metadata/properties" ma:root="true" ma:fieldsID="ef99dfdc11095599b100cc5083ec201c" ns2:_="" ns3:_="">
    <xsd:import namespace="bb4941f2-48be-4bb0-a3d9-a0ff0057a962"/>
    <xsd:import namespace="28b27246-006c-4c52-ba09-a14edd9825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4941f2-48be-4bb0-a3d9-a0ff0057a9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1b12924a-b9be-4e7e-81f0-735c63fe5eb9" ma:termSetId="09814cd3-568e-fe90-9814-8d621ff8fb84" ma:anchorId="fba54fb3-c3e1-fe81-a776-ca4b69148c4d" ma:open="true" ma:isKeyword="false">
      <xsd:complexType>
        <xsd:sequence>
          <xsd:element ref="pc:Terms" minOccurs="0" maxOccurs="1"/>
        </xsd:sequence>
      </xsd:complex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b27246-006c-4c52-ba09-a14edd98252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b943245-af3c-4a75-8039-002b343b1f10}" ma:internalName="TaxCatchAll" ma:showField="CatchAllData" ma:web="28b27246-006c-4c52-ba09-a14edd9825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3D3ADF-BA98-4C7A-B46D-25EE32777ACB}">
  <ds:schemaRefs>
    <ds:schemaRef ds:uri="http://schemas.microsoft.com/office/2006/metadata/properties"/>
    <ds:schemaRef ds:uri="http://schemas.microsoft.com/office/2006/documentManagement/types"/>
    <ds:schemaRef ds:uri="http://schemas.openxmlformats.org/package/2006/metadata/core-properties"/>
    <ds:schemaRef ds:uri="bb4941f2-48be-4bb0-a3d9-a0ff0057a962"/>
    <ds:schemaRef ds:uri="http://purl.org/dc/terms/"/>
    <ds:schemaRef ds:uri="http://www.w3.org/XML/1998/namespace"/>
    <ds:schemaRef ds:uri="http://purl.org/dc/elements/1.1/"/>
    <ds:schemaRef ds:uri="http://schemas.microsoft.com/office/infopath/2007/PartnerControls"/>
    <ds:schemaRef ds:uri="28b27246-006c-4c52-ba09-a14edd98252a"/>
    <ds:schemaRef ds:uri="http://purl.org/dc/dcmitype/"/>
  </ds:schemaRefs>
</ds:datastoreItem>
</file>

<file path=customXml/itemProps2.xml><?xml version="1.0" encoding="utf-8"?>
<ds:datastoreItem xmlns:ds="http://schemas.openxmlformats.org/officeDocument/2006/customXml" ds:itemID="{14F61293-5DDD-4DB4-B31C-0C5A948A9657}">
  <ds:schemaRefs>
    <ds:schemaRef ds:uri="http://schemas.microsoft.com/sharepoint/v3/contenttype/forms"/>
  </ds:schemaRefs>
</ds:datastoreItem>
</file>

<file path=customXml/itemProps3.xml><?xml version="1.0" encoding="utf-8"?>
<ds:datastoreItem xmlns:ds="http://schemas.openxmlformats.org/officeDocument/2006/customXml" ds:itemID="{AA269921-E332-484C-A0B8-F8DE7FB90B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4941f2-48be-4bb0-a3d9-a0ff0057a962"/>
    <ds:schemaRef ds:uri="28b27246-006c-4c52-ba09-a14edd9825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Praesentation_BFU_de</Template>
  <TotalTime>0</TotalTime>
  <Words>1117</Words>
  <Application>Microsoft Office PowerPoint</Application>
  <PresentationFormat>Breitbild</PresentationFormat>
  <Paragraphs>102</Paragraphs>
  <Slides>16</Slides>
  <Notes>16</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16</vt:i4>
      </vt:variant>
    </vt:vector>
  </HeadingPairs>
  <TitlesOfParts>
    <vt:vector size="22" baseType="lpstr">
      <vt:lpstr>Arial</vt:lpstr>
      <vt:lpstr>BFU Suisse</vt:lpstr>
      <vt:lpstr>BFU Suisse </vt:lpstr>
      <vt:lpstr>BFU Suisse Medium</vt:lpstr>
      <vt:lpstr>Suisse Int'l</vt:lpstr>
      <vt:lpstr>Design bfu</vt:lpstr>
      <vt:lpstr>Randonner  n’est pas se balader</vt:lpstr>
      <vt:lpstr>PowerPoint-Präsentation</vt:lpstr>
      <vt:lpstr>Bien se préparer</vt:lpstr>
      <vt:lpstr>Les principaux prérequis physiques</vt:lpstr>
      <vt:lpstr>Bien se préparer</vt:lpstr>
      <vt:lpstr>Règle de calcul du temps de marche (pauses exclues)</vt:lpstr>
      <vt:lpstr>Règle de calcul du temps de marche (pauses exclues)</vt:lpstr>
      <vt:lpstr>Catégories de chemins</vt:lpstr>
      <vt:lpstr>Catégories de chemins</vt:lpstr>
      <vt:lpstr>Bien s’équiper</vt:lpstr>
      <vt:lpstr>Bien gérer la randonnée</vt:lpstr>
      <vt:lpstr>Bien gérer la randonnée</vt:lpstr>
      <vt:lpstr>PowerPoint-Präsentation</vt:lpstr>
      <vt:lpstr>Mémento de la randonnée en montagne</vt:lpstr>
      <vt:lpstr>Situations d’urgence</vt:lpstr>
      <vt:lpstr>Renseignements complémentaires</vt:lpstr>
    </vt:vector>
  </TitlesOfParts>
  <Company>bfu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Bergwandern ist kein Spaziergang.</dc:title>
  <dc:creator>Baeriswyl Michelle</dc:creator>
  <cp:lastModifiedBy>Baeriswyl Michelle</cp:lastModifiedBy>
  <cp:revision>113</cp:revision>
  <cp:lastPrinted>2019-03-22T15:02:17Z</cp:lastPrinted>
  <dcterms:created xsi:type="dcterms:W3CDTF">2020-05-11T11:41:14Z</dcterms:created>
  <dcterms:modified xsi:type="dcterms:W3CDTF">2023-07-27T09:02:25Z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0x0101008E44F310505F844780F5EE20D9E0FA6C</vt:lpwstr>
  </property>
  <property fmtid="{D5CDD505-2E9C-101B-9397-08002B2CF9AE}" pid="3" name="MediaServiceImageTags">
    <vt:lpwstr/>
  </property>
</Properties>
</file>