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62" r:id="rId5"/>
    <p:sldId id="305" r:id="rId6"/>
    <p:sldId id="303" r:id="rId7"/>
    <p:sldId id="296" r:id="rId8"/>
    <p:sldId id="306" r:id="rId9"/>
    <p:sldId id="307" r:id="rId10"/>
    <p:sldId id="308" r:id="rId11"/>
    <p:sldId id="297" r:id="rId12"/>
    <p:sldId id="301" r:id="rId13"/>
    <p:sldId id="286" r:id="rId14"/>
    <p:sldId id="300" r:id="rId1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ämer Andrea" initials="KA" lastIdx="2" clrIdx="0">
    <p:extLst>
      <p:ext uri="{19B8F6BF-5375-455C-9EA6-DF929625EA0E}">
        <p15:presenceInfo xmlns:p15="http://schemas.microsoft.com/office/powerpoint/2012/main" userId="S-1-5-21-1475044384-693701708-1244863647-20654" providerId="AD"/>
      </p:ext>
    </p:extLst>
  </p:cmAuthor>
  <p:cmAuthor id="2" name="Baeriswyl Michelle" initials="BM" lastIdx="9" clrIdx="1">
    <p:extLst>
      <p:ext uri="{19B8F6BF-5375-455C-9EA6-DF929625EA0E}">
        <p15:presenceInfo xmlns:p15="http://schemas.microsoft.com/office/powerpoint/2012/main" userId="Baeriswyl Michelle" providerId="None"/>
      </p:ext>
    </p:extLst>
  </p:cmAuthor>
  <p:cmAuthor id="3" name="Benedikt Heer" initials="BH" lastIdx="6" clrIdx="2">
    <p:extLst>
      <p:ext uri="{19B8F6BF-5375-455C-9EA6-DF929625EA0E}">
        <p15:presenceInfo xmlns:p15="http://schemas.microsoft.com/office/powerpoint/2012/main" userId="Benedikt He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69499" autoAdjust="0"/>
  </p:normalViewPr>
  <p:slideViewPr>
    <p:cSldViewPr showGuides="1">
      <p:cViewPr varScale="1">
        <p:scale>
          <a:sx n="73" d="100"/>
          <a:sy n="73" d="100"/>
        </p:scale>
        <p:origin x="335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D30666F9-35B4-4677-A083-59893DB20F7D}"/>
    <pc:docChg chg="modSld">
      <pc:chgData name="Baeriswyl Michelle" userId="7dbe6026-e9b7-4e33-982d-84db899c07af" providerId="ADAL" clId="{D30666F9-35B4-4677-A083-59893DB20F7D}" dt="2023-07-26T10:39:48.694" v="5" actId="20577"/>
      <pc:docMkLst>
        <pc:docMk/>
      </pc:docMkLst>
      <pc:sldChg chg="modSp mod">
        <pc:chgData name="Baeriswyl Michelle" userId="7dbe6026-e9b7-4e33-982d-84db899c07af" providerId="ADAL" clId="{D30666F9-35B4-4677-A083-59893DB20F7D}" dt="2023-07-26T10:39:48.694" v="5" actId="20577"/>
        <pc:sldMkLst>
          <pc:docMk/>
          <pc:sldMk cId="1765271012" sldId="305"/>
        </pc:sldMkLst>
        <pc:spChg chg="mod">
          <ac:chgData name="Baeriswyl Michelle" userId="7dbe6026-e9b7-4e33-982d-84db899c07af" providerId="ADAL" clId="{D30666F9-35B4-4677-A083-59893DB20F7D}" dt="2023-07-26T10:39:43.543" v="2" actId="14100"/>
          <ac:spMkLst>
            <pc:docMk/>
            <pc:sldMk cId="1765271012" sldId="305"/>
            <ac:spMk id="3" creationId="{00000000-0000-0000-0000-000000000000}"/>
          </ac:spMkLst>
        </pc:spChg>
        <pc:spChg chg="mod">
          <ac:chgData name="Baeriswyl Michelle" userId="7dbe6026-e9b7-4e33-982d-84db899c07af" providerId="ADAL" clId="{D30666F9-35B4-4677-A083-59893DB20F7D}" dt="2023-07-26T10:39:48.694" v="5" actId="20577"/>
          <ac:spMkLst>
            <pc:docMk/>
            <pc:sldMk cId="1765271012" sldId="305"/>
            <ac:spMk id="5" creationId="{00000000-0000-0000-0000-000000000000}"/>
          </ac:spMkLst>
        </pc:spChg>
      </pc:sldChg>
    </pc:docChg>
  </pc:docChgLst>
  <pc:docChgLst>
    <pc:chgData name="Baeriswyl Michelle" userId="7dbe6026-e9b7-4e33-982d-84db899c07af" providerId="ADAL" clId="{C9B9C160-E8CB-47A6-A1F7-0483C17C0043}"/>
    <pc:docChg chg="modSld">
      <pc:chgData name="Baeriswyl Michelle" userId="7dbe6026-e9b7-4e33-982d-84db899c07af" providerId="ADAL" clId="{C9B9C160-E8CB-47A6-A1F7-0483C17C0043}" dt="2021-08-03T10:00:35.638" v="5" actId="6549"/>
      <pc:docMkLst>
        <pc:docMk/>
      </pc:docMkLst>
      <pc:sldChg chg="modSp mod">
        <pc:chgData name="Baeriswyl Michelle" userId="7dbe6026-e9b7-4e33-982d-84db899c07af" providerId="ADAL" clId="{C9B9C160-E8CB-47A6-A1F7-0483C17C0043}" dt="2021-08-03T10:00:35.638" v="5" actId="6549"/>
        <pc:sldMkLst>
          <pc:docMk/>
          <pc:sldMk cId="1765271012" sldId="305"/>
        </pc:sldMkLst>
        <pc:spChg chg="mod">
          <ac:chgData name="Baeriswyl Michelle" userId="7dbe6026-e9b7-4e33-982d-84db899c07af" providerId="ADAL" clId="{C9B9C160-E8CB-47A6-A1F7-0483C17C0043}" dt="2021-08-03T10:00:35.638" v="5" actId="6549"/>
          <ac:spMkLst>
            <pc:docMk/>
            <pc:sldMk cId="1765271012" sldId="305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64484" y="9566951"/>
            <a:ext cx="1232669" cy="35968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86603" y="3868922"/>
            <a:ext cx="5591519" cy="547198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273050"/>
            <a:ext cx="6113462" cy="3440113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396570" y="9428584"/>
            <a:ext cx="39953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754199" y="9731762"/>
            <a:ext cx="523923" cy="194876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677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1103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33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14469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07940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19764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05977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pPr marL="0" lvl="1" indent="0">
              <a:spcAft>
                <a:spcPts val="0"/>
              </a:spcAft>
              <a:buNone/>
            </a:pPr>
            <a:r>
              <a:rPr lang="it-CH" sz="2400" dirty="0"/>
              <a:t>Che cos’è il </a:t>
            </a:r>
            <a:r>
              <a:rPr lang="it-CH" sz="2400" dirty="0" err="1"/>
              <a:t>futsal</a:t>
            </a:r>
            <a:r>
              <a:rPr lang="it-CH" sz="2400" dirty="0"/>
              <a:t>?</a:t>
            </a:r>
          </a:p>
          <a:p>
            <a:pPr marL="0" lvl="1" indent="0">
              <a:buNone/>
            </a:pPr>
            <a:r>
              <a:rPr lang="it-CH" sz="2400" dirty="0"/>
              <a:t>Il </a:t>
            </a:r>
            <a:r>
              <a:rPr lang="it-CH" sz="2400" dirty="0" err="1"/>
              <a:t>futsal</a:t>
            </a:r>
            <a:r>
              <a:rPr lang="it-CH" sz="2400" dirty="0"/>
              <a:t> ha avuto origine in Sud America  («</a:t>
            </a:r>
            <a:r>
              <a:rPr lang="it-CH" sz="2400" dirty="0" err="1"/>
              <a:t>fútbol</a:t>
            </a:r>
            <a:r>
              <a:rPr lang="it-CH" sz="2400" dirty="0"/>
              <a:t> sala» significa calcio in palestra) e nel frattempo si è diffuso in tutto il mondo. È uno sport caratterizzato da alcune regole particolari per la protezione dei giocatori: il contatto fisico deve essere praticamente nullo. Inoltre, si usa un pallone speciale che non rimbalza.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014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4524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AqbPJhzOWc&amp;feature=youtu.b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png"/><Relationship Id="rId4" Type="http://schemas.openxmlformats.org/officeDocument/2006/relationships/hyperlink" Target="SEE%20YOU%20-%20mach%20dich%20sichtbar!%20(Video%20de)_Mpeg4%20H264_238540.wm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4113" y="2821790"/>
            <a:ext cx="9144495" cy="1543314"/>
          </a:xfrm>
        </p:spPr>
        <p:txBody>
          <a:bodyPr/>
          <a:lstStyle/>
          <a:p>
            <a:r>
              <a:rPr lang="it-IT" dirty="0"/>
              <a:t>Meglio in campo che all’ospedale.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Ditta, evento, data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/>
              <a:t>Cognome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marL="0" lvl="1" indent="0" algn="ctr">
              <a:buNone/>
            </a:pPr>
            <a:r>
              <a:rPr lang="it-IT" dirty="0">
                <a:solidFill>
                  <a:prstClr val="black"/>
                </a:solidFill>
              </a:rPr>
              <a:t>Video «</a:t>
            </a:r>
            <a:r>
              <a:rPr lang="it-IT" dirty="0">
                <a:hlinkClick r:id="rId3"/>
              </a:rPr>
              <a:t>Calcio</a:t>
            </a:r>
            <a:r>
              <a:rPr lang="it-IT" dirty="0">
                <a:solidFill>
                  <a:prstClr val="black"/>
                </a:solidFill>
              </a:rPr>
              <a:t>»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/>
          </a:p>
        </p:txBody>
      </p:sp>
      <p:pic>
        <p:nvPicPr>
          <p:cNvPr id="12" name="Grafik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88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Maggiori informazioni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7704854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it-IT" dirty="0"/>
              <a:t>Trovi ulteriori consigli per la tua sicurezza su upi.ch. 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5067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5"/>
            <a:ext cx="7344815" cy="4411278"/>
          </a:xfrm>
        </p:spPr>
        <p:txBody>
          <a:bodyPr/>
          <a:lstStyle/>
          <a:p>
            <a:pPr marL="0" lvl="1" indent="0">
              <a:buNone/>
            </a:pPr>
            <a:r>
              <a:rPr lang="it-IT" dirty="0"/>
              <a:t>Il calcio è uno degli sport più popolari al mondo. Qualche appassionato di calcio non si limiterà a guardarlo, ma vorrà anche giocare.</a:t>
            </a:r>
          </a:p>
          <a:p>
            <a:pPr marL="0" lvl="1" indent="0">
              <a:buNone/>
            </a:pPr>
            <a:r>
              <a:rPr lang="it-IT" dirty="0"/>
              <a:t>Purtroppo, ad infortunarsi nella rincorsa al pallone di cuoio non sono soltanto i professionisti, ma anche più di 75 000 giocatrici e giocatori amatoriali. </a:t>
            </a:r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/>
          </a:p>
        </p:txBody>
      </p:sp>
      <p:sp>
        <p:nvSpPr>
          <p:cNvPr id="5" name="Textfeld 4"/>
          <p:cNvSpPr txBox="1"/>
          <p:nvPr/>
        </p:nvSpPr>
        <p:spPr>
          <a:xfrm>
            <a:off x="514650" y="6104633"/>
            <a:ext cx="753226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CH" sz="1100" dirty="0"/>
              <a:t>UPI, estrapolazione numero di feriti Ø 2016–2020, popolazione residente in Svizzera</a:t>
            </a:r>
            <a:endParaRPr lang="de-CH" sz="11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1052736"/>
            <a:ext cx="3060192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7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Equipaggiamento giusto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8064895" cy="4692179"/>
          </a:xfrm>
        </p:spPr>
        <p:txBody>
          <a:bodyPr>
            <a:noAutofit/>
          </a:bodyPr>
          <a:lstStyle/>
          <a:p>
            <a:pPr lvl="1"/>
            <a:r>
              <a:rPr lang="it-IT"/>
              <a:t>Indossa sempre </a:t>
            </a:r>
            <a:r>
              <a:rPr lang="it-IT" b="1"/>
              <a:t>parastinchi con cavigliera integrata </a:t>
            </a:r>
            <a:r>
              <a:rPr lang="it-IT"/>
              <a:t>durante ogni sessione di allenamento e ogni partita, anche nei tornei di calcetto nelle partite con gli amici.</a:t>
            </a:r>
          </a:p>
          <a:p>
            <a:pPr lvl="1"/>
            <a:r>
              <a:rPr lang="it-IT"/>
              <a:t>Scegli le scarpe da calcio in base al terreno da gioco (scarpe con tacchetti, scarpe da calcetto, scarpe da palestra).</a:t>
            </a:r>
          </a:p>
          <a:p>
            <a:pPr lvl="1"/>
            <a:r>
              <a:rPr lang="it-IT"/>
              <a:t>Togli </a:t>
            </a:r>
            <a:r>
              <a:rPr lang="it-IT" b="1"/>
              <a:t>orologi e gioielli </a:t>
            </a:r>
            <a:r>
              <a:rPr lang="it-IT"/>
              <a:t>oppure coprili con un nastro adesivo.</a:t>
            </a:r>
          </a:p>
          <a:p>
            <a:pPr lvl="1"/>
            <a:r>
              <a:rPr lang="it-IT"/>
              <a:t>Indossa </a:t>
            </a:r>
            <a:r>
              <a:rPr lang="it-IT" b="1"/>
              <a:t>occhiali da sport</a:t>
            </a:r>
            <a:r>
              <a:rPr lang="it-IT"/>
              <a:t>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774" y="1205136"/>
            <a:ext cx="3063082" cy="46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07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Preparazione adeguata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it-IT" dirty="0"/>
              <a:t>Svolgi un </a:t>
            </a:r>
            <a:r>
              <a:rPr lang="it-IT" b="1" dirty="0"/>
              <a:t>riscaldamento mirato.</a:t>
            </a:r>
          </a:p>
          <a:p>
            <a:pPr lvl="1"/>
            <a:r>
              <a:rPr lang="it-IT" dirty="0"/>
              <a:t>Esegui </a:t>
            </a:r>
            <a:r>
              <a:rPr lang="it-IT" b="1" dirty="0"/>
              <a:t>esercizi di rafforzamento e stretching </a:t>
            </a:r>
            <a:r>
              <a:rPr lang="it-IT" dirty="0"/>
              <a:t>nonché</a:t>
            </a:r>
            <a:r>
              <a:rPr lang="it-IT" b="1" dirty="0"/>
              <a:t> di stabilizzazione</a:t>
            </a:r>
            <a:r>
              <a:rPr lang="it-IT" dirty="0"/>
              <a:t> per le caviglie, le ginocchia e il tronco.</a:t>
            </a:r>
          </a:p>
          <a:p>
            <a:pPr marL="0" lvl="1" indent="0">
              <a:buNone/>
            </a:pPr>
            <a:endParaRPr lang="de-CH" sz="1400" dirty="0"/>
          </a:p>
          <a:p>
            <a:pPr lvl="1"/>
            <a:endParaRPr lang="de-CH" sz="1400" dirty="0"/>
          </a:p>
          <a:p>
            <a:pPr marL="0" lvl="1" indent="0">
              <a:buNone/>
            </a:pPr>
            <a:endParaRPr lang="de-CH" sz="1400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321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E27A6C7-AE1F-43C5-9680-3076E0AE28B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it-IT" sz="1600" b="1" dirty="0">
                <a:solidFill>
                  <a:schemeClr val="accent2"/>
                </a:solidFill>
              </a:rPr>
              <a:t>Abduttori e adduttori</a:t>
            </a:r>
            <a:endParaRPr lang="de-CH" sz="1600" b="1" dirty="0">
              <a:solidFill>
                <a:schemeClr val="accent2"/>
              </a:solidFill>
            </a:endParaRPr>
          </a:p>
          <a:p>
            <a:endParaRPr lang="de-DE" sz="1600" b="1" dirty="0">
              <a:solidFill>
                <a:schemeClr val="accent2"/>
              </a:solidFill>
            </a:endParaRPr>
          </a:p>
          <a:p>
            <a:pPr lvl="1"/>
            <a:r>
              <a:rPr lang="it-IT" sz="1600" dirty="0"/>
              <a:t>Mini banda elastica sopra le caviglie, piedi aperti alla larghezza del bacino; in equilibrio su una gamba.</a:t>
            </a:r>
            <a:endParaRPr lang="de-CH" sz="1600" dirty="0"/>
          </a:p>
          <a:p>
            <a:pPr lvl="1"/>
            <a:r>
              <a:rPr lang="it-IT" sz="1600" dirty="0"/>
              <a:t>Mantenere l’equilibrio muovendo la gamba alzata lateralmente e riportandola alla posizione di partenza. </a:t>
            </a:r>
            <a:endParaRPr lang="de-CH" sz="1600" dirty="0"/>
          </a:p>
          <a:p>
            <a:pPr lvl="1"/>
            <a:r>
              <a:rPr lang="it-IT" sz="1600" dirty="0"/>
              <a:t>Ripetere il movimento muovendo il piede alzato all’indietro e riportandolo in avanti. </a:t>
            </a:r>
            <a:endParaRPr lang="de-CH" sz="1600" dirty="0"/>
          </a:p>
          <a:p>
            <a:pPr lvl="1"/>
            <a:r>
              <a:rPr lang="it-IT" sz="1600" dirty="0"/>
              <a:t>Ripetere l’esercizio sull’altra gamba.</a:t>
            </a:r>
            <a:endParaRPr lang="de-DE" sz="1600" dirty="0"/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B1EFDA13-BEB7-DA47-807D-3010102303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" r="310"/>
          <a:stretch>
            <a:fillRect/>
          </a:stretch>
        </p:blipFill>
        <p:spPr>
          <a:noFill/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28ADCF-1573-433D-936D-076FCB6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Rafforza i muscoli. 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28E305-5739-42F7-9B58-0DF63AC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F947A5-8F61-4AE6-B1F1-265C04FF3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Le articolazioni ti sono grate.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2269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E27A6C7-AE1F-43C5-9680-3076E0AE28B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it-IT" sz="1600" b="1" dirty="0">
                <a:solidFill>
                  <a:schemeClr val="tx2">
                    <a:lumMod val="50000"/>
                  </a:schemeClr>
                </a:solidFill>
              </a:rPr>
              <a:t>Stabilizzazione delle caviglie</a:t>
            </a:r>
            <a:endParaRPr lang="de-CH" sz="1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de-DE" sz="1600" b="1" dirty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it-IT" sz="1600" dirty="0"/>
              <a:t>Poggiare la mini banda al suolo</a:t>
            </a:r>
            <a:endParaRPr lang="de-CH" sz="1600" dirty="0"/>
          </a:p>
          <a:p>
            <a:pPr lvl="1"/>
            <a:r>
              <a:rPr lang="it-IT" sz="1600" dirty="0"/>
              <a:t>Saltare lateralmente sopra la banda: saltello alternato, con entrambe le gambe, su una gamba. </a:t>
            </a:r>
            <a:endParaRPr lang="de-CH" sz="1600" dirty="0"/>
          </a:p>
          <a:p>
            <a:pPr lvl="1"/>
            <a:r>
              <a:rPr lang="it-IT" sz="1600" dirty="0"/>
              <a:t>Saltare avanti e all’indietro sopra la banda: saltello alternato, con entrambe le gambe, su una gamba.</a:t>
            </a:r>
            <a:endParaRPr lang="de-CH" sz="1600" dirty="0"/>
          </a:p>
          <a:p>
            <a:pPr lvl="1"/>
            <a:r>
              <a:rPr lang="it-IT" sz="1600" dirty="0"/>
              <a:t>Ripetere i due esercizi con entrambe le gambe.</a:t>
            </a:r>
            <a:endParaRPr lang="de-CH" sz="1600" dirty="0"/>
          </a:p>
          <a:p>
            <a:pPr lvl="1">
              <a:buClr>
                <a:schemeClr val="tx2">
                  <a:lumMod val="50000"/>
                </a:schemeClr>
              </a:buClr>
            </a:pPr>
            <a:endParaRPr lang="de-DE" sz="1600" dirty="0"/>
          </a:p>
          <a:p>
            <a:pPr lvl="1">
              <a:buClr>
                <a:schemeClr val="tx2">
                  <a:lumMod val="50000"/>
                </a:schemeClr>
              </a:buClr>
            </a:pPr>
            <a:endParaRPr lang="de-DE" sz="1600" dirty="0"/>
          </a:p>
          <a:p>
            <a:r>
              <a:rPr lang="de-DE" sz="1600" dirty="0" err="1"/>
              <a:t>Consiglio</a:t>
            </a:r>
            <a:r>
              <a:rPr lang="de-DE" sz="1600" dirty="0"/>
              <a:t>:</a:t>
            </a:r>
          </a:p>
          <a:p>
            <a:pPr lvl="1"/>
            <a:r>
              <a:rPr lang="it-IT" sz="1600" dirty="0"/>
              <a:t>saltare anche a piedi nudi</a:t>
            </a:r>
            <a:endParaRPr lang="de-CH" sz="1600" dirty="0"/>
          </a:p>
          <a:p>
            <a:pPr lvl="1">
              <a:buClr>
                <a:schemeClr val="accent4"/>
              </a:buClr>
            </a:pPr>
            <a:endParaRPr lang="de-DE" sz="1600" dirty="0"/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B1EFDA13-BEB7-DA47-807D-3010102303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4" y="1284079"/>
            <a:ext cx="5760468" cy="4937544"/>
          </a:xfr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28ADCF-1573-433D-936D-076FCB6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Rafforza i muscoli. 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28E305-5739-42F7-9B58-0DF63AC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F947A5-8F61-4AE6-B1F1-265C04FF3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Le articolazioni ti sono grate.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69599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Rafforza i muscoli. 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it-IT" b="1" dirty="0">
                <a:solidFill>
                  <a:schemeClr val="accent2"/>
                </a:solidFill>
              </a:rPr>
              <a:t>Vale per tutti gli esercizi:</a:t>
            </a:r>
            <a:endParaRPr lang="de-CH" b="1" dirty="0">
              <a:solidFill>
                <a:schemeClr val="accent2"/>
              </a:solidFill>
            </a:endParaRPr>
          </a:p>
          <a:p>
            <a:pPr lvl="1"/>
            <a:r>
              <a:rPr lang="it-IT" dirty="0"/>
              <a:t>aumentare gradualmente l’intensità dell’allenamento </a:t>
            </a:r>
            <a:endParaRPr lang="de-CH" dirty="0"/>
          </a:p>
          <a:p>
            <a:pPr lvl="1"/>
            <a:r>
              <a:rPr lang="it-IT" dirty="0"/>
              <a:t>esercitarsi regolarmente; l’ideale è 2-3 volte a settimana</a:t>
            </a:r>
            <a:endParaRPr lang="de-CH" dirty="0"/>
          </a:p>
          <a:p>
            <a:pPr lvl="1"/>
            <a:r>
              <a:rPr lang="it-IT" dirty="0"/>
              <a:t>in caso di dolori rivolgersi a uno specialista</a:t>
            </a:r>
            <a:endParaRPr lang="de-CH" dirty="0"/>
          </a:p>
          <a:p>
            <a:pPr lvl="1"/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98F63E7-3896-4577-BCE0-1267A0AF63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Le articolazioni ti sono grate.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9740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Rispetta il fair play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7992887" cy="4692179"/>
          </a:xfrm>
        </p:spPr>
        <p:txBody>
          <a:bodyPr>
            <a:noAutofit/>
          </a:bodyPr>
          <a:lstStyle/>
          <a:p>
            <a:pPr lvl="1"/>
            <a:r>
              <a:rPr lang="it-IT" dirty="0"/>
              <a:t>Osserva le </a:t>
            </a:r>
            <a:r>
              <a:rPr lang="it-IT" b="1" dirty="0"/>
              <a:t>regole del gioco</a:t>
            </a:r>
            <a:r>
              <a:rPr lang="it-IT" dirty="0"/>
              <a:t> e usa il buon senso.</a:t>
            </a:r>
          </a:p>
          <a:p>
            <a:pPr lvl="1"/>
            <a:r>
              <a:rPr lang="it-IT" b="1" dirty="0"/>
              <a:t>Rispetta le giocatrici ed i giocatori </a:t>
            </a:r>
            <a:r>
              <a:rPr lang="it-IT" dirty="0"/>
              <a:t>della squadra avversaria e preserva la loro salute</a:t>
            </a:r>
            <a:r>
              <a:rPr lang="it-IT" b="1" dirty="0"/>
              <a:t>.</a:t>
            </a:r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lvl="1"/>
            <a:endParaRPr lang="de-CH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1052736"/>
            <a:ext cx="3060192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6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Sicuri in palestra (Futsal)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5"/>
            <a:ext cx="11017223" cy="1440160"/>
          </a:xfrm>
        </p:spPr>
        <p:txBody>
          <a:bodyPr>
            <a:noAutofit/>
          </a:bodyPr>
          <a:lstStyle/>
          <a:p>
            <a:pPr lvl="1"/>
            <a:r>
              <a:rPr lang="it-IT" dirty="0"/>
              <a:t>Applica le regole del </a:t>
            </a:r>
            <a:r>
              <a:rPr lang="it-IT" dirty="0" err="1"/>
              <a:t>futsal</a:t>
            </a:r>
            <a:r>
              <a:rPr lang="it-IT" dirty="0"/>
              <a:t> e osservale.</a:t>
            </a:r>
          </a:p>
          <a:p>
            <a:pPr lvl="1"/>
            <a:r>
              <a:rPr lang="it-IT" dirty="0"/>
              <a:t>Indossa scarpe adeguate.</a:t>
            </a:r>
          </a:p>
          <a:p>
            <a:pPr lvl="1"/>
            <a:r>
              <a:rPr lang="it-IT" dirty="0"/>
              <a:t>Utilizza palloni adatti. </a:t>
            </a:r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pPr lvl="1"/>
            <a:endParaRPr lang="de-CH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94827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.potx [Schreibgeschützt]" id="{858869C4-F783-4187-83E5-FBFF78AB496C}" vid="{5C5B991B-6AE9-4825-8DD1-D8E43C30DD0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7B8595-2AA1-4E7F-9A2A-FDE4972283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F6E6CB-DDC5-40CB-A374-27F83FEB90E0}">
  <ds:schemaRefs>
    <ds:schemaRef ds:uri="http://purl.org/dc/dcmitype/"/>
    <ds:schemaRef ds:uri="http://purl.org/dc/elements/1.1/"/>
    <ds:schemaRef ds:uri="bb4941f2-48be-4bb0-a3d9-a0ff0057a962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28b27246-006c-4c52-ba09-a14edd98252a"/>
  </ds:schemaRefs>
</ds:datastoreItem>
</file>

<file path=customXml/itemProps3.xml><?xml version="1.0" encoding="utf-8"?>
<ds:datastoreItem xmlns:ds="http://schemas.openxmlformats.org/officeDocument/2006/customXml" ds:itemID="{2556EFB5-193B-4F92-87FD-E22B629F4E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503</Words>
  <Application>Microsoft Office PowerPoint</Application>
  <PresentationFormat>Breitbild</PresentationFormat>
  <Paragraphs>80</Paragraphs>
  <Slides>11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BFU Suisse</vt:lpstr>
      <vt:lpstr>BFU Suisse </vt:lpstr>
      <vt:lpstr>BFU Suisse Medium</vt:lpstr>
      <vt:lpstr>Suisse Int'l</vt:lpstr>
      <vt:lpstr>Design bfu</vt:lpstr>
      <vt:lpstr>Meglio in campo che all’ospedale.</vt:lpstr>
      <vt:lpstr>PowerPoint-Präsentation</vt:lpstr>
      <vt:lpstr>Equipaggiamento giusto</vt:lpstr>
      <vt:lpstr>Preparazione adeguata</vt:lpstr>
      <vt:lpstr>Rafforza i muscoli. </vt:lpstr>
      <vt:lpstr>Rafforza i muscoli. </vt:lpstr>
      <vt:lpstr>Rafforza i muscoli. </vt:lpstr>
      <vt:lpstr>Rispetta il fair play</vt:lpstr>
      <vt:lpstr>Sicuri in palestra (Futsal)</vt:lpstr>
      <vt:lpstr>PowerPoint-Präsentation</vt:lpstr>
      <vt:lpstr>Maggiori informazioni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</dc:title>
  <dc:creator>Baeriswyl Michelle</dc:creator>
  <cp:lastModifiedBy>Baeriswyl Michelle</cp:lastModifiedBy>
  <cp:revision>84</cp:revision>
  <cp:lastPrinted>2019-09-26T05:24:37Z</cp:lastPrinted>
  <dcterms:created xsi:type="dcterms:W3CDTF">2019-07-08T10:42:09Z</dcterms:created>
  <dcterms:modified xsi:type="dcterms:W3CDTF">2023-07-26T10:39:52Z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MediaServiceImageTags">
    <vt:lpwstr/>
  </property>
</Properties>
</file>