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5"/>
  </p:notesMasterIdLst>
  <p:handoutMasterIdLst>
    <p:handoutMasterId r:id="rId16"/>
  </p:handoutMasterIdLst>
  <p:sldIdLst>
    <p:sldId id="262" r:id="rId5"/>
    <p:sldId id="305" r:id="rId6"/>
    <p:sldId id="306" r:id="rId7"/>
    <p:sldId id="313" r:id="rId8"/>
    <p:sldId id="308" r:id="rId9"/>
    <p:sldId id="310" r:id="rId10"/>
    <p:sldId id="314" r:id="rId11"/>
    <p:sldId id="307" r:id="rId12"/>
    <p:sldId id="272" r:id="rId13"/>
    <p:sldId id="300" r:id="rId1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1" clrIdx="0">
    <p:extLst>
      <p:ext uri="{19B8F6BF-5375-455C-9EA6-DF929625EA0E}">
        <p15:presenceInfo xmlns:p15="http://schemas.microsoft.com/office/powerpoint/2012/main" userId="S::t.jakob@bfu.ch::6edbea8e-ef0f-4f3b-b0c5-a8afa6ec11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15A10-2612-4A14-9A37-83081881051C}" v="1" dt="2023-04-20T17:56:03.869"/>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8" autoAdjust="0"/>
    <p:restoredTop sz="90677" autoAdjust="0"/>
  </p:normalViewPr>
  <p:slideViewPr>
    <p:cSldViewPr showGuides="1">
      <p:cViewPr varScale="1">
        <p:scale>
          <a:sx n="87" d="100"/>
          <a:sy n="87" d="100"/>
        </p:scale>
        <p:origin x="396" y="51"/>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087CDE57-17FF-45A9-94F7-9074B727578F}"/>
    <pc:docChg chg="custSel modSld">
      <pc:chgData name="Baeriswyl Michelle" userId="7dbe6026-e9b7-4e33-982d-84db899c07af" providerId="ADAL" clId="{087CDE57-17FF-45A9-94F7-9074B727578F}" dt="2023-03-15T05:31:23.859" v="81" actId="255"/>
      <pc:docMkLst>
        <pc:docMk/>
      </pc:docMkLst>
      <pc:sldChg chg="modSp mod">
        <pc:chgData name="Baeriswyl Michelle" userId="7dbe6026-e9b7-4e33-982d-84db899c07af" providerId="ADAL" clId="{087CDE57-17FF-45A9-94F7-9074B727578F}" dt="2023-03-15T05:30:27.149" v="80" actId="20577"/>
        <pc:sldMkLst>
          <pc:docMk/>
          <pc:sldMk cId="92098864" sldId="262"/>
        </pc:sldMkLst>
        <pc:spChg chg="mod">
          <ac:chgData name="Baeriswyl Michelle" userId="7dbe6026-e9b7-4e33-982d-84db899c07af" providerId="ADAL" clId="{087CDE57-17FF-45A9-94F7-9074B727578F}" dt="2023-03-15T05:30:27.149" v="80" actId="20577"/>
          <ac:spMkLst>
            <pc:docMk/>
            <pc:sldMk cId="92098864" sldId="262"/>
            <ac:spMk id="2" creationId="{7F16535B-A44E-4B7E-937F-2832689222D6}"/>
          </ac:spMkLst>
        </pc:spChg>
      </pc:sldChg>
      <pc:sldChg chg="addSp delSp modSp mod">
        <pc:chgData name="Baeriswyl Michelle" userId="7dbe6026-e9b7-4e33-982d-84db899c07af" providerId="ADAL" clId="{087CDE57-17FF-45A9-94F7-9074B727578F}" dt="2023-03-15T05:26:38.395" v="14" actId="1035"/>
        <pc:sldMkLst>
          <pc:docMk/>
          <pc:sldMk cId="1152384647" sldId="305"/>
        </pc:sldMkLst>
        <pc:picChg chg="add del">
          <ac:chgData name="Baeriswyl Michelle" userId="7dbe6026-e9b7-4e33-982d-84db899c07af" providerId="ADAL" clId="{087CDE57-17FF-45A9-94F7-9074B727578F}" dt="2023-03-15T05:25:29.501" v="1" actId="478"/>
          <ac:picMkLst>
            <pc:docMk/>
            <pc:sldMk cId="1152384647" sldId="305"/>
            <ac:picMk id="3" creationId="{929E1762-0F77-BEE5-B2C4-F246337D1766}"/>
          </ac:picMkLst>
        </pc:picChg>
        <pc:picChg chg="add del mod">
          <ac:chgData name="Baeriswyl Michelle" userId="7dbe6026-e9b7-4e33-982d-84db899c07af" providerId="ADAL" clId="{087CDE57-17FF-45A9-94F7-9074B727578F}" dt="2023-03-15T05:26:18.837" v="5" actId="478"/>
          <ac:picMkLst>
            <pc:docMk/>
            <pc:sldMk cId="1152384647" sldId="305"/>
            <ac:picMk id="7" creationId="{EBD36A5D-F098-64BF-6D35-1228C66908F5}"/>
          </ac:picMkLst>
        </pc:picChg>
        <pc:picChg chg="add mod">
          <ac:chgData name="Baeriswyl Michelle" userId="7dbe6026-e9b7-4e33-982d-84db899c07af" providerId="ADAL" clId="{087CDE57-17FF-45A9-94F7-9074B727578F}" dt="2023-03-15T05:26:38.395" v="14" actId="1035"/>
          <ac:picMkLst>
            <pc:docMk/>
            <pc:sldMk cId="1152384647" sldId="305"/>
            <ac:picMk id="9" creationId="{F172BC8F-0605-6A37-AC17-39E33465032B}"/>
          </ac:picMkLst>
        </pc:picChg>
        <pc:picChg chg="del">
          <ac:chgData name="Baeriswyl Michelle" userId="7dbe6026-e9b7-4e33-982d-84db899c07af" providerId="ADAL" clId="{087CDE57-17FF-45A9-94F7-9074B727578F}" dt="2023-03-15T05:26:36.722" v="12" actId="478"/>
          <ac:picMkLst>
            <pc:docMk/>
            <pc:sldMk cId="1152384647" sldId="305"/>
            <ac:picMk id="10" creationId="{0E542109-147C-42F8-4D8C-1AD7BEB1F42A}"/>
          </ac:picMkLst>
        </pc:picChg>
      </pc:sldChg>
      <pc:sldChg chg="modSp mod">
        <pc:chgData name="Baeriswyl Michelle" userId="7dbe6026-e9b7-4e33-982d-84db899c07af" providerId="ADAL" clId="{087CDE57-17FF-45A9-94F7-9074B727578F}" dt="2023-03-15T05:31:23.859" v="81" actId="255"/>
        <pc:sldMkLst>
          <pc:docMk/>
          <pc:sldMk cId="379234808" sldId="313"/>
        </pc:sldMkLst>
        <pc:spChg chg="mod">
          <ac:chgData name="Baeriswyl Michelle" userId="7dbe6026-e9b7-4e33-982d-84db899c07af" providerId="ADAL" clId="{087CDE57-17FF-45A9-94F7-9074B727578F}" dt="2023-03-15T05:31:23.859" v="81" actId="255"/>
          <ac:spMkLst>
            <pc:docMk/>
            <pc:sldMk cId="379234808" sldId="313"/>
            <ac:spMk id="2" creationId="{161A11B3-92A6-4627-896F-7FFCE60EFB70}"/>
          </ac:spMkLst>
        </pc:spChg>
      </pc:sldChg>
      <pc:sldChg chg="addSp delSp modSp mod">
        <pc:chgData name="Baeriswyl Michelle" userId="7dbe6026-e9b7-4e33-982d-84db899c07af" providerId="ADAL" clId="{087CDE57-17FF-45A9-94F7-9074B727578F}" dt="2023-03-15T05:29:16.409" v="42" actId="1036"/>
        <pc:sldMkLst>
          <pc:docMk/>
          <pc:sldMk cId="3288353723" sldId="314"/>
        </pc:sldMkLst>
        <pc:picChg chg="del">
          <ac:chgData name="Baeriswyl Michelle" userId="7dbe6026-e9b7-4e33-982d-84db899c07af" providerId="ADAL" clId="{087CDE57-17FF-45A9-94F7-9074B727578F}" dt="2023-03-15T05:28:11.093" v="18" actId="478"/>
          <ac:picMkLst>
            <pc:docMk/>
            <pc:sldMk cId="3288353723" sldId="314"/>
            <ac:picMk id="3" creationId="{BEBDD22F-009A-3040-AA63-90D0B849E130}"/>
          </ac:picMkLst>
        </pc:picChg>
        <pc:picChg chg="add del mod">
          <ac:chgData name="Baeriswyl Michelle" userId="7dbe6026-e9b7-4e33-982d-84db899c07af" providerId="ADAL" clId="{087CDE57-17FF-45A9-94F7-9074B727578F}" dt="2023-03-15T05:28:09.562" v="17" actId="478"/>
          <ac:picMkLst>
            <pc:docMk/>
            <pc:sldMk cId="3288353723" sldId="314"/>
            <ac:picMk id="6" creationId="{EC688332-6B1A-D7E9-328A-8EF9D2846D30}"/>
          </ac:picMkLst>
        </pc:picChg>
        <pc:picChg chg="del">
          <ac:chgData name="Baeriswyl Michelle" userId="7dbe6026-e9b7-4e33-982d-84db899c07af" providerId="ADAL" clId="{087CDE57-17FF-45A9-94F7-9074B727578F}" dt="2023-03-15T05:28:30.123" v="21" actId="478"/>
          <ac:picMkLst>
            <pc:docMk/>
            <pc:sldMk cId="3288353723" sldId="314"/>
            <ac:picMk id="7" creationId="{A49DD1F2-216F-CF69-4119-BC32A8F55D0B}"/>
          </ac:picMkLst>
        </pc:picChg>
        <pc:picChg chg="add mod">
          <ac:chgData name="Baeriswyl Michelle" userId="7dbe6026-e9b7-4e33-982d-84db899c07af" providerId="ADAL" clId="{087CDE57-17FF-45A9-94F7-9074B727578F}" dt="2023-03-15T05:28:16.203" v="20" actId="1076"/>
          <ac:picMkLst>
            <pc:docMk/>
            <pc:sldMk cId="3288353723" sldId="314"/>
            <ac:picMk id="9" creationId="{54C92B5D-3375-B77B-DAF1-05FE0B8832FC}"/>
          </ac:picMkLst>
        </pc:picChg>
        <pc:picChg chg="del">
          <ac:chgData name="Baeriswyl Michelle" userId="7dbe6026-e9b7-4e33-982d-84db899c07af" providerId="ADAL" clId="{087CDE57-17FF-45A9-94F7-9074B727578F}" dt="2023-03-15T05:28:45.518" v="24" actId="478"/>
          <ac:picMkLst>
            <pc:docMk/>
            <pc:sldMk cId="3288353723" sldId="314"/>
            <ac:picMk id="10" creationId="{3D9DD781-C7F2-6FF2-9C05-C5458C262D4A}"/>
          </ac:picMkLst>
        </pc:picChg>
        <pc:picChg chg="add mod">
          <ac:chgData name="Baeriswyl Michelle" userId="7dbe6026-e9b7-4e33-982d-84db899c07af" providerId="ADAL" clId="{087CDE57-17FF-45A9-94F7-9074B727578F}" dt="2023-03-15T05:29:11.799" v="36" actId="1036"/>
          <ac:picMkLst>
            <pc:docMk/>
            <pc:sldMk cId="3288353723" sldId="314"/>
            <ac:picMk id="12" creationId="{0B9D661A-7FB0-FAD6-B22F-218C8B3946D4}"/>
          </ac:picMkLst>
        </pc:picChg>
        <pc:picChg chg="add del">
          <ac:chgData name="Baeriswyl Michelle" userId="7dbe6026-e9b7-4e33-982d-84db899c07af" providerId="ADAL" clId="{087CDE57-17FF-45A9-94F7-9074B727578F}" dt="2023-03-15T05:28:47.743" v="26" actId="478"/>
          <ac:picMkLst>
            <pc:docMk/>
            <pc:sldMk cId="3288353723" sldId="314"/>
            <ac:picMk id="14" creationId="{C4ACB461-272B-CE95-41E0-DAADF450B812}"/>
          </ac:picMkLst>
        </pc:picChg>
        <pc:picChg chg="add mod">
          <ac:chgData name="Baeriswyl Michelle" userId="7dbe6026-e9b7-4e33-982d-84db899c07af" providerId="ADAL" clId="{087CDE57-17FF-45A9-94F7-9074B727578F}" dt="2023-03-15T05:29:16.409" v="42" actId="1036"/>
          <ac:picMkLst>
            <pc:docMk/>
            <pc:sldMk cId="3288353723" sldId="314"/>
            <ac:picMk id="16" creationId="{B33DC2DC-C80F-A17A-71CB-6D2060D49F10}"/>
          </ac:picMkLst>
        </pc:picChg>
      </pc:sldChg>
    </pc:docChg>
  </pc:docChgLst>
  <pc:docChgLst>
    <pc:chgData name="Ménard Aurélie" userId="c0ee9db3-6b02-4770-aedc-2142a7738083" providerId="ADAL" clId="{3D48445F-AD04-411C-ADD2-E538F81F68FE}"/>
    <pc:docChg chg="undo custSel modSld modMainMaster">
      <pc:chgData name="Ménard Aurélie" userId="c0ee9db3-6b02-4770-aedc-2142a7738083" providerId="ADAL" clId="{3D48445F-AD04-411C-ADD2-E538F81F68FE}" dt="2023-03-14T16:09:02.409" v="102" actId="20577"/>
      <pc:docMkLst>
        <pc:docMk/>
      </pc:docMkLst>
      <pc:sldChg chg="modSp mod">
        <pc:chgData name="Ménard Aurélie" userId="c0ee9db3-6b02-4770-aedc-2142a7738083" providerId="ADAL" clId="{3D48445F-AD04-411C-ADD2-E538F81F68FE}" dt="2023-03-14T16:02:52.842" v="1" actId="20577"/>
        <pc:sldMkLst>
          <pc:docMk/>
          <pc:sldMk cId="92098864" sldId="262"/>
        </pc:sldMkLst>
        <pc:spChg chg="mod">
          <ac:chgData name="Ménard Aurélie" userId="c0ee9db3-6b02-4770-aedc-2142a7738083" providerId="ADAL" clId="{3D48445F-AD04-411C-ADD2-E538F81F68FE}" dt="2023-03-14T16:02:52.842" v="1" actId="20577"/>
          <ac:spMkLst>
            <pc:docMk/>
            <pc:sldMk cId="92098864" sldId="262"/>
            <ac:spMk id="2" creationId="{7F16535B-A44E-4B7E-937F-2832689222D6}"/>
          </ac:spMkLst>
        </pc:spChg>
      </pc:sldChg>
      <pc:sldChg chg="modSp mod">
        <pc:chgData name="Ménard Aurélie" userId="c0ee9db3-6b02-4770-aedc-2142a7738083" providerId="ADAL" clId="{3D48445F-AD04-411C-ADD2-E538F81F68FE}" dt="2023-03-14T16:04:49.950" v="46" actId="6549"/>
        <pc:sldMkLst>
          <pc:docMk/>
          <pc:sldMk cId="2650679061" sldId="300"/>
        </pc:sldMkLst>
        <pc:spChg chg="mod">
          <ac:chgData name="Ménard Aurélie" userId="c0ee9db3-6b02-4770-aedc-2142a7738083" providerId="ADAL" clId="{3D48445F-AD04-411C-ADD2-E538F81F68FE}" dt="2023-03-14T16:04:49.950" v="46" actId="6549"/>
          <ac:spMkLst>
            <pc:docMk/>
            <pc:sldMk cId="2650679061" sldId="300"/>
            <ac:spMk id="3" creationId="{00000000-0000-0000-0000-000000000000}"/>
          </ac:spMkLst>
        </pc:spChg>
      </pc:sldChg>
      <pc:sldChg chg="modSp mod">
        <pc:chgData name="Ménard Aurélie" userId="c0ee9db3-6b02-4770-aedc-2142a7738083" providerId="ADAL" clId="{3D48445F-AD04-411C-ADD2-E538F81F68FE}" dt="2023-03-14T16:03:07.618" v="3" actId="20577"/>
        <pc:sldMkLst>
          <pc:docMk/>
          <pc:sldMk cId="1152384647" sldId="305"/>
        </pc:sldMkLst>
        <pc:spChg chg="mod">
          <ac:chgData name="Ménard Aurélie" userId="c0ee9db3-6b02-4770-aedc-2142a7738083" providerId="ADAL" clId="{3D48445F-AD04-411C-ADD2-E538F81F68FE}" dt="2023-03-14T16:03:07.618" v="3" actId="20577"/>
          <ac:spMkLst>
            <pc:docMk/>
            <pc:sldMk cId="1152384647" sldId="305"/>
            <ac:spMk id="6" creationId="{161916D2-EB64-4D9E-84F2-A0CCA990F719}"/>
          </ac:spMkLst>
        </pc:spChg>
      </pc:sldChg>
      <pc:sldChg chg="modSp mod">
        <pc:chgData name="Ménard Aurélie" userId="c0ee9db3-6b02-4770-aedc-2142a7738083" providerId="ADAL" clId="{3D48445F-AD04-411C-ADD2-E538F81F68FE}" dt="2023-03-14T16:08:49.262" v="100" actId="20577"/>
        <pc:sldMkLst>
          <pc:docMk/>
          <pc:sldMk cId="2506486048" sldId="306"/>
        </pc:sldMkLst>
        <pc:spChg chg="mod">
          <ac:chgData name="Ménard Aurélie" userId="c0ee9db3-6b02-4770-aedc-2142a7738083" providerId="ADAL" clId="{3D48445F-AD04-411C-ADD2-E538F81F68FE}" dt="2023-03-14T16:08:49.262" v="100" actId="20577"/>
          <ac:spMkLst>
            <pc:docMk/>
            <pc:sldMk cId="2506486048" sldId="306"/>
            <ac:spMk id="2" creationId="{161A11B3-92A6-4627-896F-7FFCE60EFB70}"/>
          </ac:spMkLst>
        </pc:spChg>
      </pc:sldChg>
      <pc:sldChg chg="modSp mod">
        <pc:chgData name="Ménard Aurélie" userId="c0ee9db3-6b02-4770-aedc-2142a7738083" providerId="ADAL" clId="{3D48445F-AD04-411C-ADD2-E538F81F68FE}" dt="2023-03-14T16:03:28.464" v="4" actId="20577"/>
        <pc:sldMkLst>
          <pc:docMk/>
          <pc:sldMk cId="1909198141" sldId="308"/>
        </pc:sldMkLst>
        <pc:spChg chg="mod">
          <ac:chgData name="Ménard Aurélie" userId="c0ee9db3-6b02-4770-aedc-2142a7738083" providerId="ADAL" clId="{3D48445F-AD04-411C-ADD2-E538F81F68FE}" dt="2023-03-14T16:03:28.464" v="4" actId="20577"/>
          <ac:spMkLst>
            <pc:docMk/>
            <pc:sldMk cId="1909198141" sldId="308"/>
            <ac:spMk id="2" creationId="{52F1A9E7-DCAE-453A-AEAC-95CB096A628B}"/>
          </ac:spMkLst>
        </pc:spChg>
      </pc:sldChg>
      <pc:sldChg chg="modSp mod">
        <pc:chgData name="Ménard Aurélie" userId="c0ee9db3-6b02-4770-aedc-2142a7738083" providerId="ADAL" clId="{3D48445F-AD04-411C-ADD2-E538F81F68FE}" dt="2023-03-14T16:03:57.051" v="24" actId="20577"/>
        <pc:sldMkLst>
          <pc:docMk/>
          <pc:sldMk cId="1631800242" sldId="310"/>
        </pc:sldMkLst>
        <pc:spChg chg="mod">
          <ac:chgData name="Ménard Aurélie" userId="c0ee9db3-6b02-4770-aedc-2142a7738083" providerId="ADAL" clId="{3D48445F-AD04-411C-ADD2-E538F81F68FE}" dt="2023-03-14T16:03:57.051" v="24" actId="20577"/>
          <ac:spMkLst>
            <pc:docMk/>
            <pc:sldMk cId="1631800242" sldId="310"/>
            <ac:spMk id="11" creationId="{3FB5BEC3-5EEE-D3C0-AC1D-9DB8D7B0C394}"/>
          </ac:spMkLst>
        </pc:spChg>
      </pc:sldChg>
      <pc:sldChg chg="modSp mod">
        <pc:chgData name="Ménard Aurélie" userId="c0ee9db3-6b02-4770-aedc-2142a7738083" providerId="ADAL" clId="{3D48445F-AD04-411C-ADD2-E538F81F68FE}" dt="2023-03-14T16:09:02.409" v="102" actId="20577"/>
        <pc:sldMkLst>
          <pc:docMk/>
          <pc:sldMk cId="379234808" sldId="313"/>
        </pc:sldMkLst>
        <pc:spChg chg="mod">
          <ac:chgData name="Ménard Aurélie" userId="c0ee9db3-6b02-4770-aedc-2142a7738083" providerId="ADAL" clId="{3D48445F-AD04-411C-ADD2-E538F81F68FE}" dt="2023-03-14T16:09:02.409" v="102" actId="20577"/>
          <ac:spMkLst>
            <pc:docMk/>
            <pc:sldMk cId="379234808" sldId="313"/>
            <ac:spMk id="2" creationId="{161A11B3-92A6-4627-896F-7FFCE60EFB70}"/>
          </ac:spMkLst>
        </pc:spChg>
      </pc:sldChg>
      <pc:sldMasterChg chg="modSldLayout">
        <pc:chgData name="Ménard Aurélie" userId="c0ee9db3-6b02-4770-aedc-2142a7738083" providerId="ADAL" clId="{3D48445F-AD04-411C-ADD2-E538F81F68FE}" dt="2023-03-14T16:08:18.815" v="88" actId="20577"/>
        <pc:sldMasterMkLst>
          <pc:docMk/>
          <pc:sldMasterMk cId="1011663896" sldId="2147483657"/>
        </pc:sldMasterMkLst>
        <pc:sldLayoutChg chg="modSp mod">
          <pc:chgData name="Ménard Aurélie" userId="c0ee9db3-6b02-4770-aedc-2142a7738083" providerId="ADAL" clId="{3D48445F-AD04-411C-ADD2-E538F81F68FE}" dt="2023-03-14T16:08:18.815" v="88" actId="20577"/>
          <pc:sldLayoutMkLst>
            <pc:docMk/>
            <pc:sldMasterMk cId="1011663896" sldId="2147483657"/>
            <pc:sldLayoutMk cId="3891886669" sldId="2147483658"/>
          </pc:sldLayoutMkLst>
          <pc:spChg chg="mod">
            <ac:chgData name="Ménard Aurélie" userId="c0ee9db3-6b02-4770-aedc-2142a7738083" providerId="ADAL" clId="{3D48445F-AD04-411C-ADD2-E538F81F68FE}" dt="2023-03-14T16:08:08.189" v="80" actId="20577"/>
            <ac:spMkLst>
              <pc:docMk/>
              <pc:sldMasterMk cId="1011663896" sldId="2147483657"/>
              <pc:sldLayoutMk cId="3891886669" sldId="2147483658"/>
              <ac:spMk id="6" creationId="{2F5AF934-B224-4A72-AB54-EAE3966BF0FD}"/>
            </ac:spMkLst>
          </pc:spChg>
          <pc:spChg chg="mod">
            <ac:chgData name="Ménard Aurélie" userId="c0ee9db3-6b02-4770-aedc-2142a7738083" providerId="ADAL" clId="{3D48445F-AD04-411C-ADD2-E538F81F68FE}" dt="2023-03-14T16:08:18.815" v="88" actId="20577"/>
            <ac:spMkLst>
              <pc:docMk/>
              <pc:sldMasterMk cId="1011663896" sldId="2147483657"/>
              <pc:sldLayoutMk cId="3891886669" sldId="2147483658"/>
              <ac:spMk id="14" creationId="{BF768EFA-F8AB-45F2-B486-C3103F41A051}"/>
            </ac:spMkLst>
          </pc:spChg>
        </pc:sldLayoutChg>
      </pc:sldMasterChg>
    </pc:docChg>
  </pc:docChgLst>
  <pc:docChgLst>
    <pc:chgData name="Meyer Nathalie" userId="41794ec5-9dfc-44ff-9460-abce2977a929" providerId="ADAL" clId="{6889F4F7-FB77-4853-A7D0-A49850E4BC65}"/>
    <pc:docChg chg="custSel modSld">
      <pc:chgData name="Meyer Nathalie" userId="41794ec5-9dfc-44ff-9460-abce2977a929" providerId="ADAL" clId="{6889F4F7-FB77-4853-A7D0-A49850E4BC65}" dt="2023-04-06T07:12:00.751" v="0" actId="3626"/>
      <pc:docMkLst>
        <pc:docMk/>
      </pc:docMkLst>
      <pc:sldChg chg="modSp mod">
        <pc:chgData name="Meyer Nathalie" userId="41794ec5-9dfc-44ff-9460-abce2977a929" providerId="ADAL" clId="{6889F4F7-FB77-4853-A7D0-A49850E4BC65}" dt="2023-04-06T07:12:00.751" v="0" actId="3626"/>
        <pc:sldMkLst>
          <pc:docMk/>
          <pc:sldMk cId="921959464" sldId="272"/>
        </pc:sldMkLst>
        <pc:picChg chg="mod">
          <ac:chgData name="Meyer Nathalie" userId="41794ec5-9dfc-44ff-9460-abce2977a929" providerId="ADAL" clId="{6889F4F7-FB77-4853-A7D0-A49850E4BC65}" dt="2023-04-06T07:12:00.751" v="0" actId="3626"/>
          <ac:picMkLst>
            <pc:docMk/>
            <pc:sldMk cId="921959464" sldId="272"/>
            <ac:picMk id="1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64484" y="9566951"/>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86603" y="3868922"/>
            <a:ext cx="5591519" cy="5471983"/>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414338" y="273050"/>
            <a:ext cx="6113462" cy="3440113"/>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396570" y="9428584"/>
            <a:ext cx="399531" cy="498055"/>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1314450"/>
            <a:ext cx="6640512" cy="3735388"/>
          </a:xfrm>
          <a:prstGeom prst="rect">
            <a:avLst/>
          </a:prstGeom>
        </p:spPr>
      </p:sp>
      <p:sp>
        <p:nvSpPr>
          <p:cNvPr id="3" name="Notizenplatzhalter 2"/>
          <p:cNvSpPr>
            <a:spLocks noGrp="1"/>
          </p:cNvSpPr>
          <p:nvPr>
            <p:ph type="body" idx="1"/>
          </p:nvPr>
        </p:nvSpPr>
        <p:spPr>
          <a:xfrm>
            <a:off x="673790" y="5758038"/>
            <a:ext cx="5354366" cy="4127774"/>
          </a:xfrm>
          <a:prstGeom prst="rect">
            <a:avLst/>
          </a:prstGeom>
        </p:spPr>
        <p:txBody>
          <a:bodyPr/>
          <a:lstStyle/>
          <a:p>
            <a:endParaRPr lang="de-CH"/>
          </a:p>
        </p:txBody>
      </p:sp>
      <p:sp>
        <p:nvSpPr>
          <p:cNvPr id="4" name="Foliennummernplatzhalter 3"/>
          <p:cNvSpPr>
            <a:spLocks noGrp="1"/>
          </p:cNvSpPr>
          <p:nvPr>
            <p:ph type="sldNum" sz="quarter" idx="10"/>
          </p:nvPr>
        </p:nvSpPr>
        <p:spPr>
          <a:xfrm>
            <a:off x="4783877" y="9970676"/>
            <a:ext cx="1344188" cy="404170"/>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230677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2</a:t>
            </a:fld>
            <a:endParaRPr lang="de-CH" dirty="0"/>
          </a:p>
        </p:txBody>
      </p:sp>
    </p:spTree>
    <p:extLst>
      <p:ext uri="{BB962C8B-B14F-4D97-AF65-F5344CB8AC3E}">
        <p14:creationId xmlns:p14="http://schemas.microsoft.com/office/powerpoint/2010/main" val="169709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FFBBAE35-340C-49F8-9D02-C5E3C167DF54}" type="slidenum">
              <a:rPr lang="de-CH" smtClean="0"/>
              <a:pPr/>
              <a:t>3</a:t>
            </a:fld>
            <a:endParaRPr lang="de-CH" dirty="0"/>
          </a:p>
        </p:txBody>
      </p:sp>
    </p:spTree>
    <p:extLst>
      <p:ext uri="{BB962C8B-B14F-4D97-AF65-F5344CB8AC3E}">
        <p14:creationId xmlns:p14="http://schemas.microsoft.com/office/powerpoint/2010/main" val="195964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FFBBAE35-340C-49F8-9D02-C5E3C167DF54}" type="slidenum">
              <a:rPr lang="de-CH" smtClean="0"/>
              <a:pPr/>
              <a:t>4</a:t>
            </a:fld>
            <a:endParaRPr lang="de-CH" dirty="0"/>
          </a:p>
        </p:txBody>
      </p:sp>
    </p:spTree>
    <p:extLst>
      <p:ext uri="{BB962C8B-B14F-4D97-AF65-F5344CB8AC3E}">
        <p14:creationId xmlns:p14="http://schemas.microsoft.com/office/powerpoint/2010/main" val="109821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5</a:t>
            </a:fld>
            <a:endParaRPr lang="de-CH" dirty="0"/>
          </a:p>
        </p:txBody>
      </p:sp>
    </p:spTree>
    <p:extLst>
      <p:ext uri="{BB962C8B-B14F-4D97-AF65-F5344CB8AC3E}">
        <p14:creationId xmlns:p14="http://schemas.microsoft.com/office/powerpoint/2010/main" val="117964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FFBBAE35-340C-49F8-9D02-C5E3C167DF54}" type="slidenum">
              <a:rPr lang="de-CH" smtClean="0"/>
              <a:pPr/>
              <a:t>6</a:t>
            </a:fld>
            <a:endParaRPr lang="de-CH" dirty="0"/>
          </a:p>
        </p:txBody>
      </p:sp>
    </p:spTree>
    <p:extLst>
      <p:ext uri="{BB962C8B-B14F-4D97-AF65-F5344CB8AC3E}">
        <p14:creationId xmlns:p14="http://schemas.microsoft.com/office/powerpoint/2010/main" val="194571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FFBBAE35-340C-49F8-9D02-C5E3C167DF54}" type="slidenum">
              <a:rPr lang="de-CH" smtClean="0"/>
              <a:pPr/>
              <a:t>7</a:t>
            </a:fld>
            <a:endParaRPr lang="de-CH" dirty="0"/>
          </a:p>
        </p:txBody>
      </p:sp>
    </p:spTree>
    <p:extLst>
      <p:ext uri="{BB962C8B-B14F-4D97-AF65-F5344CB8AC3E}">
        <p14:creationId xmlns:p14="http://schemas.microsoft.com/office/powerpoint/2010/main" val="175348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8</a:t>
            </a:fld>
            <a:endParaRPr lang="de-CH" dirty="0"/>
          </a:p>
        </p:txBody>
      </p:sp>
    </p:spTree>
    <p:extLst>
      <p:ext uri="{BB962C8B-B14F-4D97-AF65-F5344CB8AC3E}">
        <p14:creationId xmlns:p14="http://schemas.microsoft.com/office/powerpoint/2010/main" val="256474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352700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81579"/>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Bureau de </a:t>
            </a:r>
            <a:r>
              <a:rPr lang="de-CH" sz="1000" spc="19" baseline="0" dirty="0" err="1">
                <a:solidFill>
                  <a:schemeClr val="bg1"/>
                </a:solidFill>
              </a:rPr>
              <a:t>prévention</a:t>
            </a:r>
            <a:br>
              <a:rPr lang="de-CH" sz="1000" spc="19" baseline="0" dirty="0">
                <a:solidFill>
                  <a:schemeClr val="bg1"/>
                </a:solidFill>
              </a:rPr>
            </a:br>
            <a:r>
              <a:rPr lang="de-CH" sz="1000" spc="19" baseline="0" dirty="0">
                <a:solidFill>
                  <a:schemeClr val="bg1"/>
                </a:solidFill>
              </a:rPr>
              <a:t>des </a:t>
            </a:r>
            <a:r>
              <a:rPr lang="de-CH" sz="1000" spc="19" baseline="0" dirty="0" err="1">
                <a:solidFill>
                  <a:schemeClr val="bg1"/>
                </a:solidFill>
              </a:rPr>
              <a:t>accidents</a:t>
            </a:r>
            <a:endParaRPr lang="de-CH" sz="1000" spc="19" baseline="0" dirty="0">
              <a:solidFill>
                <a:schemeClr val="bg1"/>
              </a:solidFill>
            </a:endParaRP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990204" cy="379848"/>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nb-NO" sz="1000" spc="19" baseline="0" dirty="0">
                <a:solidFill>
                  <a:schemeClr val="bg1"/>
                </a:solidFill>
              </a:rPr>
              <a:t>info@bpa.ch bpa.ch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April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April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April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April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April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April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April 23</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April 23</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April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April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April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April 23</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ag.admin.ch/bag/fr/home/krankheiten/krankheiten-im-ueberblick/zeckenuebertragene-krankheiten.html"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gzh66_RrMqA"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8"/>
            <a:ext cx="8928471" cy="1543314"/>
          </a:xfrm>
        </p:spPr>
        <p:txBody>
          <a:bodyPr/>
          <a:lstStyle/>
          <a:p>
            <a:br>
              <a:rPr lang="fr-CH" sz="1800" dirty="0">
                <a:effectLst/>
                <a:latin typeface="Arial" panose="020B0604020202020204" pitchFamily="34" charset="0"/>
                <a:ea typeface="Calibri" panose="020F0502020204030204" pitchFamily="34" charset="0"/>
                <a:cs typeface="Times New Roman" panose="02020603050405020304" pitchFamily="18" charset="0"/>
              </a:rPr>
            </a:br>
            <a:r>
              <a:rPr lang="fr-CH" dirty="0"/>
              <a:t>Tiques: petite taille,</a:t>
            </a:r>
            <a:br>
              <a:rPr lang="fr-CH" dirty="0"/>
            </a:br>
            <a:r>
              <a:rPr lang="fr-CH" dirty="0"/>
              <a:t>grand danger </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t>Entreprise, événement,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a:t>Prénom Nom</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Plus d’informations</a:t>
            </a:r>
          </a:p>
        </p:txBody>
      </p:sp>
      <p:sp>
        <p:nvSpPr>
          <p:cNvPr id="3" name="Inhaltsplatzhalter 2"/>
          <p:cNvSpPr>
            <a:spLocks noGrp="1"/>
          </p:cNvSpPr>
          <p:nvPr>
            <p:ph idx="1"/>
          </p:nvPr>
        </p:nvSpPr>
        <p:spPr>
          <a:xfrm>
            <a:off x="479378" y="1484784"/>
            <a:ext cx="10873206" cy="4692179"/>
          </a:xfrm>
        </p:spPr>
        <p:txBody>
          <a:bodyPr>
            <a:noAutofit/>
          </a:bodyPr>
          <a:lstStyle/>
          <a:p>
            <a:pPr>
              <a:lnSpc>
                <a:spcPct val="100000"/>
              </a:lnSpc>
              <a:spcAft>
                <a:spcPts val="0"/>
              </a:spcAft>
            </a:pPr>
            <a:r>
              <a:rPr lang="fr-CH" dirty="0"/>
              <a:t>Plus d’informations sur les tiques sur le site de l’Office fédéral de la santé publique (OFSP):</a:t>
            </a:r>
            <a:br>
              <a:rPr lang="fr-CH" dirty="0"/>
            </a:br>
            <a:endParaRPr lang="fr-CH" dirty="0"/>
          </a:p>
          <a:p>
            <a:pPr>
              <a:lnSpc>
                <a:spcPct val="100000"/>
              </a:lnSpc>
              <a:spcAft>
                <a:spcPts val="0"/>
              </a:spcAft>
            </a:pPr>
            <a:r>
              <a:rPr lang="fr-CH" dirty="0">
                <a:hlinkClick r:id="rId3"/>
              </a:rPr>
              <a:t>Maladies transmises par les tiques (admin.ch)</a:t>
            </a:r>
          </a:p>
          <a:p>
            <a:pPr>
              <a:lnSpc>
                <a:spcPct val="100000"/>
              </a:lnSpc>
              <a:spcAft>
                <a:spcPts val="0"/>
              </a:spcAft>
            </a:pPr>
            <a:endParaRPr lang="de-CH" dirty="0"/>
          </a:p>
          <a:p>
            <a:pPr>
              <a:lnSpc>
                <a:spcPct val="100000"/>
              </a:lnSpc>
              <a:spcAft>
                <a:spcPts val="0"/>
              </a:spcAft>
            </a:pPr>
            <a:r>
              <a:rPr lang="fr-CH"/>
              <a:t>Découvrez d’autres </a:t>
            </a:r>
            <a:r>
              <a:rPr lang="fr-CH" dirty="0"/>
              <a:t>conseils sur la prévention des accidents sur bpa.ch.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a:p>
        </p:txBody>
      </p:sp>
    </p:spTree>
    <p:extLst>
      <p:ext uri="{BB962C8B-B14F-4D97-AF65-F5344CB8AC3E}">
        <p14:creationId xmlns:p14="http://schemas.microsoft.com/office/powerpoint/2010/main" val="265067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814ABF4-EC0B-4023-82F5-63A978B17736}"/>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6" name="Textplatzhalter 5">
            <a:extLst>
              <a:ext uri="{FF2B5EF4-FFF2-40B4-BE49-F238E27FC236}">
                <a16:creationId xmlns:a16="http://schemas.microsoft.com/office/drawing/2014/main" id="{161916D2-EB64-4D9E-84F2-A0CCA990F719}"/>
              </a:ext>
            </a:extLst>
          </p:cNvPr>
          <p:cNvSpPr>
            <a:spLocks noGrp="1"/>
          </p:cNvSpPr>
          <p:nvPr>
            <p:ph type="body" sz="quarter" idx="19"/>
          </p:nvPr>
        </p:nvSpPr>
        <p:spPr>
          <a:xfrm>
            <a:off x="4295774" y="1268415"/>
            <a:ext cx="7416800" cy="4968874"/>
          </a:xfrm>
        </p:spPr>
        <p:txBody>
          <a:bodyPr/>
          <a:lstStyle/>
          <a:p>
            <a:r>
              <a:rPr lang="fr-CH" sz="2600" dirty="0">
                <a:effectLst/>
                <a:ea typeface="Calibri" panose="020F0502020204030204" pitchFamily="34" charset="0"/>
              </a:rPr>
              <a:t>Les tiques se cachent dans les herbes, les buissons et en lisière de forêt.</a:t>
            </a:r>
          </a:p>
          <a:p>
            <a:r>
              <a:rPr lang="fr-CH" sz="2600" dirty="0">
                <a:effectLst/>
                <a:ea typeface="Calibri" panose="020F0502020204030204" pitchFamily="34" charset="0"/>
              </a:rPr>
              <a:t>Avec un peu de malchance</a:t>
            </a:r>
            <a:r>
              <a:rPr lang="fr-CH" sz="2600" dirty="0">
                <a:ea typeface="Calibri" panose="020F0502020204030204" pitchFamily="34" charset="0"/>
              </a:rPr>
              <a:t>, leur piqûre peut </a:t>
            </a:r>
            <a:r>
              <a:rPr lang="fr-CH" sz="2600" dirty="0">
                <a:effectLst/>
                <a:ea typeface="Calibri" panose="020F0502020204030204" pitchFamily="34" charset="0"/>
              </a:rPr>
              <a:t>causer de graves maladies, d’où l’importance de bien se protéger.</a:t>
            </a:r>
          </a:p>
          <a:p>
            <a:endParaRPr lang="de-CH" sz="2600" dirty="0">
              <a:solidFill>
                <a:srgbClr val="10131A"/>
              </a:solidFill>
            </a:endParaRPr>
          </a:p>
          <a:p>
            <a:endParaRPr lang="de-CH" sz="2600" dirty="0">
              <a:solidFill>
                <a:srgbClr val="10131A"/>
              </a:solidFill>
            </a:endParaRPr>
          </a:p>
          <a:p>
            <a:endParaRPr lang="de-CH" dirty="0"/>
          </a:p>
        </p:txBody>
      </p:sp>
      <p:pic>
        <p:nvPicPr>
          <p:cNvPr id="9" name="Grafik 8">
            <a:extLst>
              <a:ext uri="{FF2B5EF4-FFF2-40B4-BE49-F238E27FC236}">
                <a16:creationId xmlns:a16="http://schemas.microsoft.com/office/drawing/2014/main" id="{F172BC8F-0605-6A37-AC17-39E33465032B}"/>
              </a:ext>
            </a:extLst>
          </p:cNvPr>
          <p:cNvPicPr>
            <a:picLocks noChangeAspect="1"/>
          </p:cNvPicPr>
          <p:nvPr/>
        </p:nvPicPr>
        <p:blipFill>
          <a:blip r:embed="rId3"/>
          <a:stretch>
            <a:fillRect/>
          </a:stretch>
        </p:blipFill>
        <p:spPr>
          <a:xfrm>
            <a:off x="335361" y="836712"/>
            <a:ext cx="3519370" cy="4968873"/>
          </a:xfrm>
          <a:prstGeom prst="rect">
            <a:avLst/>
          </a:prstGeom>
          <a:ln>
            <a:solidFill>
              <a:schemeClr val="bg2"/>
            </a:solidFill>
          </a:ln>
        </p:spPr>
      </p:pic>
    </p:spTree>
    <p:extLst>
      <p:ext uri="{BB962C8B-B14F-4D97-AF65-F5344CB8AC3E}">
        <p14:creationId xmlns:p14="http://schemas.microsoft.com/office/powerpoint/2010/main" val="115238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1A11B3-92A6-4627-896F-7FFCE60EFB70}"/>
              </a:ext>
            </a:extLst>
          </p:cNvPr>
          <p:cNvSpPr>
            <a:spLocks noGrp="1"/>
          </p:cNvSpPr>
          <p:nvPr>
            <p:ph idx="20"/>
          </p:nvPr>
        </p:nvSpPr>
        <p:spPr>
          <a:xfrm>
            <a:off x="479378" y="1340769"/>
            <a:ext cx="11449098" cy="4896520"/>
          </a:xfrm>
        </p:spPr>
        <p:txBody>
          <a:bodyPr/>
          <a:lstStyle/>
          <a:p>
            <a:pPr marL="0" lvl="1" indent="0">
              <a:buNone/>
            </a:pPr>
            <a:r>
              <a:rPr lang="fr-CH" sz="2600" dirty="0">
                <a:solidFill>
                  <a:srgbClr val="000000"/>
                </a:solidFill>
                <a:effectLst/>
                <a:ea typeface="Calibri" panose="020F0502020204030204" pitchFamily="34" charset="0"/>
                <a:cs typeface="Calibri" panose="020F0502020204030204" pitchFamily="34" charset="0"/>
              </a:rPr>
              <a:t>Appliquez un répulsif contre les tiques avant de sortir. </a:t>
            </a:r>
          </a:p>
          <a:p>
            <a:pPr marL="0" lvl="1" indent="0">
              <a:buNone/>
            </a:pPr>
            <a:r>
              <a:rPr lang="fr-CH" sz="2600" dirty="0">
                <a:solidFill>
                  <a:srgbClr val="000000"/>
                </a:solidFill>
                <a:effectLst/>
                <a:ea typeface="Calibri" panose="020F0502020204030204" pitchFamily="34" charset="0"/>
                <a:cs typeface="Calibri" panose="020F0502020204030204" pitchFamily="34" charset="0"/>
              </a:rPr>
              <a:t>Attention cependant: ces produits n’agissent qu’un certain temps et ne sont pas suffisamment fiables comme seule mesure de protection.</a:t>
            </a:r>
          </a:p>
          <a:p>
            <a:pPr marL="0" lvl="1" indent="0">
              <a:buNone/>
            </a:pPr>
            <a:r>
              <a:rPr lang="fr-CH" sz="2600" dirty="0">
                <a:solidFill>
                  <a:srgbClr val="000000"/>
                </a:solidFill>
                <a:effectLst/>
                <a:ea typeface="Calibri" panose="020F0502020204030204" pitchFamily="34" charset="0"/>
                <a:cs typeface="Calibri" panose="020F0502020204030204" pitchFamily="34" charset="0"/>
              </a:rPr>
              <a:t>Faites-vous conseiller lors de votre achat.</a:t>
            </a:r>
          </a:p>
          <a:p>
            <a:pPr marL="273050" lvl="1" indent="-273050">
              <a:buNone/>
            </a:pPr>
            <a:endParaRPr lang="de-CH" sz="2200" dirty="0"/>
          </a:p>
        </p:txBody>
      </p:sp>
      <p:sp>
        <p:nvSpPr>
          <p:cNvPr id="4" name="Titel 3">
            <a:extLst>
              <a:ext uri="{FF2B5EF4-FFF2-40B4-BE49-F238E27FC236}">
                <a16:creationId xmlns:a16="http://schemas.microsoft.com/office/drawing/2014/main" id="{A5191775-09BA-4D9F-A499-E8DE9E95BEDA}"/>
              </a:ext>
            </a:extLst>
          </p:cNvPr>
          <p:cNvSpPr>
            <a:spLocks noGrp="1"/>
          </p:cNvSpPr>
          <p:nvPr>
            <p:ph type="title"/>
          </p:nvPr>
        </p:nvSpPr>
        <p:spPr/>
        <p:txBody>
          <a:bodyPr/>
          <a:lstStyle/>
          <a:p>
            <a:r>
              <a:rPr lang="fr-CH"/>
              <a:t>Utilisez un répulsif</a:t>
            </a:r>
          </a:p>
        </p:txBody>
      </p:sp>
      <p:sp>
        <p:nvSpPr>
          <p:cNvPr id="5" name="Foliennummernplatzhalter 4">
            <a:extLst>
              <a:ext uri="{FF2B5EF4-FFF2-40B4-BE49-F238E27FC236}">
                <a16:creationId xmlns:a16="http://schemas.microsoft.com/office/drawing/2014/main" id="{EB637FA2-987F-4837-A621-31A9BFF65B4E}"/>
              </a:ext>
            </a:extLst>
          </p:cNvPr>
          <p:cNvSpPr>
            <a:spLocks noGrp="1"/>
          </p:cNvSpPr>
          <p:nvPr>
            <p:ph type="sldNum" sz="quarter" idx="12"/>
          </p:nvPr>
        </p:nvSpPr>
        <p:spPr/>
        <p:txBody>
          <a:bodyPr/>
          <a:lstStyle/>
          <a:p>
            <a:fld id="{442AD375-037F-43D0-B059-5172DA06796A}" type="slidenum">
              <a:rPr lang="de-CH" smtClean="0"/>
              <a:pPr/>
              <a:t>3</a:t>
            </a:fld>
            <a:endParaRPr lang="de-CH"/>
          </a:p>
        </p:txBody>
      </p:sp>
    </p:spTree>
    <p:extLst>
      <p:ext uri="{BB962C8B-B14F-4D97-AF65-F5344CB8AC3E}">
        <p14:creationId xmlns:p14="http://schemas.microsoft.com/office/powerpoint/2010/main" val="250648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1A11B3-92A6-4627-896F-7FFCE60EFB70}"/>
              </a:ext>
            </a:extLst>
          </p:cNvPr>
          <p:cNvSpPr>
            <a:spLocks noGrp="1"/>
          </p:cNvSpPr>
          <p:nvPr>
            <p:ph idx="20"/>
          </p:nvPr>
        </p:nvSpPr>
        <p:spPr>
          <a:xfrm>
            <a:off x="6239966" y="1340769"/>
            <a:ext cx="5832698" cy="4896520"/>
          </a:xfrm>
        </p:spPr>
        <p:txBody>
          <a:bodyPr/>
          <a:lstStyle/>
          <a:p>
            <a:pPr lvl="1"/>
            <a:r>
              <a:rPr lang="fr-CH" sz="2600" dirty="0">
                <a:solidFill>
                  <a:srgbClr val="333333"/>
                </a:solidFill>
                <a:effectLst/>
                <a:ea typeface="BFU Suisse" panose="020B0504000000000000" pitchFamily="34" charset="-78"/>
                <a:cs typeface="BFU Suisse" panose="020B0504000000000000" pitchFamily="34" charset="-78"/>
              </a:rPr>
              <a:t>Manches longues</a:t>
            </a:r>
          </a:p>
          <a:p>
            <a:pPr lvl="1"/>
            <a:r>
              <a:rPr lang="fr-CH" sz="2600" dirty="0">
                <a:solidFill>
                  <a:srgbClr val="333333"/>
                </a:solidFill>
                <a:effectLst/>
                <a:ea typeface="BFU Suisse" panose="020B0504000000000000" pitchFamily="34" charset="-78"/>
                <a:cs typeface="BFU Suisse" panose="020B0504000000000000" pitchFamily="34" charset="-78"/>
              </a:rPr>
              <a:t>Pantalon long</a:t>
            </a:r>
          </a:p>
          <a:p>
            <a:pPr lvl="1"/>
            <a:r>
              <a:rPr lang="fr-CH" sz="2600" dirty="0">
                <a:solidFill>
                  <a:srgbClr val="333333"/>
                </a:solidFill>
                <a:effectLst/>
                <a:ea typeface="BFU Suisse" panose="020B0504000000000000" pitchFamily="34" charset="-78"/>
                <a:cs typeface="BFU Suisse" panose="020B0504000000000000" pitchFamily="34" charset="-78"/>
              </a:rPr>
              <a:t>Chaussettes</a:t>
            </a:r>
            <a:br>
              <a:rPr lang="fr-CH" sz="2600" dirty="0">
                <a:solidFill>
                  <a:srgbClr val="333333"/>
                </a:solidFill>
                <a:effectLst/>
                <a:ea typeface="BFU Suisse" panose="020B0504000000000000" pitchFamily="34" charset="-78"/>
                <a:cs typeface="BFU Suisse" panose="020B0504000000000000" pitchFamily="34" charset="-78"/>
              </a:rPr>
            </a:br>
            <a:r>
              <a:rPr lang="fr-CH" sz="2500" dirty="0">
                <a:solidFill>
                  <a:srgbClr val="333333"/>
                </a:solidFill>
                <a:effectLst/>
                <a:ea typeface="BFU Suisse" panose="020B0504000000000000" pitchFamily="34" charset="-78"/>
                <a:cs typeface="BFU Suisse" panose="020B0504000000000000" pitchFamily="34" charset="-78"/>
              </a:rPr>
              <a:t>(</a:t>
            </a:r>
            <a:r>
              <a:rPr lang="fr-CH" sz="2500" dirty="0">
                <a:solidFill>
                  <a:srgbClr val="333333"/>
                </a:solidFill>
                <a:effectLst/>
                <a:ea typeface="BFU Suisse" panose="020B0504000000000000" pitchFamily="34" charset="-78"/>
                <a:cs typeface="BFU Suisse" panose="020B0504000000000000" pitchFamily="34" charset="-78"/>
                <a:sym typeface="Symbol" panose="05050102010706020507" pitchFamily="18" charset="2"/>
              </a:rPr>
              <a:t></a:t>
            </a:r>
            <a:r>
              <a:rPr lang="fr-CH" sz="2500" dirty="0">
                <a:solidFill>
                  <a:srgbClr val="333333"/>
                </a:solidFill>
                <a:effectLst/>
              </a:rPr>
              <a:t> </a:t>
            </a:r>
            <a:r>
              <a:rPr lang="fr-CH" sz="2500" dirty="0">
                <a:solidFill>
                  <a:srgbClr val="333333"/>
                </a:solidFill>
                <a:effectLst/>
                <a:ea typeface="BFU Suisse" panose="020B0504000000000000" pitchFamily="34" charset="-78"/>
                <a:cs typeface="BFU Suisse" panose="020B0504000000000000" pitchFamily="34" charset="-78"/>
              </a:rPr>
              <a:t>à remonter sur le bas de pantalon)</a:t>
            </a:r>
          </a:p>
          <a:p>
            <a:pPr lvl="1">
              <a:spcAft>
                <a:spcPts val="0"/>
              </a:spcAft>
            </a:pPr>
            <a:r>
              <a:rPr lang="fr-CH" sz="2600" dirty="0">
                <a:solidFill>
                  <a:srgbClr val="333333"/>
                </a:solidFill>
                <a:effectLst/>
                <a:ea typeface="BFU Suisse" panose="020B0504000000000000" pitchFamily="34" charset="-78"/>
                <a:cs typeface="BFU Suisse" panose="020B0504000000000000" pitchFamily="34" charset="-78"/>
              </a:rPr>
              <a:t>Chaussures fermées</a:t>
            </a:r>
          </a:p>
          <a:p>
            <a:pPr marL="0" lvl="1" indent="0">
              <a:lnSpc>
                <a:spcPct val="100000"/>
              </a:lnSpc>
              <a:spcAft>
                <a:spcPts val="0"/>
              </a:spcAft>
              <a:buNone/>
            </a:pPr>
            <a:endParaRPr lang="de-CH" sz="2600" dirty="0">
              <a:solidFill>
                <a:srgbClr val="333333"/>
              </a:solidFill>
              <a:effectLst/>
              <a:ea typeface="BFU Suisse" panose="020B0504000000000000" pitchFamily="34" charset="-78"/>
              <a:cs typeface="BFU Suisse" panose="020B0504000000000000" pitchFamily="34" charset="-78"/>
            </a:endParaRPr>
          </a:p>
          <a:p>
            <a:pPr marL="0" lvl="1" indent="0">
              <a:buNone/>
            </a:pPr>
            <a:r>
              <a:rPr lang="fr-CH" sz="2500" dirty="0">
                <a:solidFill>
                  <a:srgbClr val="333333"/>
                </a:solidFill>
                <a:effectLst/>
                <a:ea typeface="BFU Suisse" panose="020B0504000000000000" pitchFamily="34" charset="-78"/>
                <a:cs typeface="BFU Suisse" panose="020B0504000000000000" pitchFamily="34" charset="-78"/>
              </a:rPr>
              <a:t>Et n’oubliez pas: sur des vêtements clairs, les tiques sont plus visibles et peuvent être retirées avant de piquer.</a:t>
            </a:r>
          </a:p>
          <a:p>
            <a:pPr marL="273050" lvl="1" indent="-273050">
              <a:buNone/>
            </a:pPr>
            <a:endParaRPr lang="de-CH" sz="2200" dirty="0"/>
          </a:p>
        </p:txBody>
      </p:sp>
      <p:sp>
        <p:nvSpPr>
          <p:cNvPr id="4" name="Titel 3">
            <a:extLst>
              <a:ext uri="{FF2B5EF4-FFF2-40B4-BE49-F238E27FC236}">
                <a16:creationId xmlns:a16="http://schemas.microsoft.com/office/drawing/2014/main" id="{A5191775-09BA-4D9F-A499-E8DE9E95BEDA}"/>
              </a:ext>
            </a:extLst>
          </p:cNvPr>
          <p:cNvSpPr>
            <a:spLocks noGrp="1"/>
          </p:cNvSpPr>
          <p:nvPr>
            <p:ph type="title"/>
          </p:nvPr>
        </p:nvSpPr>
        <p:spPr/>
        <p:txBody>
          <a:bodyPr/>
          <a:lstStyle/>
          <a:p>
            <a:r>
              <a:rPr lang="fr-CH"/>
              <a:t>Portez les bons vêtements</a:t>
            </a:r>
          </a:p>
        </p:txBody>
      </p:sp>
      <p:sp>
        <p:nvSpPr>
          <p:cNvPr id="5" name="Foliennummernplatzhalter 4">
            <a:extLst>
              <a:ext uri="{FF2B5EF4-FFF2-40B4-BE49-F238E27FC236}">
                <a16:creationId xmlns:a16="http://schemas.microsoft.com/office/drawing/2014/main" id="{EB637FA2-987F-4837-A621-31A9BFF65B4E}"/>
              </a:ext>
            </a:extLst>
          </p:cNvPr>
          <p:cNvSpPr>
            <a:spLocks noGrp="1"/>
          </p:cNvSpPr>
          <p:nvPr>
            <p:ph type="sldNum" sz="quarter" idx="12"/>
          </p:nvPr>
        </p:nvSpPr>
        <p:spPr/>
        <p:txBody>
          <a:bodyPr/>
          <a:lstStyle/>
          <a:p>
            <a:fld id="{442AD375-037F-43D0-B059-5172DA06796A}" type="slidenum">
              <a:rPr lang="de-CH" smtClean="0"/>
              <a:pPr/>
              <a:t>4</a:t>
            </a:fld>
            <a:endParaRPr lang="de-CH"/>
          </a:p>
        </p:txBody>
      </p:sp>
      <p:sp>
        <p:nvSpPr>
          <p:cNvPr id="7" name="Textplatzhalter 6">
            <a:extLst>
              <a:ext uri="{FF2B5EF4-FFF2-40B4-BE49-F238E27FC236}">
                <a16:creationId xmlns:a16="http://schemas.microsoft.com/office/drawing/2014/main" id="{0DA6BCB5-3FB7-45D0-852C-76C0F5703434}"/>
              </a:ext>
            </a:extLst>
          </p:cNvPr>
          <p:cNvSpPr>
            <a:spLocks noGrp="1"/>
          </p:cNvSpPr>
          <p:nvPr>
            <p:ph type="body" sz="quarter" idx="15"/>
          </p:nvPr>
        </p:nvSpPr>
        <p:spPr/>
        <p:txBody>
          <a:bodyPr/>
          <a:lstStyle/>
          <a:p>
            <a:r>
              <a:rPr lang="fr-CH"/>
              <a:t>Source: Getty Images</a:t>
            </a:r>
          </a:p>
        </p:txBody>
      </p:sp>
      <p:pic>
        <p:nvPicPr>
          <p:cNvPr id="8" name="Bildplatzhalter 7" descr="Ein Bild, das Baum, draußen, Gras, Holz enthält.&#10;&#10;Automatisch generierte Beschreibung">
            <a:extLst>
              <a:ext uri="{FF2B5EF4-FFF2-40B4-BE49-F238E27FC236}">
                <a16:creationId xmlns:a16="http://schemas.microsoft.com/office/drawing/2014/main" id="{FAACD62F-A07E-39BF-71C6-9F9F14F038B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7391" r="173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extplatzhalter 6">
            <a:extLst>
              <a:ext uri="{FF2B5EF4-FFF2-40B4-BE49-F238E27FC236}">
                <a16:creationId xmlns:a16="http://schemas.microsoft.com/office/drawing/2014/main" id="{66B3458F-C327-444E-4081-6C2551EA1F34}"/>
              </a:ext>
            </a:extLst>
          </p:cNvPr>
          <p:cNvSpPr txBox="1">
            <a:spLocks/>
          </p:cNvSpPr>
          <p:nvPr/>
        </p:nvSpPr>
        <p:spPr>
          <a:xfrm>
            <a:off x="335360" y="6048946"/>
            <a:ext cx="5328643" cy="260374"/>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914488" rtl="0" eaLnBrk="1" latinLnBrk="0" hangingPunct="1">
              <a:lnSpc>
                <a:spcPct val="105000"/>
              </a:lnSpc>
              <a:spcBef>
                <a:spcPts val="0"/>
              </a:spcBef>
              <a:spcAft>
                <a:spcPts val="1200"/>
              </a:spcAft>
              <a:buClr>
                <a:schemeClr val="accent2"/>
              </a:buClr>
              <a:buFont typeface="Suisse Int'l" panose="020B0504000000000000" pitchFamily="34" charset="0"/>
              <a:buNone/>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a:t>Source: Getty Images</a:t>
            </a:r>
          </a:p>
          <a:p>
            <a:endParaRPr lang="de-CH" dirty="0"/>
          </a:p>
        </p:txBody>
      </p:sp>
    </p:spTree>
    <p:extLst>
      <p:ext uri="{BB962C8B-B14F-4D97-AF65-F5344CB8AC3E}">
        <p14:creationId xmlns:p14="http://schemas.microsoft.com/office/powerpoint/2010/main" val="37923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F1A9E7-DCAE-453A-AEAC-95CB096A628B}"/>
              </a:ext>
            </a:extLst>
          </p:cNvPr>
          <p:cNvSpPr>
            <a:spLocks noGrp="1"/>
          </p:cNvSpPr>
          <p:nvPr>
            <p:ph idx="20"/>
          </p:nvPr>
        </p:nvSpPr>
        <p:spPr>
          <a:xfrm>
            <a:off x="507952" y="1277324"/>
            <a:ext cx="11204673" cy="4896520"/>
          </a:xfrm>
        </p:spPr>
        <p:txBody>
          <a:bodyPr/>
          <a:lstStyle/>
          <a:p>
            <a:pPr>
              <a:lnSpc>
                <a:spcPct val="100000"/>
              </a:lnSpc>
              <a:spcAft>
                <a:spcPts val="0"/>
              </a:spcAft>
            </a:pPr>
            <a:r>
              <a:rPr lang="fr-CH" sz="2600" dirty="0">
                <a:solidFill>
                  <a:srgbClr val="333333"/>
                </a:solidFill>
                <a:effectLst/>
                <a:ea typeface="BFU Suisse" panose="020B0504000000000000" pitchFamily="34" charset="-78"/>
                <a:cs typeface="BFU Suisse" panose="020B0504000000000000" pitchFamily="34" charset="-78"/>
              </a:rPr>
              <a:t>Après une sortie en plein air, inspectez tout le corps à la recherche de tiques. </a:t>
            </a:r>
          </a:p>
          <a:p>
            <a:pPr>
              <a:lnSpc>
                <a:spcPct val="100000"/>
              </a:lnSpc>
              <a:spcAft>
                <a:spcPts val="0"/>
              </a:spcAft>
            </a:pPr>
            <a:endParaRPr lang="de-CH" sz="2600" dirty="0">
              <a:solidFill>
                <a:srgbClr val="333333"/>
              </a:solidFill>
              <a:ea typeface="BFU Suisse" panose="020B0504000000000000" pitchFamily="34" charset="-78"/>
              <a:cs typeface="BFU Suisse" panose="020B0504000000000000" pitchFamily="34" charset="-78"/>
            </a:endParaRPr>
          </a:p>
          <a:p>
            <a:pPr>
              <a:lnSpc>
                <a:spcPct val="100000"/>
              </a:lnSpc>
              <a:spcAft>
                <a:spcPts val="0"/>
              </a:spcAft>
            </a:pPr>
            <a:r>
              <a:rPr lang="fr-CH" sz="2600" dirty="0">
                <a:solidFill>
                  <a:srgbClr val="333333"/>
                </a:solidFill>
                <a:ea typeface="BFU Suisse" panose="020B0504000000000000" pitchFamily="34" charset="-78"/>
                <a:cs typeface="BFU Suisse" panose="020B0504000000000000" pitchFamily="34" charset="-78"/>
              </a:rPr>
              <a:t>Ces petites bêtes aiment les endroits du corps où la peau est fine, chaude et humide, comme le cou et la nuque, l’intérieur des bras et des cuisses, l’aine et l’arrière des genoux.</a:t>
            </a:r>
          </a:p>
        </p:txBody>
      </p:sp>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p:txBody>
          <a:bodyPr/>
          <a:lstStyle/>
          <a:p>
            <a:r>
              <a:rPr lang="fr-CH"/>
              <a:t>Examinez le corps à la recherche de tiques</a:t>
            </a:r>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p:txBody>
          <a:bodyPr/>
          <a:lstStyle/>
          <a:p>
            <a:fld id="{442AD375-037F-43D0-B059-5172DA06796A}" type="slidenum">
              <a:rPr lang="de-CH" smtClean="0"/>
              <a:pPr/>
              <a:t>5</a:t>
            </a:fld>
            <a:endParaRPr lang="de-CH"/>
          </a:p>
        </p:txBody>
      </p:sp>
    </p:spTree>
    <p:extLst>
      <p:ext uri="{BB962C8B-B14F-4D97-AF65-F5344CB8AC3E}">
        <p14:creationId xmlns:p14="http://schemas.microsoft.com/office/powerpoint/2010/main" val="190919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p:txBody>
          <a:bodyPr/>
          <a:lstStyle/>
          <a:p>
            <a:r>
              <a:rPr lang="fr-CH"/>
              <a:t>Enlevez rapidement la tique </a:t>
            </a:r>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p:txBody>
          <a:bodyPr/>
          <a:lstStyle/>
          <a:p>
            <a:fld id="{442AD375-037F-43D0-B059-5172DA06796A}" type="slidenum">
              <a:rPr lang="de-CH" smtClean="0"/>
              <a:pPr/>
              <a:t>6</a:t>
            </a:fld>
            <a:endParaRPr lang="de-CH"/>
          </a:p>
        </p:txBody>
      </p:sp>
      <p:sp>
        <p:nvSpPr>
          <p:cNvPr id="11" name="Inhaltsplatzhalter 1">
            <a:extLst>
              <a:ext uri="{FF2B5EF4-FFF2-40B4-BE49-F238E27FC236}">
                <a16:creationId xmlns:a16="http://schemas.microsoft.com/office/drawing/2014/main" id="{3FB5BEC3-5EEE-D3C0-AC1D-9DB8D7B0C394}"/>
              </a:ext>
            </a:extLst>
          </p:cNvPr>
          <p:cNvSpPr>
            <a:spLocks noGrp="1"/>
          </p:cNvSpPr>
          <p:nvPr>
            <p:ph idx="20"/>
          </p:nvPr>
        </p:nvSpPr>
        <p:spPr>
          <a:xfrm>
            <a:off x="507952" y="1277324"/>
            <a:ext cx="11204673" cy="4896520"/>
          </a:xfrm>
        </p:spPr>
        <p:txBody>
          <a:bodyPr/>
          <a:lstStyle/>
          <a:p>
            <a:pPr marL="0" lvl="1" indent="0">
              <a:lnSpc>
                <a:spcPct val="100000"/>
              </a:lnSpc>
              <a:buFont typeface="Suisse Int'l" panose="020B0504000000000000" pitchFamily="34" charset="0"/>
              <a:buNone/>
            </a:pPr>
            <a:r>
              <a:rPr lang="fr-CH" sz="2600" dirty="0">
                <a:solidFill>
                  <a:schemeClr val="accent4"/>
                </a:solidFill>
              </a:rPr>
              <a:t>Il importe de retirer la tique le plus rapidement possible.</a:t>
            </a:r>
          </a:p>
          <a:p>
            <a:pPr>
              <a:lnSpc>
                <a:spcPct val="100000"/>
              </a:lnSpc>
            </a:pPr>
            <a:r>
              <a:rPr lang="fr-CH" sz="2600" dirty="0">
                <a:solidFill>
                  <a:srgbClr val="333333"/>
                </a:solidFill>
                <a:effectLst/>
                <a:ea typeface="BFU Suisse" panose="020B0504000000000000" pitchFamily="34" charset="-78"/>
                <a:cs typeface="BFU Suisse" panose="020B0504000000000000" pitchFamily="34" charset="-78"/>
              </a:rPr>
              <a:t>Saisissez la tique le plus près possible de la peau à l’aide d’une pince à épiler, d’une pince ou d’une carte à tiques. </a:t>
            </a:r>
          </a:p>
          <a:p>
            <a:pPr>
              <a:lnSpc>
                <a:spcPct val="100000"/>
              </a:lnSpc>
            </a:pPr>
            <a:r>
              <a:rPr lang="fr-CH" sz="2600" dirty="0">
                <a:solidFill>
                  <a:srgbClr val="333333"/>
                </a:solidFill>
                <a:effectLst/>
                <a:ea typeface="BFU Suisse" panose="020B0504000000000000" pitchFamily="34" charset="-78"/>
                <a:cs typeface="BFU Suisse" panose="020B0504000000000000" pitchFamily="34" charset="-78"/>
              </a:rPr>
              <a:t>Retirez-la en évitant toute rotation et en veillant à ne pas l’écraser.</a:t>
            </a:r>
          </a:p>
          <a:p>
            <a:pPr>
              <a:lnSpc>
                <a:spcPct val="100000"/>
              </a:lnSpc>
            </a:pPr>
            <a:r>
              <a:rPr lang="fr-CH" sz="2600" dirty="0">
                <a:solidFill>
                  <a:srgbClr val="333333"/>
                </a:solidFill>
                <a:effectLst/>
                <a:ea typeface="BFU Suisse" panose="020B0504000000000000" pitchFamily="34" charset="-78"/>
                <a:cs typeface="BFU Suisse" panose="020B0504000000000000" pitchFamily="34" charset="-78"/>
              </a:rPr>
              <a:t>Il reste des bouts de tique dans la peau? En règle générale, ces corps étrangers sont évacués d’eux-mêmes avec le temps.</a:t>
            </a:r>
          </a:p>
          <a:p>
            <a:pPr>
              <a:lnSpc>
                <a:spcPct val="100000"/>
              </a:lnSpc>
            </a:pPr>
            <a:r>
              <a:rPr lang="fr-CH" sz="2600" dirty="0">
                <a:solidFill>
                  <a:srgbClr val="333333"/>
                </a:solidFill>
                <a:cs typeface="BFU Suisse" panose="020B0504000000000000" pitchFamily="34" charset="-78"/>
              </a:rPr>
              <a:t>En cas de rougeur ou d’autre réaction à l’endroit de la piqûre, rendez-vous immédiatement chez un médecin! </a:t>
            </a:r>
          </a:p>
          <a:p>
            <a:pPr>
              <a:lnSpc>
                <a:spcPct val="100000"/>
              </a:lnSpc>
              <a:spcAft>
                <a:spcPts val="0"/>
              </a:spcAft>
            </a:pPr>
            <a:endParaRPr lang="de-CH" sz="2600" dirty="0">
              <a:solidFill>
                <a:srgbClr val="333333"/>
              </a:solidFill>
              <a:effectLst/>
              <a:ea typeface="BFU Suisse" panose="020B0504000000000000" pitchFamily="34" charset="-78"/>
              <a:cs typeface="BFU Suisse" panose="020B0504000000000000" pitchFamily="34" charset="-78"/>
            </a:endParaRPr>
          </a:p>
          <a:p>
            <a:pPr>
              <a:lnSpc>
                <a:spcPct val="100000"/>
              </a:lnSpc>
              <a:spcAft>
                <a:spcPts val="0"/>
              </a:spcAft>
            </a:pPr>
            <a:endParaRPr lang="de-CH" sz="2600" dirty="0">
              <a:solidFill>
                <a:srgbClr val="333333"/>
              </a:solidFill>
              <a:ea typeface="BFU Suisse" panose="020B0504000000000000" pitchFamily="34" charset="-78"/>
              <a:cs typeface="BFU Suisse" panose="020B0504000000000000" pitchFamily="34" charset="-78"/>
            </a:endParaRPr>
          </a:p>
        </p:txBody>
      </p:sp>
    </p:spTree>
    <p:extLst>
      <p:ext uri="{BB962C8B-B14F-4D97-AF65-F5344CB8AC3E}">
        <p14:creationId xmlns:p14="http://schemas.microsoft.com/office/powerpoint/2010/main" val="163180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p:txBody>
          <a:bodyPr/>
          <a:lstStyle/>
          <a:p>
            <a:r>
              <a:rPr lang="fr-CH"/>
              <a:t>Utilisation de la carte à tiques</a:t>
            </a:r>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p:txBody>
          <a:bodyPr/>
          <a:lstStyle/>
          <a:p>
            <a:fld id="{442AD375-037F-43D0-B059-5172DA06796A}" type="slidenum">
              <a:rPr lang="de-CH" smtClean="0"/>
              <a:pPr/>
              <a:t>7</a:t>
            </a:fld>
            <a:endParaRPr lang="de-CH"/>
          </a:p>
        </p:txBody>
      </p:sp>
      <p:pic>
        <p:nvPicPr>
          <p:cNvPr id="9" name="Grafik 8">
            <a:extLst>
              <a:ext uri="{FF2B5EF4-FFF2-40B4-BE49-F238E27FC236}">
                <a16:creationId xmlns:a16="http://schemas.microsoft.com/office/drawing/2014/main" id="{54C92B5D-3375-B77B-DAF1-05FE0B8832FC}"/>
              </a:ext>
            </a:extLst>
          </p:cNvPr>
          <p:cNvPicPr>
            <a:picLocks noChangeAspect="1"/>
          </p:cNvPicPr>
          <p:nvPr/>
        </p:nvPicPr>
        <p:blipFill>
          <a:blip r:embed="rId3"/>
          <a:stretch>
            <a:fillRect/>
          </a:stretch>
        </p:blipFill>
        <p:spPr>
          <a:xfrm>
            <a:off x="740996" y="1550507"/>
            <a:ext cx="3368332" cy="3756986"/>
          </a:xfrm>
          <a:prstGeom prst="rect">
            <a:avLst/>
          </a:prstGeom>
        </p:spPr>
      </p:pic>
      <p:pic>
        <p:nvPicPr>
          <p:cNvPr id="12" name="Grafik 11">
            <a:extLst>
              <a:ext uri="{FF2B5EF4-FFF2-40B4-BE49-F238E27FC236}">
                <a16:creationId xmlns:a16="http://schemas.microsoft.com/office/drawing/2014/main" id="{0B9D661A-7FB0-FAD6-B22F-218C8B3946D4}"/>
              </a:ext>
            </a:extLst>
          </p:cNvPr>
          <p:cNvPicPr>
            <a:picLocks noChangeAspect="1"/>
          </p:cNvPicPr>
          <p:nvPr/>
        </p:nvPicPr>
        <p:blipFill>
          <a:blip r:embed="rId4"/>
          <a:stretch>
            <a:fillRect/>
          </a:stretch>
        </p:blipFill>
        <p:spPr>
          <a:xfrm>
            <a:off x="4446127" y="1630521"/>
            <a:ext cx="3299746" cy="3734124"/>
          </a:xfrm>
          <a:prstGeom prst="rect">
            <a:avLst/>
          </a:prstGeom>
        </p:spPr>
      </p:pic>
      <p:pic>
        <p:nvPicPr>
          <p:cNvPr id="16" name="Grafik 15">
            <a:extLst>
              <a:ext uri="{FF2B5EF4-FFF2-40B4-BE49-F238E27FC236}">
                <a16:creationId xmlns:a16="http://schemas.microsoft.com/office/drawing/2014/main" id="{B33DC2DC-C80F-A17A-71CB-6D2060D49F10}"/>
              </a:ext>
            </a:extLst>
          </p:cNvPr>
          <p:cNvPicPr>
            <a:picLocks noChangeAspect="1"/>
          </p:cNvPicPr>
          <p:nvPr/>
        </p:nvPicPr>
        <p:blipFill>
          <a:blip r:embed="rId5"/>
          <a:stretch>
            <a:fillRect/>
          </a:stretch>
        </p:blipFill>
        <p:spPr>
          <a:xfrm>
            <a:off x="8341775" y="1527648"/>
            <a:ext cx="3109229" cy="4115157"/>
          </a:xfrm>
          <a:prstGeom prst="rect">
            <a:avLst/>
          </a:prstGeom>
        </p:spPr>
      </p:pic>
    </p:spTree>
    <p:extLst>
      <p:ext uri="{BB962C8B-B14F-4D97-AF65-F5344CB8AC3E}">
        <p14:creationId xmlns:p14="http://schemas.microsoft.com/office/powerpoint/2010/main" val="328835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719FC-40CF-4B89-B6C1-D544AF3ACFA9}"/>
              </a:ext>
            </a:extLst>
          </p:cNvPr>
          <p:cNvSpPr>
            <a:spLocks noGrp="1"/>
          </p:cNvSpPr>
          <p:nvPr>
            <p:ph idx="20"/>
          </p:nvPr>
        </p:nvSpPr>
        <p:spPr>
          <a:xfrm>
            <a:off x="479327" y="1340769"/>
            <a:ext cx="10657234" cy="4896520"/>
          </a:xfrm>
        </p:spPr>
        <p:txBody>
          <a:bodyPr/>
          <a:lstStyle/>
          <a:p>
            <a:pPr marL="0" lvl="1" indent="0">
              <a:buNone/>
            </a:pPr>
            <a:r>
              <a:rPr lang="fr-CH" sz="2600">
                <a:solidFill>
                  <a:srgbClr val="000000"/>
                </a:solidFill>
                <a:effectLst/>
                <a:ea typeface="Calibri" panose="020F0502020204030204" pitchFamily="34" charset="0"/>
                <a:cs typeface="Calibri" panose="020F0502020204030204" pitchFamily="34" charset="0"/>
              </a:rPr>
              <a:t>Le vaccin contre les tiques protège contre la méningo-encéphalite verno-estivale (MEVE). </a:t>
            </a:r>
          </a:p>
          <a:p>
            <a:pPr marL="0" lvl="1" indent="0">
              <a:buNone/>
            </a:pPr>
            <a:r>
              <a:rPr lang="fr-CH" sz="2600">
                <a:solidFill>
                  <a:srgbClr val="000000"/>
                </a:solidFill>
                <a:effectLst/>
                <a:ea typeface="Calibri" panose="020F0502020204030204" pitchFamily="34" charset="0"/>
                <a:cs typeface="Calibri" panose="020F0502020204030204" pitchFamily="34" charset="0"/>
              </a:rPr>
              <a:t>L’Office fédéral de la santé publique (OFSP) recommande la vaccination MEVE à tous les adultes ainsi qu’aux enfants à partir de six ans qui vivent ou séjournent temporairement dans des régions à risque (toute la Suisse à l’exception des cantons de Genève et du Tessin). </a:t>
            </a:r>
          </a:p>
          <a:p>
            <a:pPr marL="0" lvl="1" indent="0">
              <a:buNone/>
            </a:pPr>
            <a:r>
              <a:rPr lang="fr-CH" sz="2600">
                <a:solidFill>
                  <a:srgbClr val="000000"/>
                </a:solidFill>
                <a:effectLst/>
                <a:ea typeface="Calibri" panose="020F0502020204030204" pitchFamily="34" charset="0"/>
                <a:cs typeface="Calibri" panose="020F0502020204030204" pitchFamily="34" charset="0"/>
              </a:rPr>
              <a:t>Demandez conseil à un spécialiste.</a:t>
            </a:r>
          </a:p>
          <a:p>
            <a:pPr lvl="1"/>
            <a:endParaRPr lang="de-CH" dirty="0"/>
          </a:p>
        </p:txBody>
      </p:sp>
      <p:sp>
        <p:nvSpPr>
          <p:cNvPr id="4" name="Titel 3">
            <a:extLst>
              <a:ext uri="{FF2B5EF4-FFF2-40B4-BE49-F238E27FC236}">
                <a16:creationId xmlns:a16="http://schemas.microsoft.com/office/drawing/2014/main" id="{94F83E0A-F7A3-4A24-9B0F-DCED3784AE61}"/>
              </a:ext>
            </a:extLst>
          </p:cNvPr>
          <p:cNvSpPr>
            <a:spLocks noGrp="1"/>
          </p:cNvSpPr>
          <p:nvPr>
            <p:ph type="title"/>
          </p:nvPr>
        </p:nvSpPr>
        <p:spPr/>
        <p:txBody>
          <a:bodyPr/>
          <a:lstStyle/>
          <a:p>
            <a:r>
              <a:rPr lang="fr-CH"/>
              <a:t>La vaccination: une protection supplémentaire</a:t>
            </a:r>
          </a:p>
        </p:txBody>
      </p:sp>
      <p:sp>
        <p:nvSpPr>
          <p:cNvPr id="5" name="Foliennummernplatzhalter 4">
            <a:extLst>
              <a:ext uri="{FF2B5EF4-FFF2-40B4-BE49-F238E27FC236}">
                <a16:creationId xmlns:a16="http://schemas.microsoft.com/office/drawing/2014/main" id="{36F247D0-6E51-4DC5-9868-9DABF85DBF63}"/>
              </a:ext>
            </a:extLst>
          </p:cNvPr>
          <p:cNvSpPr>
            <a:spLocks noGrp="1"/>
          </p:cNvSpPr>
          <p:nvPr>
            <p:ph type="sldNum" sz="quarter" idx="12"/>
          </p:nvPr>
        </p:nvSpPr>
        <p:spPr/>
        <p:txBody>
          <a:bodyPr/>
          <a:lstStyle/>
          <a:p>
            <a:fld id="{442AD375-037F-43D0-B059-5172DA06796A}" type="slidenum">
              <a:rPr lang="de-CH" smtClean="0"/>
              <a:pPr/>
              <a:t>8</a:t>
            </a:fld>
            <a:endParaRPr lang="de-CH"/>
          </a:p>
        </p:txBody>
      </p:sp>
    </p:spTree>
    <p:extLst>
      <p:ext uri="{BB962C8B-B14F-4D97-AF65-F5344CB8AC3E}">
        <p14:creationId xmlns:p14="http://schemas.microsoft.com/office/powerpoint/2010/main" val="32000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algn="ctr"/>
            <a:r>
              <a:rPr lang="fr-CH" dirty="0">
                <a:hlinkClick r:id="rId3"/>
              </a:rPr>
              <a:t>Vidéo tiques</a:t>
            </a:r>
            <a:endParaRPr lang="fr-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921959464"/>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26CB5F23-5D27-4E93-B937-02C30A84BF98}" vid="{F51711AA-632B-42BF-826D-AE974C4A7B5A}"/>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3" ma:contentTypeDescription="Ein neues Dokument erstellen." ma:contentTypeScope="" ma:versionID="180aeaa625b68d3119567881b41914a0">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637c71df0814d2f0629e65cca44d0732"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Props1.xml><?xml version="1.0" encoding="utf-8"?>
<ds:datastoreItem xmlns:ds="http://schemas.openxmlformats.org/officeDocument/2006/customXml" ds:itemID="{F5996013-12FC-46E5-BA59-A9E2840030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F1032-EED9-41A4-8FA2-CBE5C30317DB}">
  <ds:schemaRefs>
    <ds:schemaRef ds:uri="http://schemas.microsoft.com/sharepoint/v3/contenttype/forms"/>
  </ds:schemaRefs>
</ds:datastoreItem>
</file>

<file path=customXml/itemProps3.xml><?xml version="1.0" encoding="utf-8"?>
<ds:datastoreItem xmlns:ds="http://schemas.openxmlformats.org/officeDocument/2006/customXml" ds:itemID="{DC1C5B9F-AFC0-4F84-BBCF-27F3B7C5ABB9}">
  <ds:schemaRefs>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bb4941f2-48be-4bb0-a3d9-a0ff0057a962"/>
    <ds:schemaRef ds:uri="http://purl.org/dc/dcmitype/"/>
    <ds:schemaRef ds:uri="28b27246-006c-4c52-ba09-a14edd98252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450</Words>
  <Application>Microsoft Office PowerPoint</Application>
  <PresentationFormat>Breitbild</PresentationFormat>
  <Paragraphs>59</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BFU Suisse</vt:lpstr>
      <vt:lpstr>BFU Suisse </vt:lpstr>
      <vt:lpstr>BFU Suisse Medium</vt:lpstr>
      <vt:lpstr>Suisse Int'l</vt:lpstr>
      <vt:lpstr>Design bfu</vt:lpstr>
      <vt:lpstr> Tiques: petite taille, grand danger </vt:lpstr>
      <vt:lpstr>PowerPoint-Präsentation</vt:lpstr>
      <vt:lpstr>Utilisez un répulsif</vt:lpstr>
      <vt:lpstr>Portez les bons vêtements</vt:lpstr>
      <vt:lpstr>Examinez le corps à la recherche de tiques</vt:lpstr>
      <vt:lpstr>Enlevez rapidement la tique </vt:lpstr>
      <vt:lpstr>Utilisation de la carte à tiques</vt:lpstr>
      <vt:lpstr>La vaccination: une protection supplémentaire</vt:lpstr>
      <vt:lpstr>PowerPoint-Präsentation</vt:lpstr>
      <vt:lpstr>Plus d’informations</vt:lpstr>
    </vt:vector>
  </TitlesOfParts>
  <Company>VORLAGENBAUER.ch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Praesentation_BFU_de</dc:title>
  <dc:creator>Jonny Wüthrich</dc:creator>
  <cp:lastModifiedBy>Steiner Urs</cp:lastModifiedBy>
  <cp:revision>147</cp:revision>
  <cp:lastPrinted>2023-02-22T07:12:11Z</cp:lastPrinted>
  <dcterms:created xsi:type="dcterms:W3CDTF">2014-01-21T17:34:46Z</dcterms:created>
  <dcterms:modified xsi:type="dcterms:W3CDTF">2023-04-20T17:56:05Z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Order">
    <vt:r8>21500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