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6"/>
  </p:notesMasterIdLst>
  <p:handoutMasterIdLst>
    <p:handoutMasterId r:id="rId17"/>
  </p:handoutMasterIdLst>
  <p:sldIdLst>
    <p:sldId id="262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5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B2D0"/>
    <a:srgbClr val="00848E"/>
    <a:srgbClr val="52A2C6"/>
    <a:srgbClr val="286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1" autoAdjust="0"/>
    <p:restoredTop sz="77553" autoAdjust="0"/>
  </p:normalViewPr>
  <p:slideViewPr>
    <p:cSldViewPr showGuides="1">
      <p:cViewPr varScale="1">
        <p:scale>
          <a:sx n="82" d="100"/>
          <a:sy n="82" d="100"/>
        </p:scale>
        <p:origin x="303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0" d="100"/>
          <a:sy n="120" d="100"/>
        </p:scale>
        <p:origin x="4104" y="1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eriswyl Michelle" userId="7dbe6026-e9b7-4e33-982d-84db899c07af" providerId="ADAL" clId="{ADEF7AD3-308A-4D44-8580-6A74270A39EE}"/>
    <pc:docChg chg="delSld">
      <pc:chgData name="Baeriswyl Michelle" userId="7dbe6026-e9b7-4e33-982d-84db899c07af" providerId="ADAL" clId="{ADEF7AD3-308A-4D44-8580-6A74270A39EE}" dt="2023-07-26T09:58:22.648" v="0" actId="47"/>
      <pc:docMkLst>
        <pc:docMk/>
      </pc:docMkLst>
      <pc:sldChg chg="del">
        <pc:chgData name="Baeriswyl Michelle" userId="7dbe6026-e9b7-4e33-982d-84db899c07af" providerId="ADAL" clId="{ADEF7AD3-308A-4D44-8580-6A74270A39EE}" dt="2023-07-26T09:58:22.648" v="0" actId="47"/>
        <pc:sldMkLst>
          <pc:docMk/>
          <pc:sldMk cId="271774633" sldId="284"/>
        </pc:sldMkLst>
      </pc:sldChg>
    </pc:docChg>
  </pc:docChgLst>
  <pc:docChgLst>
    <pc:chgData name="Baeriswyl Michelle" userId="7dbe6026-e9b7-4e33-982d-84db899c07af" providerId="ADAL" clId="{C64F0167-D954-48DA-A51F-80306DC29F0E}"/>
    <pc:docChg chg="modSld">
      <pc:chgData name="Baeriswyl Michelle" userId="7dbe6026-e9b7-4e33-982d-84db899c07af" providerId="ADAL" clId="{C64F0167-D954-48DA-A51F-80306DC29F0E}" dt="2022-08-25T08:13:22.016" v="7" actId="6549"/>
      <pc:docMkLst>
        <pc:docMk/>
      </pc:docMkLst>
      <pc:sldChg chg="modSp mod">
        <pc:chgData name="Baeriswyl Michelle" userId="7dbe6026-e9b7-4e33-982d-84db899c07af" providerId="ADAL" clId="{C64F0167-D954-48DA-A51F-80306DC29F0E}" dt="2022-08-25T08:13:22.016" v="7" actId="6549"/>
        <pc:sldMkLst>
          <pc:docMk/>
          <pc:sldMk cId="1740496890" sldId="285"/>
        </pc:sldMkLst>
        <pc:spChg chg="mod">
          <ac:chgData name="Baeriswyl Michelle" userId="7dbe6026-e9b7-4e33-982d-84db899c07af" providerId="ADAL" clId="{C64F0167-D954-48DA-A51F-80306DC29F0E}" dt="2022-08-25T08:13:22.016" v="7" actId="6549"/>
          <ac:spMkLst>
            <pc:docMk/>
            <pc:sldMk cId="1740496890" sldId="285"/>
            <ac:spMk id="3" creationId="{B3534CFC-4BCD-4C8E-9B82-D4B11C11E85E}"/>
          </ac:spMkLst>
        </pc:spChg>
      </pc:sldChg>
    </pc:docChg>
  </pc:docChgLst>
  <pc:docChgLst>
    <pc:chgData name="Baeriswyl Michelle" userId="7dbe6026-e9b7-4e33-982d-84db899c07af" providerId="ADAL" clId="{8FB44950-42D2-4C70-A416-333DFA1BC698}"/>
    <pc:docChg chg="addSld delSld modSld">
      <pc:chgData name="Baeriswyl Michelle" userId="7dbe6026-e9b7-4e33-982d-84db899c07af" providerId="ADAL" clId="{8FB44950-42D2-4C70-A416-333DFA1BC698}" dt="2022-07-20T12:31:50.604" v="8" actId="47"/>
      <pc:docMkLst>
        <pc:docMk/>
      </pc:docMkLst>
      <pc:sldChg chg="modSp add mod">
        <pc:chgData name="Baeriswyl Michelle" userId="7dbe6026-e9b7-4e33-982d-84db899c07af" providerId="ADAL" clId="{8FB44950-42D2-4C70-A416-333DFA1BC698}" dt="2022-07-20T12:17:15.308" v="3"/>
        <pc:sldMkLst>
          <pc:docMk/>
          <pc:sldMk cId="271774633" sldId="284"/>
        </pc:sldMkLst>
        <pc:spChg chg="mod">
          <ac:chgData name="Baeriswyl Michelle" userId="7dbe6026-e9b7-4e33-982d-84db899c07af" providerId="ADAL" clId="{8FB44950-42D2-4C70-A416-333DFA1BC698}" dt="2022-07-20T12:17:08.146" v="2" actId="6549"/>
          <ac:spMkLst>
            <pc:docMk/>
            <pc:sldMk cId="271774633" sldId="284"/>
            <ac:spMk id="2" creationId="{2DD8B9DB-CFD3-4DCC-B6F9-0A67AC893E46}"/>
          </ac:spMkLst>
        </pc:spChg>
        <pc:spChg chg="mod">
          <ac:chgData name="Baeriswyl Michelle" userId="7dbe6026-e9b7-4e33-982d-84db899c07af" providerId="ADAL" clId="{8FB44950-42D2-4C70-A416-333DFA1BC698}" dt="2022-07-20T12:17:15.308" v="3"/>
          <ac:spMkLst>
            <pc:docMk/>
            <pc:sldMk cId="271774633" sldId="284"/>
            <ac:spMk id="10" creationId="{B3534CFC-4BCD-4C8E-9B82-D4B11C11E85E}"/>
          </ac:spMkLst>
        </pc:spChg>
      </pc:sldChg>
      <pc:sldChg chg="modSp mod">
        <pc:chgData name="Baeriswyl Michelle" userId="7dbe6026-e9b7-4e33-982d-84db899c07af" providerId="ADAL" clId="{8FB44950-42D2-4C70-A416-333DFA1BC698}" dt="2022-07-20T12:28:33.689" v="6" actId="20577"/>
        <pc:sldMkLst>
          <pc:docMk/>
          <pc:sldMk cId="2385885774" sldId="293"/>
        </pc:sldMkLst>
        <pc:spChg chg="mod">
          <ac:chgData name="Baeriswyl Michelle" userId="7dbe6026-e9b7-4e33-982d-84db899c07af" providerId="ADAL" clId="{8FB44950-42D2-4C70-A416-333DFA1BC698}" dt="2022-07-20T12:28:33.689" v="6" actId="20577"/>
          <ac:spMkLst>
            <pc:docMk/>
            <pc:sldMk cId="2385885774" sldId="293"/>
            <ac:spMk id="3" creationId="{00000000-0000-0000-0000-000000000000}"/>
          </ac:spMkLst>
        </pc:spChg>
      </pc:sldChg>
      <pc:sldChg chg="del">
        <pc:chgData name="Baeriswyl Michelle" userId="7dbe6026-e9b7-4e33-982d-84db899c07af" providerId="ADAL" clId="{8FB44950-42D2-4C70-A416-333DFA1BC698}" dt="2022-07-20T12:31:50.604" v="8" actId="47"/>
        <pc:sldMkLst>
          <pc:docMk/>
          <pc:sldMk cId="180441073" sldId="294"/>
        </pc:sldMkLst>
      </pc:sldChg>
      <pc:sldChg chg="del">
        <pc:chgData name="Baeriswyl Michelle" userId="7dbe6026-e9b7-4e33-982d-84db899c07af" providerId="ADAL" clId="{8FB44950-42D2-4C70-A416-333DFA1BC698}" dt="2022-07-20T12:17:17.410" v="4" actId="47"/>
        <pc:sldMkLst>
          <pc:docMk/>
          <pc:sldMk cId="772122364" sldId="295"/>
        </pc:sldMkLst>
      </pc:sldChg>
      <pc:sldChg chg="add">
        <pc:chgData name="Baeriswyl Michelle" userId="7dbe6026-e9b7-4e33-982d-84db899c07af" providerId="ADAL" clId="{8FB44950-42D2-4C70-A416-333DFA1BC698}" dt="2022-07-20T12:31:48.468" v="7"/>
        <pc:sldMkLst>
          <pc:docMk/>
          <pc:sldMk cId="4133843649" sldId="295"/>
        </pc:sldMkLst>
      </pc:sldChg>
    </pc:docChg>
  </pc:docChgLst>
  <pc:docChgLst>
    <pc:chgData name="Baeriswyl Michelle" userId="7dbe6026-e9b7-4e33-982d-84db899c07af" providerId="ADAL" clId="{CBAEF6E5-9827-47AF-810E-ED7B44C9CB07}"/>
    <pc:docChg chg="custSel modSld">
      <pc:chgData name="Baeriswyl Michelle" userId="7dbe6026-e9b7-4e33-982d-84db899c07af" providerId="ADAL" clId="{CBAEF6E5-9827-47AF-810E-ED7B44C9CB07}" dt="2021-07-21T12:09:22.298" v="15" actId="6549"/>
      <pc:docMkLst>
        <pc:docMk/>
      </pc:docMkLst>
      <pc:sldChg chg="modSp mod">
        <pc:chgData name="Baeriswyl Michelle" userId="7dbe6026-e9b7-4e33-982d-84db899c07af" providerId="ADAL" clId="{CBAEF6E5-9827-47AF-810E-ED7B44C9CB07}" dt="2021-07-21T12:09:22.298" v="15" actId="6549"/>
        <pc:sldMkLst>
          <pc:docMk/>
          <pc:sldMk cId="891116813" sldId="291"/>
        </pc:sldMkLst>
        <pc:spChg chg="mod">
          <ac:chgData name="Baeriswyl Michelle" userId="7dbe6026-e9b7-4e33-982d-84db899c07af" providerId="ADAL" clId="{CBAEF6E5-9827-47AF-810E-ED7B44C9CB07}" dt="2021-07-21T12:09:22.298" v="15" actId="6549"/>
          <ac:spMkLst>
            <pc:docMk/>
            <pc:sldMk cId="891116813" sldId="291"/>
            <ac:spMk id="3" creationId="{00000000-0000-0000-0000-000000000000}"/>
          </ac:spMkLst>
        </pc:spChg>
      </pc:sldChg>
      <pc:sldChg chg="modSp mod">
        <pc:chgData name="Baeriswyl Michelle" userId="7dbe6026-e9b7-4e33-982d-84db899c07af" providerId="ADAL" clId="{CBAEF6E5-9827-47AF-810E-ED7B44C9CB07}" dt="2021-07-12T12:20:51.918" v="14" actId="20577"/>
        <pc:sldMkLst>
          <pc:docMk/>
          <pc:sldMk cId="180441073" sldId="294"/>
        </pc:sldMkLst>
        <pc:spChg chg="mod">
          <ac:chgData name="Baeriswyl Michelle" userId="7dbe6026-e9b7-4e33-982d-84db899c07af" providerId="ADAL" clId="{CBAEF6E5-9827-47AF-810E-ED7B44C9CB07}" dt="2021-07-12T12:20:51.918" v="14" actId="20577"/>
          <ac:spMkLst>
            <pc:docMk/>
            <pc:sldMk cId="180441073" sldId="294"/>
            <ac:spMk id="3" creationId="{00000000-0000-0000-0000-000000000000}"/>
          </ac:spMkLst>
        </pc:spChg>
      </pc:sldChg>
      <pc:sldChg chg="addSp delSp modSp mod">
        <pc:chgData name="Baeriswyl Michelle" userId="7dbe6026-e9b7-4e33-982d-84db899c07af" providerId="ADAL" clId="{CBAEF6E5-9827-47AF-810E-ED7B44C9CB07}" dt="2021-07-12T12:19:43.756" v="7"/>
        <pc:sldMkLst>
          <pc:docMk/>
          <pc:sldMk cId="772122364" sldId="295"/>
        </pc:sldMkLst>
        <pc:spChg chg="mod">
          <ac:chgData name="Baeriswyl Michelle" userId="7dbe6026-e9b7-4e33-982d-84db899c07af" providerId="ADAL" clId="{CBAEF6E5-9827-47AF-810E-ED7B44C9CB07}" dt="2021-07-12T12:19:41.156" v="5" actId="20577"/>
          <ac:spMkLst>
            <pc:docMk/>
            <pc:sldMk cId="772122364" sldId="295"/>
            <ac:spMk id="2" creationId="{2DD8B9DB-CFD3-4DCC-B6F9-0A67AC893E46}"/>
          </ac:spMkLst>
        </pc:spChg>
        <pc:graphicFrameChg chg="add mod">
          <ac:chgData name="Baeriswyl Michelle" userId="7dbe6026-e9b7-4e33-982d-84db899c07af" providerId="ADAL" clId="{CBAEF6E5-9827-47AF-810E-ED7B44C9CB07}" dt="2021-07-12T12:19:43.756" v="7"/>
          <ac:graphicFrameMkLst>
            <pc:docMk/>
            <pc:sldMk cId="772122364" sldId="295"/>
            <ac:graphicFrameMk id="8" creationId="{5646053A-D897-4D78-9E44-FF96E228E30A}"/>
          </ac:graphicFrameMkLst>
        </pc:graphicFrameChg>
        <pc:picChg chg="del">
          <ac:chgData name="Baeriswyl Michelle" userId="7dbe6026-e9b7-4e33-982d-84db899c07af" providerId="ADAL" clId="{CBAEF6E5-9827-47AF-810E-ED7B44C9CB07}" dt="2021-07-12T12:19:43.340" v="6" actId="478"/>
          <ac:picMkLst>
            <pc:docMk/>
            <pc:sldMk cId="772122364" sldId="295"/>
            <ac:picMk id="7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13865" y="8812671"/>
            <a:ext cx="1243608" cy="33132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/>
            </a:lvl1pPr>
          </a:lstStyle>
          <a:p>
            <a:fld id="{2CEDAA2C-602C-494B-9BFF-F0D7FF14E319}" type="slidenum">
              <a:rPr lang="de-CH" sz="900" smtClean="0">
                <a:solidFill>
                  <a:schemeClr val="bg1"/>
                </a:solidFill>
              </a:rPr>
              <a:t>‹Nr.›</a:t>
            </a:fld>
            <a:endParaRPr lang="de-CH" sz="900" dirty="0">
              <a:solidFill>
                <a:schemeClr val="bg1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47D4BBF-7561-4685-8E21-AF11483ED3A3}"/>
              </a:ext>
            </a:extLst>
          </p:cNvPr>
          <p:cNvSpPr txBox="1"/>
          <p:nvPr/>
        </p:nvSpPr>
        <p:spPr>
          <a:xfrm>
            <a:off x="692696" y="8964487"/>
            <a:ext cx="194473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700" b="0" dirty="0">
                <a:solidFill>
                  <a:schemeClr val="tx1"/>
                </a:solidFill>
              </a:rPr>
              <a:t>Beratungsstelle für Unfallverhütung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EE4902E-B9BF-42E2-8A4D-60EEB16722BC}"/>
              </a:ext>
            </a:extLst>
          </p:cNvPr>
          <p:cNvSpPr txBox="1"/>
          <p:nvPr/>
        </p:nvSpPr>
        <p:spPr>
          <a:xfrm>
            <a:off x="4437112" y="8928000"/>
            <a:ext cx="1944216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EB62A50-8A9B-4C2A-95A7-A31ECDB67D76}" type="slidenum">
              <a:rPr lang="de-CH" sz="700" smtClean="0"/>
              <a:pPr algn="r"/>
              <a:t>‹Nr.›</a:t>
            </a:fld>
            <a:endParaRPr lang="de-CH" sz="700" dirty="0"/>
          </a:p>
        </p:txBody>
      </p:sp>
    </p:spTree>
    <p:extLst>
      <p:ext uri="{BB962C8B-B14F-4D97-AF65-F5344CB8AC3E}">
        <p14:creationId xmlns:p14="http://schemas.microsoft.com/office/powerpoint/2010/main" val="16250026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otizenplatzhalter 15"/>
          <p:cNvSpPr>
            <a:spLocks noGrp="1"/>
          </p:cNvSpPr>
          <p:nvPr>
            <p:ph type="body" sz="quarter" idx="3"/>
          </p:nvPr>
        </p:nvSpPr>
        <p:spPr>
          <a:xfrm>
            <a:off x="692696" y="3563888"/>
            <a:ext cx="5641140" cy="504056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3" name="Folienbildplatzhalter 2">
            <a:extLst>
              <a:ext uri="{FF2B5EF4-FFF2-40B4-BE49-F238E27FC236}">
                <a16:creationId xmlns:a16="http://schemas.microsoft.com/office/drawing/2014/main" id="{AD802B12-E7F9-440E-9155-0FB4799D6F5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095" y="250825"/>
            <a:ext cx="5633155" cy="3169047"/>
          </a:xfrm>
          <a:prstGeom prst="rect">
            <a:avLst/>
          </a:prstGeom>
          <a:solidFill>
            <a:schemeClr val="tx1"/>
          </a:solidFill>
          <a:ln w="3175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E3A8726-51CA-4F67-AB6C-AE3555767D9F}"/>
              </a:ext>
            </a:extLst>
          </p:cNvPr>
          <p:cNvSpPr txBox="1"/>
          <p:nvPr/>
        </p:nvSpPr>
        <p:spPr>
          <a:xfrm>
            <a:off x="692696" y="8964487"/>
            <a:ext cx="194473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700" b="0" dirty="0">
                <a:solidFill>
                  <a:schemeClr val="tx1"/>
                </a:solidFill>
              </a:rPr>
              <a:t>Beratungsstelle für Unfallverhütung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DBE82CE-0BA1-440F-9711-D9A2C9723589}"/>
              </a:ext>
            </a:extLst>
          </p:cNvPr>
          <p:cNvSpPr txBox="1"/>
          <p:nvPr/>
        </p:nvSpPr>
        <p:spPr>
          <a:xfrm>
            <a:off x="4437112" y="8928000"/>
            <a:ext cx="1944216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EB62A50-8A9B-4C2A-95A7-A31ECDB67D76}" type="slidenum">
              <a:rPr lang="de-CH" sz="700" smtClean="0"/>
              <a:pPr algn="r"/>
              <a:t>‹Nr.›</a:t>
            </a:fld>
            <a:endParaRPr lang="de-CH" sz="700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6888F6EC-C2E4-4DCA-A3BF-709CE5AD7B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6453335" y="8685213"/>
            <a:ext cx="403077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FBBAE35-340C-49F8-9D02-C5E3C167DF54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1709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spcAft>
        <a:spcPts val="60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177800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357188" indent="-17938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534988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720725" indent="-18573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250825"/>
            <a:ext cx="5632450" cy="3168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805264" y="8964488"/>
            <a:ext cx="528572" cy="179512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55839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10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82486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93550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250825"/>
            <a:ext cx="5632450" cy="3168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805264" y="8964488"/>
            <a:ext cx="528572" cy="179512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04544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75265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77703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1554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250825"/>
            <a:ext cx="5632450" cy="3168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805264" y="8964488"/>
            <a:ext cx="528572" cy="179512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27056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55367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14399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250825"/>
            <a:ext cx="5632450" cy="3168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fr-CH" dirty="0">
                <a:ea typeface="ヒラギノ角ゴ Pro W3"/>
              </a:rPr>
              <a:t>La caféine peut augmenter la</a:t>
            </a:r>
            <a:r>
              <a:rPr lang="fr-CH" baseline="0" dirty="0">
                <a:ea typeface="ヒラギノ角ゴ Pro W3"/>
              </a:rPr>
              <a:t> capacité d’attention, mais uniquement à court terme.</a:t>
            </a:r>
          </a:p>
          <a:p>
            <a:pPr marL="0" indent="0">
              <a:buFontTx/>
              <a:buNone/>
            </a:pPr>
            <a:r>
              <a:rPr lang="fr-CH" sz="1100" dirty="0"/>
              <a:t>Ouvrir la fenêtre ou augmenter le volume de la musique n’ont pratiquement aucun effet sur la fatigue au volant.</a:t>
            </a:r>
            <a:endParaRPr lang="de-CH" dirty="0">
              <a:ea typeface="ヒラギノ角ゴ Pro W3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805264" y="8964488"/>
            <a:ext cx="528572" cy="179512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8591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CH" noProof="0" dirty="0" err="1"/>
              <a:t>Titel</a:t>
            </a:r>
            <a:endParaRPr lang="fr-CH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fr-CH" noProof="0" dirty="0" err="1"/>
              <a:t>Untertitel</a:t>
            </a:r>
            <a:endParaRPr lang="fr-CH" noProof="0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29DD23-D45F-4D0C-B5BD-BC5BCF4F1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1328137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Datum</a:t>
            </a:r>
            <a:r>
              <a:rPr lang="de-DE" dirty="0"/>
              <a:t>, Untertitel</a:t>
            </a:r>
            <a:endParaRPr lang="de-CH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76D6DAA-1047-4974-AA8E-3228CEFCB9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1593753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Vorname</a:t>
            </a:r>
            <a:r>
              <a:rPr lang="de-DE" dirty="0"/>
              <a:t> Name</a:t>
            </a:r>
            <a:endParaRPr lang="de-CH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F5AF934-B224-4A72-AB54-EAE3966BF0FD}"/>
              </a:ext>
            </a:extLst>
          </p:cNvPr>
          <p:cNvSpPr txBox="1"/>
          <p:nvPr userDrawn="1"/>
        </p:nvSpPr>
        <p:spPr>
          <a:xfrm>
            <a:off x="2412239" y="486573"/>
            <a:ext cx="1871686" cy="3715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fr-CH" sz="1000" spc="19" baseline="0" dirty="0">
                <a:solidFill>
                  <a:schemeClr val="bg1"/>
                </a:solidFill>
              </a:rPr>
              <a:t>Bureau de </a:t>
            </a:r>
            <a:r>
              <a:rPr lang="fr-CH" sz="1000" spc="19" baseline="0" noProof="0" dirty="0">
                <a:solidFill>
                  <a:schemeClr val="bg1"/>
                </a:solidFill>
              </a:rPr>
              <a:t>prévention</a:t>
            </a:r>
          </a:p>
          <a:p>
            <a:pPr>
              <a:lnSpc>
                <a:spcPct val="128000"/>
              </a:lnSpc>
            </a:pPr>
            <a:r>
              <a:rPr lang="fr-CH" sz="1000" spc="19" baseline="0" dirty="0">
                <a:solidFill>
                  <a:schemeClr val="bg1"/>
                </a:solidFill>
              </a:rPr>
              <a:t>des accidents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F768EFA-F8AB-45F2-B486-C3103F41A051}"/>
              </a:ext>
            </a:extLst>
          </p:cNvPr>
          <p:cNvSpPr txBox="1"/>
          <p:nvPr userDrawn="1"/>
        </p:nvSpPr>
        <p:spPr>
          <a:xfrm>
            <a:off x="4321820" y="488444"/>
            <a:ext cx="1918196" cy="3939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Hodlerstrasse 5a, 3011 Berne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info@bpa.ch bpa.ch</a:t>
            </a:r>
            <a:endParaRPr lang="de-CH" sz="1000" spc="19" baseline="0" dirty="0">
              <a:solidFill>
                <a:schemeClr val="bg1"/>
              </a:solidFill>
            </a:endParaRP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1C5B3D4B-C87A-4C04-979E-77E88DAC30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4"/>
            <a:ext cx="958898" cy="93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88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ein Bi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6" y="1268414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fr-CH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08EF-BC50-4D60-B6CE-A9AC4D311CD5}" type="datetime6">
              <a:rPr lang="fr-CH" noProof="0" smtClean="0"/>
              <a:t>juillet 23</a:t>
            </a:fld>
            <a:endParaRPr lang="fr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404953C-0CED-4E68-8E48-90693E6A9A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295774" y="1484313"/>
            <a:ext cx="7416800" cy="475297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DEE939CE-303B-40FA-BBFF-718B0E5A16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3384425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63526" y="1279615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 noProof="0"/>
              <a:t>Bild durch Klicken auf Symbol hinzufügen</a:t>
            </a:r>
            <a:endParaRPr lang="fr-CH" noProof="0" dirty="0"/>
          </a:p>
        </p:txBody>
      </p:sp>
      <p:sp>
        <p:nvSpPr>
          <p:cNvPr id="13" name="Titel 1"/>
          <p:cNvSpPr txBox="1">
            <a:spLocks/>
          </p:cNvSpPr>
          <p:nvPr userDrawn="1"/>
        </p:nvSpPr>
        <p:spPr>
          <a:xfrm>
            <a:off x="479377" y="376327"/>
            <a:ext cx="11233248" cy="31591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8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0" kern="1200" spc="31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CH" noProof="0" dirty="0"/>
          </a:p>
        </p:txBody>
      </p:sp>
      <p:sp>
        <p:nvSpPr>
          <p:cNvPr id="14" name="Fußzeilenplatzhalter 7"/>
          <p:cNvSpPr txBox="1">
            <a:spLocks/>
          </p:cNvSpPr>
          <p:nvPr userDrawn="1"/>
        </p:nvSpPr>
        <p:spPr>
          <a:xfrm>
            <a:off x="1506058" y="6506856"/>
            <a:ext cx="787287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l" defTabSz="914400" rtl="0" eaLnBrk="1" latinLnBrk="0" hangingPunct="1">
              <a:defRPr sz="10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15" name="Foliennummernplatzhalter 8"/>
          <p:cNvSpPr txBox="1">
            <a:spLocks/>
          </p:cNvSpPr>
          <p:nvPr userDrawn="1"/>
        </p:nvSpPr>
        <p:spPr>
          <a:xfrm>
            <a:off x="507952" y="6493682"/>
            <a:ext cx="817307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l" defTabSz="914400" rtl="0" eaLnBrk="1" latinLnBrk="0" hangingPunct="1">
              <a:defRPr sz="10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16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9328" y="744578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fr-CH" noProof="0" dirty="0"/>
              <a:t> </a:t>
            </a:r>
            <a:r>
              <a:rPr lang="fr-CH" noProof="0" dirty="0" err="1"/>
              <a:t>bearbeiten</a:t>
            </a:r>
            <a:r>
              <a:rPr lang="fr-CH" noProof="0" dirty="0"/>
              <a:t> 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0404953C-0CED-4E68-8E48-90693E6A9A8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295774" y="1495514"/>
            <a:ext cx="7416800" cy="4752975"/>
          </a:xfrm>
        </p:spPr>
        <p:txBody>
          <a:bodyPr/>
          <a:lstStyle/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161286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ein Bi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F21C214A-36AD-4D11-A131-ADF02BB72815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6239967" y="1340769"/>
            <a:ext cx="5472610" cy="489652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fr-CH" noProof="0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4" y="1268414"/>
            <a:ext cx="5760468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 noProof="0"/>
              <a:t>Bild durch Klicken auf Symbol hinzufügen</a:t>
            </a:r>
            <a:endParaRPr lang="fr-CH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fr-CH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3D3C-4007-495E-9327-B8C8F17808C3}" type="datetime6">
              <a:rPr lang="fr-CH" noProof="0" smtClean="0"/>
              <a:t>juillet 23</a:t>
            </a:fld>
            <a:endParaRPr lang="fr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fr-CH" noProof="0" dirty="0"/>
              <a:t> </a:t>
            </a:r>
            <a:r>
              <a:rPr lang="fr-CH" noProof="0" dirty="0" err="1"/>
              <a:t>bearbeiten</a:t>
            </a:r>
            <a:r>
              <a:rPr lang="fr-CH" noProof="0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8AAE9551-8352-40F2-860F-733DCE416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6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863669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5" y="1268414"/>
            <a:ext cx="11664951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de-DE" noProof="0"/>
              <a:t>Bild durch Klicken auf Symbol hinzufügen</a:t>
            </a:r>
            <a:endParaRPr lang="fr-CH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fr-CH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A9E7-7FBA-480E-922D-BD9929BB9AC0}" type="datetime6">
              <a:rPr lang="fr-CH" noProof="0" smtClean="0"/>
              <a:t>juillet 23</a:t>
            </a:fld>
            <a:endParaRPr lang="fr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fr-CH" noProof="0" dirty="0"/>
              <a:t> </a:t>
            </a:r>
            <a:r>
              <a:rPr lang="fr-CH" noProof="0" dirty="0" err="1"/>
              <a:t>bearbeiten</a:t>
            </a:r>
            <a:r>
              <a:rPr lang="fr-CH" noProof="0" dirty="0"/>
              <a:t>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5771586-04B1-4907-B6D1-BB8BA32E29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11233248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87312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7" y="1268414"/>
            <a:ext cx="8568779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 noProof="0"/>
              <a:t>Bild durch Klicken auf Symbol hinzufügen</a:t>
            </a:r>
            <a:endParaRPr lang="fr-CH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fr-CH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014B-8DF3-429B-B1FB-299AB816A605}" type="datetime6">
              <a:rPr lang="fr-CH" noProof="0" smtClean="0"/>
              <a:t>juillet 23</a:t>
            </a:fld>
            <a:endParaRPr lang="fr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fr-CH" noProof="0" dirty="0"/>
              <a:t> </a:t>
            </a:r>
            <a:r>
              <a:rPr lang="fr-CH" noProof="0" dirty="0" err="1"/>
              <a:t>bearbeiten</a:t>
            </a:r>
            <a:r>
              <a:rPr lang="fr-CH" noProof="0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5D5AF653-6815-4738-B03F-656CC824E7D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8136954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68821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A4F61CF-7EBC-48A9-BF11-38298BC7B1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67960" y="1268414"/>
            <a:ext cx="5760466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4" y="1268414"/>
            <a:ext cx="5760468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3B8-9B61-4A63-BF49-52402585D702}" type="datetime6">
              <a:rPr lang="fr-CH" noProof="0" smtClean="0"/>
              <a:t>juillet 23</a:t>
            </a:fld>
            <a:endParaRPr lang="fr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C29C081D-4022-4A3B-BF79-AE539625041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326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4" name="Textplatzhalter 5">
            <a:extLst>
              <a:ext uri="{FF2B5EF4-FFF2-40B4-BE49-F238E27FC236}">
                <a16:creationId xmlns:a16="http://schemas.microsoft.com/office/drawing/2014/main" id="{D9EE8407-19A8-493E-A2DE-3315B75E768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83933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78862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A4F61CF-7EBC-48A9-BF11-38298BC7B1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12174" y="1268414"/>
            <a:ext cx="3816252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6" y="1268414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fr-CH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72-6675-4575-8249-3DBD66997631}" type="datetime6">
              <a:rPr lang="fr-CH" noProof="0" smtClean="0"/>
              <a:t>juillet 23</a:t>
            </a:fld>
            <a:endParaRPr lang="fr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fr-CH" noProof="0" dirty="0"/>
              <a:t> </a:t>
            </a:r>
            <a:r>
              <a:rPr lang="fr-CH" noProof="0" dirty="0" err="1"/>
              <a:t>bearbeiten</a:t>
            </a:r>
            <a:r>
              <a:rPr lang="fr-CH" noProof="0" dirty="0"/>
              <a:t> </a:t>
            </a:r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88494C28-2E88-4EF2-8003-69282F36D3E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7849" y="1268414"/>
            <a:ext cx="3816252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D82806B4-4F16-4DE9-B47F-6776A74DE4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9328" y="5979902"/>
            <a:ext cx="3456434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4F1E8E74-1A74-43D2-B934-82AD3CFA69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67809" y="5979902"/>
            <a:ext cx="3456435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609A1C75-6C9B-4A1A-B088-15C0122DF91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28250" y="5979902"/>
            <a:ext cx="3384327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08042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flächig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6858000"/>
          </a:xfrm>
          <a:noFill/>
        </p:spPr>
        <p:txBody>
          <a:bodyPr lIns="108000" tIns="648000" rIns="108000" bIns="72000"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5771586-04B1-4907-B6D1-BB8BA32E29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5803" y="6600613"/>
            <a:ext cx="11233248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fr-CH" noProof="0" dirty="0" err="1"/>
              <a:t>Optionale</a:t>
            </a:r>
            <a:r>
              <a:rPr lang="de-DE" dirty="0"/>
              <a:t>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47986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enplatzhalter 2">
            <a:extLst>
              <a:ext uri="{FF2B5EF4-FFF2-40B4-BE49-F238E27FC236}">
                <a16:creationId xmlns:a16="http://schemas.microsoft.com/office/drawing/2014/main" id="{386E4BF3-CED8-419A-8B8F-D0EFFE885B86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1" y="0"/>
            <a:ext cx="12192000" cy="6858000"/>
          </a:xfrm>
          <a:solidFill>
            <a:schemeClr val="bg1"/>
          </a:solidFill>
        </p:spPr>
        <p:txBody>
          <a:bodyPr lIns="108000" tIns="648000" rIns="108000" bIns="72000" anchor="ctr" anchorCtr="0"/>
          <a:lstStyle>
            <a:lvl1pPr algn="ctr">
              <a:defRPr sz="1400"/>
            </a:lvl1pPr>
          </a:lstStyle>
          <a:p>
            <a:r>
              <a:rPr lang="de-DE"/>
              <a:t>Mediaclip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054461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fr-CH" noProof="0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7B86-588C-4DAE-A536-24038FC38615}" type="datetime6">
              <a:rPr lang="fr-CH" noProof="0" smtClean="0"/>
              <a:t>juillet 23</a:t>
            </a:fld>
            <a:endParaRPr lang="fr-CH" noProof="0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9" name="Textplatzhalter 9">
            <a:extLst>
              <a:ext uri="{FF2B5EF4-FFF2-40B4-BE49-F238E27FC236}">
                <a16:creationId xmlns:a16="http://schemas.microsoft.com/office/drawing/2014/main" id="{261D35C5-A6E7-4720-8735-6A0070B905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fr-CH" noProof="0" dirty="0"/>
              <a:t> </a:t>
            </a:r>
            <a:r>
              <a:rPr lang="fr-CH" noProof="0" dirty="0" err="1"/>
              <a:t>bearbeiten</a:t>
            </a:r>
            <a:r>
              <a:rPr lang="fr-CH" noProof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7984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101B-7FCC-4FBA-9CB9-7A558B020E95}" type="datetime6">
              <a:rPr lang="fr-CH" noProof="0" smtClean="0"/>
              <a:t>juillet 23</a:t>
            </a:fld>
            <a:endParaRPr lang="fr-CH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284479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Emerald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fr-CH" noProof="0" dirty="0" err="1"/>
              <a:t>Untertitel</a:t>
            </a:r>
            <a:endParaRPr lang="fr-CH" noProof="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92216B5-312A-4C8E-B427-A6C5702BAF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CH" noProof="0" dirty="0" err="1"/>
              <a:t>Titel</a:t>
            </a:r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181280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Emerald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52903E89-F4BE-4EE4-9AD4-06079FEB6C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0633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Sapphire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3B7FE8D5-19BE-4FE3-8E7B-41F3F1C090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624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Coral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8BF5A8A8-9A12-429C-9AAF-252CDAA99D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46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29DD23-D45F-4D0C-B5BD-BC5BCF4F1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5275651"/>
            <a:ext cx="5256212" cy="21649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fr-CH" noProof="0" dirty="0"/>
              <a:t>, </a:t>
            </a:r>
            <a:r>
              <a:rPr lang="fr-CH" noProof="0" dirty="0" err="1"/>
              <a:t>Datum</a:t>
            </a:r>
            <a:endParaRPr lang="fr-CH" noProof="0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76D6DAA-1047-4974-AA8E-3228CEFCB9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5516762"/>
            <a:ext cx="5256212" cy="216495"/>
          </a:xfrm>
        </p:spPr>
        <p:txBody>
          <a:bodyPr/>
          <a:lstStyle>
            <a:lvl1pPr>
              <a:defRPr sz="16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Vorname</a:t>
            </a:r>
            <a:r>
              <a:rPr lang="fr-CH" noProof="0" dirty="0"/>
              <a:t> Name</a:t>
            </a: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D6E68667-9659-405D-AEE3-A48838EE2B4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63190" y="1340768"/>
            <a:ext cx="9349434" cy="2270417"/>
          </a:xfrm>
        </p:spPr>
        <p:txBody>
          <a:bodyPr anchor="b"/>
          <a:lstStyle>
            <a:lvl1pPr algn="l">
              <a:lnSpc>
                <a:spcPct val="85000"/>
              </a:lnSpc>
              <a:defRPr sz="12001" b="0" spc="-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CH" noProof="0" dirty="0" err="1"/>
              <a:t>Schlusstext</a:t>
            </a:r>
            <a:endParaRPr lang="fr-CH" noProof="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3533E18-5BFC-4932-8E12-BB7BEFC382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4"/>
            <a:ext cx="958898" cy="938004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2F5AF934-B224-4A72-AB54-EAE3966BF0FD}"/>
              </a:ext>
            </a:extLst>
          </p:cNvPr>
          <p:cNvSpPr txBox="1"/>
          <p:nvPr userDrawn="1"/>
        </p:nvSpPr>
        <p:spPr>
          <a:xfrm>
            <a:off x="2412239" y="486573"/>
            <a:ext cx="1871686" cy="3715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fr-CH" sz="1000" spc="19" baseline="0" dirty="0">
                <a:solidFill>
                  <a:schemeClr val="bg1"/>
                </a:solidFill>
              </a:rPr>
              <a:t>Bureau de </a:t>
            </a:r>
            <a:r>
              <a:rPr lang="fr-CH" sz="1000" spc="19" baseline="0" noProof="0" dirty="0">
                <a:solidFill>
                  <a:schemeClr val="bg1"/>
                </a:solidFill>
              </a:rPr>
              <a:t>prévention</a:t>
            </a:r>
          </a:p>
          <a:p>
            <a:pPr>
              <a:lnSpc>
                <a:spcPct val="128000"/>
              </a:lnSpc>
            </a:pPr>
            <a:r>
              <a:rPr lang="fr-CH" sz="1000" spc="19" baseline="0" dirty="0">
                <a:solidFill>
                  <a:schemeClr val="bg1"/>
                </a:solidFill>
              </a:rPr>
              <a:t>des accidents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F768EFA-F8AB-45F2-B486-C3103F41A051}"/>
              </a:ext>
            </a:extLst>
          </p:cNvPr>
          <p:cNvSpPr txBox="1"/>
          <p:nvPr userDrawn="1"/>
        </p:nvSpPr>
        <p:spPr>
          <a:xfrm>
            <a:off x="4321820" y="488444"/>
            <a:ext cx="1918196" cy="3939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Hodlerstrasse 5a, 3011 Berne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info@bpa.ch bpa.ch</a:t>
            </a:r>
            <a:endParaRPr lang="de-CH" sz="1000" spc="19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4957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s/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tx2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fr-CH" noProof="0" dirty="0" err="1"/>
              <a:t>Untertitel</a:t>
            </a:r>
            <a:endParaRPr lang="fr-CH" noProof="0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3D9D856-0915-4E43-9686-F53590284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5"/>
            <a:ext cx="958898" cy="938003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0908970A-BF4B-4F45-98D3-7830E2CFE6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CH" noProof="0" dirty="0" err="1"/>
              <a:t>Titel</a:t>
            </a:r>
            <a:endParaRPr lang="fr-CH" noProof="0" dirty="0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65FA6607-B78C-41E5-B085-09B4A5C4D0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1328137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Datum</a:t>
            </a:r>
            <a:r>
              <a:rPr lang="fr-CH" noProof="0" dirty="0"/>
              <a:t>, </a:t>
            </a:r>
            <a:r>
              <a:rPr lang="fr-CH" noProof="0" dirty="0" err="1"/>
              <a:t>Untertitel</a:t>
            </a:r>
            <a:endParaRPr lang="fr-CH" noProof="0" dirty="0"/>
          </a:p>
        </p:txBody>
      </p:sp>
      <p:sp>
        <p:nvSpPr>
          <p:cNvPr id="15" name="Textplatzhalter 4">
            <a:extLst>
              <a:ext uri="{FF2B5EF4-FFF2-40B4-BE49-F238E27FC236}">
                <a16:creationId xmlns:a16="http://schemas.microsoft.com/office/drawing/2014/main" id="{C1E841B1-281F-448A-AFFF-4AEE0590BD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1593753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Vorname</a:t>
            </a:r>
            <a:r>
              <a:rPr lang="fr-CH" noProof="0" dirty="0"/>
              <a:t> Name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2F5AF934-B224-4A72-AB54-EAE3966BF0FD}"/>
              </a:ext>
            </a:extLst>
          </p:cNvPr>
          <p:cNvSpPr txBox="1"/>
          <p:nvPr userDrawn="1"/>
        </p:nvSpPr>
        <p:spPr>
          <a:xfrm>
            <a:off x="2412239" y="486573"/>
            <a:ext cx="1871686" cy="3939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fr-CH" sz="1000" spc="19" baseline="0" dirty="0">
                <a:solidFill>
                  <a:schemeClr val="tx1"/>
                </a:solidFill>
              </a:rPr>
              <a:t>Bureau de </a:t>
            </a:r>
            <a:r>
              <a:rPr lang="fr-CH" sz="1000" spc="19" baseline="0" noProof="0" dirty="0">
                <a:solidFill>
                  <a:schemeClr val="tx1"/>
                </a:solidFill>
              </a:rPr>
              <a:t>prévention</a:t>
            </a:r>
          </a:p>
          <a:p>
            <a:pPr>
              <a:lnSpc>
                <a:spcPct val="128000"/>
              </a:lnSpc>
            </a:pPr>
            <a:r>
              <a:rPr lang="fr-CH" sz="1000" spc="19" baseline="0" dirty="0">
                <a:solidFill>
                  <a:schemeClr val="tx1"/>
                </a:solidFill>
              </a:rPr>
              <a:t>des accidents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BF768EFA-F8AB-45F2-B486-C3103F41A051}"/>
              </a:ext>
            </a:extLst>
          </p:cNvPr>
          <p:cNvSpPr txBox="1"/>
          <p:nvPr userDrawn="1"/>
        </p:nvSpPr>
        <p:spPr>
          <a:xfrm>
            <a:off x="4321820" y="488444"/>
            <a:ext cx="1918196" cy="3939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tx1"/>
                </a:solidFill>
              </a:rPr>
              <a:t>Hodlerstrasse 5a, 3011 Berne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tx1"/>
                </a:solidFill>
              </a:rPr>
              <a:t>info@bpa.ch bpa.ch</a:t>
            </a:r>
            <a:endParaRPr lang="de-CH" sz="1000" spc="19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62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Lagoon Turquoise">
    <p:bg>
      <p:bgPr>
        <a:solidFill>
          <a:srgbClr val="0084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fr-CH" noProof="0" dirty="0" err="1"/>
              <a:t>Untertitel</a:t>
            </a:r>
            <a:endParaRPr lang="fr-CH" noProof="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7AE3CFE-92B9-41C8-A7D1-5E938CED5D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CH" noProof="0" dirty="0" err="1"/>
              <a:t>Titel</a:t>
            </a:r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39267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Calypso Blue">
    <p:bg>
      <p:bgPr>
        <a:solidFill>
          <a:srgbClr val="2860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AE8F4AD7-27AC-4AE9-8B87-596BEA8B9D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rgbClr val="6EB2D0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fr-CH" noProof="0" dirty="0" err="1"/>
              <a:t>Untertitel</a:t>
            </a:r>
            <a:endParaRPr lang="fr-CH" noProof="0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A035E17E-BB71-46D6-8738-B2E4E8F4174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CH" noProof="0" dirty="0" err="1"/>
              <a:t>Titel</a:t>
            </a:r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1116526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Sapphire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0FFF0BB0-0919-413D-A3F8-CD55659AD1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5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fr-CH" noProof="0" dirty="0" err="1"/>
              <a:t>Untertitel</a:t>
            </a:r>
            <a:endParaRPr lang="fr-CH" noProof="0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991018FF-986B-4963-9DB5-1AE73DD046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CH" noProof="0" dirty="0" err="1"/>
              <a:t>Titel</a:t>
            </a:r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65931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ighlight / Keyword Coral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0FFF0BB0-0919-413D-A3F8-CD55659AD1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3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fr-CH" noProof="0" dirty="0"/>
              <a:t>Keyword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3D90CA1-2D50-4052-9AEC-C2FDB5E4ED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CH" noProof="0" dirty="0" err="1"/>
              <a:t>Highlight</a:t>
            </a:r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101567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Lea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fr-CH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79377" y="1262064"/>
            <a:ext cx="11233248" cy="4914900"/>
          </a:xfrm>
        </p:spPr>
        <p:txBody>
          <a:bodyPr/>
          <a:lstStyle>
            <a:lvl1pPr>
              <a:defRPr sz="44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Leadtext</a:t>
            </a:r>
            <a:r>
              <a:rPr lang="de-CH" dirty="0"/>
              <a:t> hinzufügen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1102-7B90-4B07-9A4D-9563A707FDC6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Titel der Präsentation - </a:t>
            </a:r>
            <a:r>
              <a:rPr lang="de-DE" dirty="0" err="1"/>
              <a:t>Fusszeile</a:t>
            </a:r>
            <a:r>
              <a:rPr lang="de-DE" dirty="0"/>
              <a:t> (einfügen über «Einfügen &gt; Kopf- und </a:t>
            </a:r>
            <a:r>
              <a:rPr lang="de-DE" dirty="0" err="1"/>
              <a:t>Fusszeile</a:t>
            </a:r>
            <a:r>
              <a:rPr lang="de-DE" dirty="0"/>
              <a:t>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de-DE" dirty="0"/>
              <a:t> </a:t>
            </a:r>
            <a:r>
              <a:rPr lang="fr-CH" noProof="0" dirty="0" err="1"/>
              <a:t>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030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A1B2-87F2-400A-A543-5485279C832B}" type="datetime6">
              <a:rPr lang="fr-CH" noProof="0" smtClean="0"/>
              <a:t>juillet 23</a:t>
            </a:fld>
            <a:endParaRPr lang="fr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Titel </a:t>
            </a:r>
            <a:r>
              <a:rPr lang="fr-CH" noProof="0" dirty="0"/>
              <a:t>der</a:t>
            </a:r>
            <a:r>
              <a:rPr lang="de-DE" dirty="0"/>
              <a:t> Präsentation - </a:t>
            </a:r>
            <a:r>
              <a:rPr lang="de-DE" dirty="0" err="1"/>
              <a:t>Fusszeile</a:t>
            </a:r>
            <a:r>
              <a:rPr lang="de-DE" dirty="0"/>
              <a:t> (einfügen über «Einfügen &gt; Kopf- und </a:t>
            </a:r>
            <a:r>
              <a:rPr lang="de-DE" dirty="0" err="1"/>
              <a:t>Fusszeile</a:t>
            </a:r>
            <a:r>
              <a:rPr lang="de-DE" dirty="0"/>
              <a:t>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957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fr-CH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6" y="1484784"/>
            <a:ext cx="5472610" cy="4692179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fr-CH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2541-A9C1-4BE9-B7C6-48A51FA886F9}" type="datetime6">
              <a:rPr lang="fr-CH" noProof="0" smtClean="0"/>
              <a:t>juillet 23</a:t>
            </a:fld>
            <a:endParaRPr lang="fr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fr-CH" noProof="0" dirty="0"/>
              <a:t> </a:t>
            </a:r>
            <a:r>
              <a:rPr lang="fr-CH" noProof="0" dirty="0" err="1"/>
              <a:t>bearbeiten</a:t>
            </a:r>
            <a:r>
              <a:rPr lang="fr-CH" noProof="0" dirty="0"/>
              <a:t> 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C0ACC9E1-74C5-43FE-BB13-02E855ADA4F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39967" y="1484784"/>
            <a:ext cx="5472610" cy="4692179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96643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79377" y="365126"/>
            <a:ext cx="11233248" cy="31591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fr-CH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9377" y="1484784"/>
            <a:ext cx="11233248" cy="46921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CH" noProof="0" dirty="0" err="1"/>
              <a:t>Textmasterformat</a:t>
            </a:r>
            <a:r>
              <a:rPr lang="fr-CH" noProof="0" dirty="0"/>
              <a:t> </a:t>
            </a:r>
            <a:br>
              <a:rPr lang="fr-CH" noProof="0" dirty="0"/>
            </a:br>
            <a:r>
              <a:rPr lang="fr-CH" noProof="0" dirty="0" err="1"/>
              <a:t>bearbeiten</a:t>
            </a:r>
            <a:endParaRPr lang="fr-CH" noProof="0" dirty="0"/>
          </a:p>
          <a:p>
            <a:pPr lvl="1"/>
            <a:r>
              <a:rPr lang="fr-CH" noProof="0" dirty="0" err="1"/>
              <a:t>Zweite</a:t>
            </a:r>
            <a:r>
              <a:rPr lang="fr-CH" noProof="0" dirty="0"/>
              <a:t> </a:t>
            </a:r>
            <a:r>
              <a:rPr lang="fr-CH" noProof="0" dirty="0" err="1"/>
              <a:t>Ebene</a:t>
            </a:r>
            <a:endParaRPr lang="fr-CH" noProof="0" dirty="0"/>
          </a:p>
          <a:p>
            <a:pPr lvl="2"/>
            <a:r>
              <a:rPr lang="fr-CH" noProof="0" dirty="0" err="1"/>
              <a:t>Dritte</a:t>
            </a:r>
            <a:r>
              <a:rPr lang="fr-CH" noProof="0" dirty="0"/>
              <a:t> </a:t>
            </a:r>
            <a:r>
              <a:rPr lang="fr-CH" noProof="0" dirty="0" err="1"/>
              <a:t>Ebene</a:t>
            </a:r>
            <a:endParaRPr lang="fr-CH" noProof="0" dirty="0"/>
          </a:p>
          <a:p>
            <a:pPr lvl="3"/>
            <a:r>
              <a:rPr lang="fr-CH" noProof="0" dirty="0" err="1"/>
              <a:t>Vierte</a:t>
            </a:r>
            <a:r>
              <a:rPr lang="fr-CH" noProof="0" dirty="0"/>
              <a:t> </a:t>
            </a:r>
            <a:r>
              <a:rPr lang="fr-CH" noProof="0" dirty="0" err="1"/>
              <a:t>Ebene</a:t>
            </a:r>
            <a:endParaRPr lang="fr-CH" noProof="0" dirty="0"/>
          </a:p>
          <a:p>
            <a:pPr lvl="4"/>
            <a:r>
              <a:rPr lang="fr-CH" noProof="0" dirty="0" err="1"/>
              <a:t>Fünfte</a:t>
            </a:r>
            <a:r>
              <a:rPr lang="fr-CH" noProof="0" dirty="0"/>
              <a:t> </a:t>
            </a:r>
            <a:r>
              <a:rPr lang="fr-CH" noProof="0" dirty="0" err="1"/>
              <a:t>Ebene</a:t>
            </a:r>
            <a:endParaRPr lang="fr-CH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768409" y="6495656"/>
            <a:ext cx="194421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 b="0">
                <a:solidFill>
                  <a:schemeClr val="tx2"/>
                </a:solidFill>
              </a:defRPr>
            </a:lvl1pPr>
          </a:lstStyle>
          <a:p>
            <a:fld id="{B9719855-836E-480C-8398-54A1D2A2AEA1}" type="datetime6">
              <a:rPr lang="fr-CH" noProof="0" smtClean="0"/>
              <a:t>juillet 23</a:t>
            </a:fld>
            <a:endParaRPr lang="fr-CH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506058" y="6495655"/>
            <a:ext cx="787287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0">
                <a:solidFill>
                  <a:schemeClr val="tx2"/>
                </a:solidFill>
              </a:defRPr>
            </a:lvl1pPr>
          </a:lstStyle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07952" y="6482481"/>
            <a:ext cx="817307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8689" y="6000468"/>
            <a:ext cx="89728" cy="85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6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6" r:id="rId2"/>
    <p:sldLayoutId id="2147483694" r:id="rId3"/>
    <p:sldLayoutId id="2147483668" r:id="rId4"/>
    <p:sldLayoutId id="2147483669" r:id="rId5"/>
    <p:sldLayoutId id="2147483696" r:id="rId6"/>
    <p:sldLayoutId id="2147483682" r:id="rId7"/>
    <p:sldLayoutId id="2147483659" r:id="rId8"/>
    <p:sldLayoutId id="2147483671" r:id="rId9"/>
    <p:sldLayoutId id="2147483687" r:id="rId10"/>
    <p:sldLayoutId id="2147483688" r:id="rId11"/>
    <p:sldLayoutId id="2147483683" r:id="rId12"/>
    <p:sldLayoutId id="2147483684" r:id="rId13"/>
    <p:sldLayoutId id="2147483685" r:id="rId14"/>
    <p:sldLayoutId id="2147483686" r:id="rId15"/>
    <p:sldLayoutId id="2147483697" r:id="rId16"/>
    <p:sldLayoutId id="2147483664" r:id="rId17"/>
    <p:sldLayoutId id="2147483663" r:id="rId18"/>
    <p:sldLayoutId id="2147483689" r:id="rId19"/>
    <p:sldLayoutId id="2147483690" r:id="rId20"/>
    <p:sldLayoutId id="2147483691" r:id="rId21"/>
    <p:sldLayoutId id="2147483692" r:id="rId22"/>
    <p:sldLayoutId id="2147483693" r:id="rId23"/>
    <p:sldLayoutId id="2147483695" r:id="rId24"/>
  </p:sldLayoutIdLst>
  <p:hf hdr="0" ftr="0" dt="0"/>
  <p:txStyles>
    <p:titleStyle>
      <a:lvl1pPr algn="l" defTabSz="914488" rtl="0" eaLnBrk="1" latinLnBrk="0" hangingPunct="1">
        <a:lnSpc>
          <a:spcPct val="100000"/>
        </a:lnSpc>
        <a:spcBef>
          <a:spcPct val="0"/>
        </a:spcBef>
        <a:buNone/>
        <a:defRPr sz="2400" b="0" kern="1200" spc="31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88" rtl="0" eaLnBrk="1" latinLnBrk="0" hangingPunct="1">
        <a:lnSpc>
          <a:spcPct val="105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71489" indent="-271489" algn="l" defTabSz="914488" rtl="0" eaLnBrk="1" latinLnBrk="0" hangingPunct="1">
        <a:lnSpc>
          <a:spcPct val="105000"/>
        </a:lnSpc>
        <a:spcBef>
          <a:spcPts val="0"/>
        </a:spcBef>
        <a:spcAft>
          <a:spcPts val="1200"/>
        </a:spcAft>
        <a:buClr>
          <a:schemeClr val="accent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33451" indent="-261964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806450" indent="-271463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bg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738" indent="-268288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bg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44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89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34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79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5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88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3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78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3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66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11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56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U8Bx8CtIAc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hyperlink" Target="SEE%20YOU%20-%20mach%20dich%20sichtbar!%20(Video%20de)_Mpeg4%20H264_238540.wmv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tgeber.bfu.ch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16535B-A44E-4B7E-937F-2832689222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/>
              <a:t>15 min de </a:t>
            </a:r>
            <a:r>
              <a:rPr lang="fr-CH" dirty="0" err="1"/>
              <a:t>turbosieste</a:t>
            </a:r>
            <a:r>
              <a:rPr lang="fr-CH" dirty="0"/>
              <a:t> s’imposent!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879BEE6-DCC8-4734-A1AF-1AF6ECF29B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CH" dirty="0"/>
              <a:t>Entreprise, événement, date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94D73AA-0DDD-4133-AEC8-3379174222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dirty="0"/>
              <a:t>Nom</a:t>
            </a:r>
          </a:p>
        </p:txBody>
      </p:sp>
    </p:spTree>
    <p:extLst>
      <p:ext uri="{BB962C8B-B14F-4D97-AF65-F5344CB8AC3E}">
        <p14:creationId xmlns:p14="http://schemas.microsoft.com/office/powerpoint/2010/main" val="92098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4365104"/>
            <a:ext cx="11233248" cy="1811859"/>
          </a:xfrm>
        </p:spPr>
        <p:txBody>
          <a:bodyPr>
            <a:noAutofit/>
          </a:bodyPr>
          <a:lstStyle/>
          <a:p>
            <a:pPr algn="ctr"/>
            <a:r>
              <a:rPr lang="fr-CH" dirty="0"/>
              <a:t>Vidéo «</a:t>
            </a:r>
            <a:r>
              <a:rPr lang="de-CH" b="0" i="0" dirty="0">
                <a:effectLst/>
                <a:latin typeface="Roboto" panose="02000000000000000000" pitchFamily="2" charset="0"/>
                <a:hlinkClick r:id="rId3"/>
              </a:rPr>
              <a:t>15 min de </a:t>
            </a:r>
            <a:r>
              <a:rPr lang="de-CH" b="0" i="0" dirty="0" err="1">
                <a:effectLst/>
                <a:latin typeface="Roboto" panose="02000000000000000000" pitchFamily="2" charset="0"/>
                <a:hlinkClick r:id="rId3"/>
              </a:rPr>
              <a:t>turbosieste</a:t>
            </a:r>
            <a:r>
              <a:rPr lang="de-CH" b="0" i="0" dirty="0">
                <a:effectLst/>
                <a:latin typeface="Roboto" panose="02000000000000000000" pitchFamily="2" charset="0"/>
                <a:hlinkClick r:id="rId3"/>
              </a:rPr>
              <a:t> </a:t>
            </a:r>
            <a:r>
              <a:rPr lang="de-CH" b="0" i="0" dirty="0" err="1">
                <a:effectLst/>
                <a:latin typeface="Roboto" panose="02000000000000000000" pitchFamily="2" charset="0"/>
                <a:hlinkClick r:id="rId3"/>
              </a:rPr>
              <a:t>s’imposent</a:t>
            </a:r>
            <a:r>
              <a:rPr lang="de-CH" b="0" i="0" dirty="0">
                <a:effectLst/>
                <a:latin typeface="Roboto" panose="02000000000000000000" pitchFamily="2" charset="0"/>
              </a:rPr>
              <a:t>!</a:t>
            </a:r>
            <a:r>
              <a:rPr lang="fr-CH" dirty="0"/>
              <a:t>»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10</a:t>
            </a:fld>
            <a:endParaRPr lang="de-CH" dirty="0"/>
          </a:p>
        </p:txBody>
      </p:sp>
      <p:pic>
        <p:nvPicPr>
          <p:cNvPr id="12" name="Grafik 11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336" y="1772816"/>
            <a:ext cx="2520280" cy="2459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885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Plus d’informations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8" y="1484784"/>
            <a:ext cx="8280918" cy="46921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fr-CH" dirty="0"/>
              <a:t>Vous trouverez d’autres conseils en matière de prévention des accidents sur </a:t>
            </a:r>
            <a:r>
              <a:rPr lang="fr-CH" dirty="0">
                <a:hlinkClick r:id="rId3"/>
              </a:rPr>
              <a:t>bpa.ch</a:t>
            </a:r>
            <a:r>
              <a:rPr lang="fr-CH" dirty="0"/>
              <a:t>. 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33843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283654-4799-43A7-BA84-61D04D387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Fatigue au volant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534CFC-4BCD-4C8E-9B82-D4B11C11E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fatigue joue un rôle dans environ 10 % des accidents graves.</a:t>
            </a:r>
          </a:p>
          <a:p>
            <a:r>
              <a:rPr lang="fr-FR" dirty="0"/>
              <a:t>Le danger réside non seulement dans l’endormissement (</a:t>
            </a:r>
            <a:r>
              <a:rPr lang="fr-FR" dirty="0" err="1"/>
              <a:t>microsommeil</a:t>
            </a:r>
            <a:r>
              <a:rPr lang="fr-FR" dirty="0"/>
              <a:t>) au volant, mais également dans la somnolence et la diminution de la capacité de conduire qui précèdent.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08CF1C-8659-424D-A49A-A5D9C17D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40496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Causes de la fatigue au volant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fr-CH" dirty="0"/>
              <a:t>Un manque de sommeil temporaire ou récurrent sur plusieurs jours ou semaines</a:t>
            </a:r>
          </a:p>
          <a:p>
            <a:pPr lvl="1"/>
            <a:r>
              <a:rPr lang="fr-CH" dirty="0"/>
              <a:t>La conduite de nuit ou à l’aube, des périodes où on dort généralement</a:t>
            </a:r>
          </a:p>
          <a:p>
            <a:pPr lvl="1"/>
            <a:r>
              <a:rPr lang="fr-CH" dirty="0"/>
              <a:t>Des phases d’éveil trop longues, p. ex. suite à une sortie</a:t>
            </a:r>
          </a:p>
          <a:p>
            <a:pPr lvl="1"/>
            <a:r>
              <a:rPr lang="fr-CH" dirty="0"/>
              <a:t>L’absence de pauses sur de longs trajets</a:t>
            </a:r>
          </a:p>
          <a:p>
            <a:pPr lvl="1"/>
            <a:r>
              <a:rPr lang="fr-CH" dirty="0"/>
              <a:t>Un rythme de sommeil perturbé, p. ex. en cas de travail par équipes</a:t>
            </a:r>
          </a:p>
          <a:p>
            <a:pPr lvl="1"/>
            <a:r>
              <a:rPr lang="fr-CH" dirty="0"/>
              <a:t>Des maladies qui perturbent le sommeil et qui favorisent la somnolence, p. ex. apnée du sommeil (interruptions de la respiration pendant le sommeil) ou dépression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48369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Effets de la fatigue au volant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CH" dirty="0"/>
              <a:t>Conduire en état de somnolence entraîne:</a:t>
            </a:r>
          </a:p>
          <a:p>
            <a:pPr lvl="1"/>
            <a:r>
              <a:rPr lang="fr-CH" dirty="0"/>
              <a:t>une mauvaise évaluation de la vitesse;</a:t>
            </a:r>
          </a:p>
          <a:p>
            <a:pPr lvl="1"/>
            <a:r>
              <a:rPr lang="fr-CH" dirty="0"/>
              <a:t>une baisse de la concentration;</a:t>
            </a:r>
          </a:p>
          <a:p>
            <a:pPr lvl="1"/>
            <a:r>
              <a:rPr lang="fr-CH" dirty="0"/>
              <a:t>une vitesse de réaction aussi faible qu’après avoir consommé de l’alcool;</a:t>
            </a:r>
          </a:p>
          <a:p>
            <a:pPr lvl="1"/>
            <a:r>
              <a:rPr lang="fr-CH" dirty="0"/>
              <a:t>un endormissement dans le pire des cas.</a:t>
            </a:r>
          </a:p>
          <a:p>
            <a:pPr>
              <a:buFont typeface="Wingdings" panose="05000000000000000000" pitchFamily="2" charset="2"/>
              <a:buChar char="Ø"/>
            </a:pPr>
            <a:endParaRPr lang="de-CH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93065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Attention aux signes précurseurs: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fr-CH" dirty="0"/>
              <a:t>Yeux qui brûlent</a:t>
            </a:r>
          </a:p>
          <a:p>
            <a:pPr lvl="1"/>
            <a:r>
              <a:rPr lang="fr-CH" dirty="0"/>
              <a:t>Paupières lourdes</a:t>
            </a:r>
          </a:p>
          <a:p>
            <a:pPr lvl="1"/>
            <a:r>
              <a:rPr lang="fr-CH" dirty="0"/>
              <a:t>Bâillements répétés</a:t>
            </a:r>
          </a:p>
          <a:p>
            <a:pPr lvl="1"/>
            <a:r>
              <a:rPr lang="fr-CH" dirty="0"/>
              <a:t>Vue brouillée </a:t>
            </a:r>
          </a:p>
          <a:p>
            <a:pPr lvl="1"/>
            <a:r>
              <a:rPr lang="fr-CH" dirty="0"/>
              <a:t>Bouche sèche</a:t>
            </a:r>
          </a:p>
          <a:p>
            <a:pPr lvl="1"/>
            <a:r>
              <a:rPr lang="fr-CH" dirty="0"/>
              <a:t>Sursauts sans raison évidente</a:t>
            </a:r>
          </a:p>
          <a:p>
            <a:pPr lvl="1"/>
            <a:r>
              <a:rPr lang="fr-CH" dirty="0"/>
              <a:t>Frissons</a:t>
            </a:r>
          </a:p>
          <a:p>
            <a:pPr lvl="1"/>
            <a:r>
              <a:rPr lang="fr-CH" dirty="0"/>
              <a:t>Erreurs de conduite</a:t>
            </a:r>
            <a:endParaRPr lang="de-CH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41682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283654-4799-43A7-BA84-61D04D387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129" y="404664"/>
            <a:ext cx="11233248" cy="315911"/>
          </a:xfrm>
        </p:spPr>
        <p:txBody>
          <a:bodyPr/>
          <a:lstStyle/>
          <a:p>
            <a:r>
              <a:rPr lang="fr-CH" dirty="0"/>
              <a:t>En cas de signes précurseurs pendant le trajet: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534CFC-4BCD-4C8E-9B82-D4B11C11E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7" y="1484784"/>
            <a:ext cx="7056783" cy="469217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fr-CH" dirty="0"/>
              <a:t>Arrêtez-vous dès que possible et faites une </a:t>
            </a:r>
            <a:r>
              <a:rPr lang="fr-CH" b="1" dirty="0" err="1"/>
              <a:t>turbosieste</a:t>
            </a:r>
            <a:r>
              <a:rPr lang="fr-CH" b="1" dirty="0"/>
              <a:t> de 15 minutes</a:t>
            </a:r>
            <a:r>
              <a:rPr lang="fr-CH" dirty="0"/>
              <a:t>. Ne dormez pas plus de 30 minutes, sinon il vous sera plus difficile de vous réveiller au-delà.</a:t>
            </a:r>
            <a:br>
              <a:rPr lang="fr-CH" dirty="0"/>
            </a:br>
            <a:br>
              <a:rPr lang="fr-CH" dirty="0"/>
            </a:br>
            <a:r>
              <a:rPr lang="fr-CH" dirty="0"/>
              <a:t>Vous pouvez boire </a:t>
            </a:r>
            <a:r>
              <a:rPr lang="fr-CH" b="1" dirty="0"/>
              <a:t>deux tasses de café</a:t>
            </a:r>
            <a:r>
              <a:rPr lang="fr-CH" dirty="0"/>
              <a:t>, un coup de pouce temporaire </a:t>
            </a:r>
            <a:r>
              <a:rPr lang="fr-CH" b="1" dirty="0"/>
              <a:t>en</a:t>
            </a:r>
            <a:r>
              <a:rPr lang="fr-CH" dirty="0"/>
              <a:t> </a:t>
            </a:r>
            <a:r>
              <a:rPr lang="fr-CH" b="1" dirty="0"/>
              <a:t>complément</a:t>
            </a:r>
            <a:r>
              <a:rPr lang="fr-CH" dirty="0"/>
              <a:t> à la </a:t>
            </a:r>
            <a:r>
              <a:rPr lang="fr-CH" dirty="0" err="1"/>
              <a:t>turbosieste</a:t>
            </a:r>
            <a:r>
              <a:rPr lang="fr-CH" dirty="0"/>
              <a:t>. Buvez-les juste avant de dormir. La caféine agit environ 15 minutes plus tard.</a:t>
            </a:r>
            <a:br>
              <a:rPr lang="fr-CH" dirty="0"/>
            </a:br>
            <a:br>
              <a:rPr lang="fr-CH" dirty="0"/>
            </a:br>
            <a:r>
              <a:rPr lang="fr-CH" dirty="0"/>
              <a:t>Et n’oubliez pas: coupez le moteur et sortez la clé de la serrure!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08CF1C-8659-424D-A49A-A5D9C17D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6</a:t>
            </a:fld>
            <a:endParaRPr lang="de-CH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3"/>
          <a:srcRect t="6372"/>
          <a:stretch/>
        </p:blipFill>
        <p:spPr>
          <a:xfrm>
            <a:off x="8184232" y="1484784"/>
            <a:ext cx="3297194" cy="436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281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Pour arriver à bon port: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fr-CH" dirty="0"/>
              <a:t>Ne prenez le volant que si vous êtes reposé et en forme.</a:t>
            </a:r>
          </a:p>
          <a:p>
            <a:pPr lvl="1"/>
            <a:r>
              <a:rPr lang="fr-CH" dirty="0"/>
              <a:t>Consultez un médecin si vous souffrez d’apnée du sommeil ou d’autres troubles du sommeil.</a:t>
            </a:r>
          </a:p>
          <a:p>
            <a:pPr lvl="1"/>
            <a:r>
              <a:rPr lang="fr-CH" dirty="0"/>
              <a:t>Renoncez à prendre la voiture si vous savez que vous rentrerez tard. Prévoyez à l’avance de dormir sur place, ou de prendre les transports publics ou un taxi.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10540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Pour arriver à bon port: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fr-CH" dirty="0"/>
              <a:t>L’alcool accentue la fatigue: renoncez-y complètement.</a:t>
            </a:r>
          </a:p>
          <a:p>
            <a:pPr lvl="1"/>
            <a:r>
              <a:rPr lang="fr-CH" dirty="0"/>
              <a:t>Certains médicaments peuvent aussi influer sur votre capacité de conduire, surtout s’ils sont combinés à l’alcool</a:t>
            </a:r>
            <a:r>
              <a:rPr lang="fr-CH"/>
              <a:t>. </a:t>
            </a:r>
            <a:endParaRPr lang="fr-CH" dirty="0"/>
          </a:p>
          <a:p>
            <a:pPr lvl="1"/>
            <a:r>
              <a:rPr lang="fr-CH" dirty="0"/>
              <a:t>Notez que les astuces comme ouvrir la fenêtre ou augmenter le volume de la musique n’ont pratiquement aucun effet sur la fatigue au volant.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91116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283654-4799-43A7-BA84-61D04D387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Vrai ou faux?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534CFC-4BCD-4C8E-9B82-D4B11C11E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7" y="1124744"/>
            <a:ext cx="11089231" cy="5052219"/>
          </a:xfrm>
        </p:spPr>
        <p:txBody>
          <a:bodyPr/>
          <a:lstStyle/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fr-CH" sz="2200" dirty="0"/>
              <a:t>Lorsque je suis fatigué, je commets plus d’erreurs.</a:t>
            </a:r>
          </a:p>
          <a:p>
            <a:pPr marL="1795463" indent="-1795463">
              <a:lnSpc>
                <a:spcPct val="100000"/>
              </a:lnSpc>
              <a:spcAft>
                <a:spcPts val="0"/>
              </a:spcAft>
              <a:tabLst>
                <a:tab pos="1795463" algn="l"/>
                <a:tab pos="3594100" algn="l"/>
              </a:tabLst>
            </a:pPr>
            <a:r>
              <a:rPr lang="fr-CH" sz="2200" dirty="0"/>
              <a:t>	Vrai </a:t>
            </a:r>
            <a:r>
              <a:rPr lang="fr-CH" sz="2200" dirty="0">
                <a:sym typeface="Wingdings"/>
              </a:rPr>
              <a:t></a:t>
            </a:r>
            <a:r>
              <a:rPr lang="fr-CH" sz="2200" dirty="0"/>
              <a:t> 	Faux </a:t>
            </a:r>
            <a:r>
              <a:rPr lang="fr-CH" sz="2200" dirty="0">
                <a:sym typeface="Wingdings"/>
              </a:rPr>
              <a:t></a:t>
            </a:r>
          </a:p>
          <a:p>
            <a:pPr>
              <a:lnSpc>
                <a:spcPct val="100000"/>
              </a:lnSpc>
              <a:spcAft>
                <a:spcPts val="0"/>
              </a:spcAft>
              <a:tabLst>
                <a:tab pos="1795463" algn="l"/>
                <a:tab pos="3316288" algn="l"/>
              </a:tabLst>
            </a:pPr>
            <a:endParaRPr lang="de-CH" sz="2200" dirty="0"/>
          </a:p>
          <a:p>
            <a:pPr lvl="1">
              <a:lnSpc>
                <a:spcPct val="100000"/>
              </a:lnSpc>
              <a:spcAft>
                <a:spcPts val="0"/>
              </a:spcAft>
              <a:tabLst>
                <a:tab pos="1795463" algn="l"/>
                <a:tab pos="3316288" algn="l"/>
              </a:tabLst>
            </a:pPr>
            <a:r>
              <a:rPr lang="fr-CH" sz="2200" dirty="0"/>
              <a:t>L’alcool favorise la somnolence.</a:t>
            </a:r>
          </a:p>
          <a:p>
            <a:pPr marL="1795463" indent="-1795463">
              <a:lnSpc>
                <a:spcPct val="100000"/>
              </a:lnSpc>
              <a:spcAft>
                <a:spcPts val="0"/>
              </a:spcAft>
              <a:tabLst>
                <a:tab pos="1795463" algn="l"/>
                <a:tab pos="3594100" algn="l"/>
              </a:tabLst>
            </a:pPr>
            <a:r>
              <a:rPr lang="fr-CH" sz="2200" dirty="0"/>
              <a:t>	Vrai </a:t>
            </a:r>
            <a:r>
              <a:rPr lang="fr-CH" sz="2200" dirty="0">
                <a:sym typeface="Wingdings"/>
              </a:rPr>
              <a:t></a:t>
            </a:r>
            <a:r>
              <a:rPr lang="fr-CH" sz="2200" dirty="0"/>
              <a:t> 	Faux </a:t>
            </a:r>
            <a:r>
              <a:rPr lang="fr-CH" sz="2200" dirty="0">
                <a:sym typeface="Wingdings"/>
              </a:rPr>
              <a:t></a:t>
            </a:r>
          </a:p>
          <a:p>
            <a:pPr>
              <a:lnSpc>
                <a:spcPct val="100000"/>
              </a:lnSpc>
              <a:spcAft>
                <a:spcPts val="0"/>
              </a:spcAft>
              <a:tabLst>
                <a:tab pos="1795463" algn="l"/>
                <a:tab pos="3316288" algn="l"/>
              </a:tabLst>
            </a:pPr>
            <a:endParaRPr lang="de-CH" sz="2200" dirty="0"/>
          </a:p>
          <a:p>
            <a:pPr lvl="1">
              <a:lnSpc>
                <a:spcPct val="100000"/>
              </a:lnSpc>
              <a:spcAft>
                <a:spcPts val="0"/>
              </a:spcAft>
              <a:tabLst>
                <a:tab pos="1795463" algn="l"/>
                <a:tab pos="3316288" algn="l"/>
              </a:tabLst>
            </a:pPr>
            <a:r>
              <a:rPr lang="fr-CH" sz="2200" dirty="0"/>
              <a:t>Le café ou les boissons énergétiques permettent de lutter durablement contre la fatigue.	Vrai </a:t>
            </a:r>
            <a:r>
              <a:rPr lang="fr-CH" sz="2200" dirty="0">
                <a:sym typeface="Wingdings"/>
              </a:rPr>
              <a:t></a:t>
            </a:r>
            <a:r>
              <a:rPr lang="fr-CH" sz="2200" dirty="0"/>
              <a:t> 		Faux </a:t>
            </a:r>
            <a:r>
              <a:rPr lang="fr-CH" sz="2200" dirty="0">
                <a:sym typeface="Wingdings"/>
              </a:rPr>
              <a:t></a:t>
            </a:r>
          </a:p>
          <a:p>
            <a:pPr>
              <a:lnSpc>
                <a:spcPct val="100000"/>
              </a:lnSpc>
              <a:spcAft>
                <a:spcPts val="0"/>
              </a:spcAft>
              <a:tabLst>
                <a:tab pos="1795463" algn="l"/>
                <a:tab pos="3316288" algn="l"/>
              </a:tabLst>
            </a:pPr>
            <a:endParaRPr lang="de-CH" sz="2200" dirty="0">
              <a:sym typeface="Wingdings"/>
            </a:endParaRPr>
          </a:p>
          <a:p>
            <a:pPr lvl="1">
              <a:lnSpc>
                <a:spcPct val="100000"/>
              </a:lnSpc>
              <a:spcAft>
                <a:spcPts val="0"/>
              </a:spcAft>
              <a:tabLst>
                <a:tab pos="1795463" algn="l"/>
                <a:tab pos="3316288" algn="l"/>
              </a:tabLst>
            </a:pPr>
            <a:r>
              <a:rPr lang="fr-CH" sz="2200" dirty="0"/>
              <a:t>Augmenter le volume de la radio ou ouvrir la fenêtre est efficace contre la fatigue.</a:t>
            </a:r>
          </a:p>
          <a:p>
            <a:pPr>
              <a:lnSpc>
                <a:spcPct val="100000"/>
              </a:lnSpc>
              <a:spcAft>
                <a:spcPts val="0"/>
              </a:spcAft>
              <a:tabLst>
                <a:tab pos="1795463" algn="l"/>
                <a:tab pos="3316288" algn="l"/>
              </a:tabLst>
            </a:pPr>
            <a:r>
              <a:rPr lang="fr-CH" sz="2200" dirty="0"/>
              <a:t>	Vrai </a:t>
            </a:r>
            <a:r>
              <a:rPr lang="fr-CH" sz="2200" dirty="0">
                <a:sym typeface="Wingdings"/>
              </a:rPr>
              <a:t></a:t>
            </a:r>
            <a:r>
              <a:rPr lang="fr-CH" sz="2200" dirty="0"/>
              <a:t> 		Faux </a:t>
            </a:r>
            <a:r>
              <a:rPr lang="fr-CH" sz="2200" dirty="0">
                <a:sym typeface="Wingdings"/>
              </a:rPr>
              <a:t></a:t>
            </a:r>
          </a:p>
          <a:p>
            <a:pPr>
              <a:lnSpc>
                <a:spcPct val="100000"/>
              </a:lnSpc>
              <a:spcAft>
                <a:spcPts val="0"/>
              </a:spcAft>
              <a:tabLst>
                <a:tab pos="1795463" algn="l"/>
                <a:tab pos="3316288" algn="l"/>
              </a:tabLst>
            </a:pPr>
            <a:endParaRPr lang="de-CH" sz="2200" dirty="0"/>
          </a:p>
          <a:p>
            <a:pPr lvl="1">
              <a:lnSpc>
                <a:spcPct val="100000"/>
              </a:lnSpc>
              <a:spcAft>
                <a:spcPts val="0"/>
              </a:spcAft>
              <a:tabLst>
                <a:tab pos="1795463" algn="l"/>
                <a:tab pos="3316288" algn="l"/>
              </a:tabLst>
            </a:pPr>
            <a:r>
              <a:rPr lang="fr-CH" sz="2200" dirty="0"/>
              <a:t>Une </a:t>
            </a:r>
            <a:r>
              <a:rPr lang="fr-CH" sz="2200" dirty="0" err="1"/>
              <a:t>turbosieste</a:t>
            </a:r>
            <a:r>
              <a:rPr lang="fr-CH" sz="2200" dirty="0"/>
              <a:t> est la seule mesure efficace contre la fatigue au volant.	</a:t>
            </a:r>
          </a:p>
          <a:p>
            <a:pPr marL="420688" lvl="1" indent="0">
              <a:lnSpc>
                <a:spcPct val="100000"/>
              </a:lnSpc>
              <a:spcAft>
                <a:spcPts val="0"/>
              </a:spcAft>
              <a:buNone/>
              <a:tabLst>
                <a:tab pos="1795463" algn="l"/>
                <a:tab pos="3316288" algn="l"/>
              </a:tabLst>
            </a:pPr>
            <a:r>
              <a:rPr lang="fr-CH" sz="2200" dirty="0"/>
              <a:t>	Vrai </a:t>
            </a:r>
            <a:r>
              <a:rPr lang="fr-CH" sz="2200" dirty="0">
                <a:sym typeface="Wingdings"/>
              </a:rPr>
              <a:t></a:t>
            </a:r>
            <a:r>
              <a:rPr lang="fr-CH" sz="2200" dirty="0"/>
              <a:t> 		Faux </a:t>
            </a:r>
            <a:r>
              <a:rPr lang="fr-CH" sz="2200" dirty="0">
                <a:sym typeface="Wingdings"/>
              </a:rPr>
              <a:t></a:t>
            </a:r>
            <a:endParaRPr lang="de-CH" sz="220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08CF1C-8659-424D-A49A-A5D9C17D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0842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esign bfu">
  <a:themeElements>
    <a:clrScheme name="bfu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0000"/>
      </a:hlink>
      <a:folHlink>
        <a:srgbClr val="000000"/>
      </a:folHlink>
    </a:clrScheme>
    <a:fontScheme name="BFU">
      <a:majorFont>
        <a:latin typeface="BFU Suisse Medium"/>
        <a:ea typeface=""/>
        <a:cs typeface=""/>
      </a:majorFont>
      <a:minorFont>
        <a:latin typeface="BFU Suiss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äsentation BFU V10-fr.potx" id="{092ECCA2-D4B9-491B-B3D2-77CEBDAAE832}" vid="{6F006824-F697-4289-B6E5-5A3BCAF5D254}"/>
    </a:ext>
  </a:extLst>
</a:theme>
</file>

<file path=ppt/theme/theme2.xml><?xml version="1.0" encoding="utf-8"?>
<a:theme xmlns:a="http://schemas.openxmlformats.org/drawingml/2006/main" name="Office Theme">
  <a:themeElements>
    <a:clrScheme name="bfu ppt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848E"/>
      </a:hlink>
      <a:folHlink>
        <a:srgbClr val="286078"/>
      </a:folHlink>
    </a:clrScheme>
    <a:fontScheme name="BFU">
      <a:majorFont>
        <a:latin typeface="BFU Suisse Medium"/>
        <a:ea typeface=""/>
        <a:cs typeface=""/>
      </a:majorFont>
      <a:minorFont>
        <a:latin typeface="BFU Suiss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fu ppt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848E"/>
      </a:hlink>
      <a:folHlink>
        <a:srgbClr val="286078"/>
      </a:folHlink>
    </a:clrScheme>
    <a:fontScheme name="BFU">
      <a:majorFont>
        <a:latin typeface="BFU Suisse Medium"/>
        <a:ea typeface=""/>
        <a:cs typeface=""/>
      </a:majorFont>
      <a:minorFont>
        <a:latin typeface="BFU Suiss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E44F310505F844780F5EE20D9E0FA6C" ma:contentTypeVersion="14" ma:contentTypeDescription="Ein neues Dokument erstellen." ma:contentTypeScope="" ma:versionID="8a32279e21261cc9aad5d24826d3cb50">
  <xsd:schema xmlns:xsd="http://www.w3.org/2001/XMLSchema" xmlns:xs="http://www.w3.org/2001/XMLSchema" xmlns:p="http://schemas.microsoft.com/office/2006/metadata/properties" xmlns:ns2="bb4941f2-48be-4bb0-a3d9-a0ff0057a962" xmlns:ns3="28b27246-006c-4c52-ba09-a14edd98252a" targetNamespace="http://schemas.microsoft.com/office/2006/metadata/properties" ma:root="true" ma:fieldsID="ef99dfdc11095599b100cc5083ec201c" ns2:_="" ns3:_="">
    <xsd:import namespace="bb4941f2-48be-4bb0-a3d9-a0ff0057a962"/>
    <xsd:import namespace="28b27246-006c-4c52-ba09-a14edd9825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4941f2-48be-4bb0-a3d9-a0ff0057a9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Bildmarkierungen" ma:readOnly="false" ma:fieldId="{5cf76f15-5ced-4ddc-b409-7134ff3c332f}" ma:taxonomyMulti="true" ma:sspId="1b12924a-b9be-4e7e-81f0-735c63fe5e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b27246-006c-4c52-ba09-a14edd98252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b943245-af3c-4a75-8039-002b343b1f10}" ma:internalName="TaxCatchAll" ma:showField="CatchAllData" ma:web="28b27246-006c-4c52-ba09-a14edd9825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b4941f2-48be-4bb0-a3d9-a0ff0057a962">
      <Terms xmlns="http://schemas.microsoft.com/office/infopath/2007/PartnerControls"/>
    </lcf76f155ced4ddcb4097134ff3c332f>
    <TaxCatchAll xmlns="28b27246-006c-4c52-ba09-a14edd98252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CEA9A9-F90F-4AC3-9C43-78A4754024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4941f2-48be-4bb0-a3d9-a0ff0057a962"/>
    <ds:schemaRef ds:uri="28b27246-006c-4c52-ba09-a14edd9825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75F7FC-73BE-4000-A81D-18E6DB5E3193}">
  <ds:schemaRefs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bb4941f2-48be-4bb0-a3d9-a0ff0057a962"/>
    <ds:schemaRef ds:uri="28b27246-006c-4c52-ba09-a14edd98252a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8578576-3801-4249-8CB7-98A6F7AA01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Praesentation_BPA_fr</Template>
  <TotalTime>0</TotalTime>
  <Words>618</Words>
  <Application>Microsoft Office PowerPoint</Application>
  <PresentationFormat>Breitbild</PresentationFormat>
  <Paragraphs>78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9" baseType="lpstr">
      <vt:lpstr>Arial</vt:lpstr>
      <vt:lpstr>BFU Suisse</vt:lpstr>
      <vt:lpstr>BFU Suisse </vt:lpstr>
      <vt:lpstr>BFU Suisse Medium</vt:lpstr>
      <vt:lpstr>Roboto</vt:lpstr>
      <vt:lpstr>Suisse Int'l</vt:lpstr>
      <vt:lpstr>Wingdings</vt:lpstr>
      <vt:lpstr>Design bfu</vt:lpstr>
      <vt:lpstr>15 min de turbosieste s’imposent!</vt:lpstr>
      <vt:lpstr>Fatigue au volant</vt:lpstr>
      <vt:lpstr>Causes de la fatigue au volant</vt:lpstr>
      <vt:lpstr>Effets de la fatigue au volant</vt:lpstr>
      <vt:lpstr>Attention aux signes précurseurs:</vt:lpstr>
      <vt:lpstr>En cas de signes précurseurs pendant le trajet:</vt:lpstr>
      <vt:lpstr>Pour arriver à bon port:</vt:lpstr>
      <vt:lpstr>Pour arriver à bon port:</vt:lpstr>
      <vt:lpstr>Vrai ou faux?</vt:lpstr>
      <vt:lpstr>PowerPoint-Präsentation</vt:lpstr>
      <vt:lpstr>Plus d’informations</vt:lpstr>
    </vt:vector>
  </TitlesOfParts>
  <Company>bfu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 min de turbosieste s’imposent!</dc:title>
  <dc:creator>Baeriswyl Michelle</dc:creator>
  <cp:lastModifiedBy>Baeriswyl Michelle</cp:lastModifiedBy>
  <cp:revision>8</cp:revision>
  <cp:lastPrinted>2019-03-22T15:02:17Z</cp:lastPrinted>
  <dcterms:created xsi:type="dcterms:W3CDTF">2019-07-22T10:30:57Z</dcterms:created>
  <dcterms:modified xsi:type="dcterms:W3CDTF">2023-07-26T09:58:27Z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0x0101008E44F310505F844780F5EE20D9E0FA6C</vt:lpwstr>
  </property>
  <property fmtid="{D5CDD505-2E9C-101B-9397-08002B2CF9AE}" pid="3" name="Order">
    <vt:r8>264500</vt:r8>
  </property>
  <property fmtid="{D5CDD505-2E9C-101B-9397-08002B2CF9AE}" pid="4" name="MediaServiceImageTags">
    <vt:lpwstr/>
  </property>
</Properties>
</file>