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4"/>
  </p:notesMasterIdLst>
  <p:handoutMasterIdLst>
    <p:handoutMasterId r:id="rId15"/>
  </p:handoutMasterIdLst>
  <p:sldIdLst>
    <p:sldId id="7376" r:id="rId5"/>
    <p:sldId id="7536" r:id="rId6"/>
    <p:sldId id="273" r:id="rId7"/>
    <p:sldId id="7538" r:id="rId8"/>
    <p:sldId id="284" r:id="rId9"/>
    <p:sldId id="7541" r:id="rId10"/>
    <p:sldId id="7542" r:id="rId11"/>
    <p:sldId id="7544" r:id="rId12"/>
    <p:sldId id="7543" r:id="rId13"/>
  </p:sldIdLst>
  <p:sldSz cx="12192000" cy="6858000"/>
  <p:notesSz cx="6858000" cy="9144000"/>
  <p:defaultTextStyle>
    <a:defPPr>
      <a:defRPr lang="de-DE"/>
    </a:defPPr>
    <a:lvl1pPr marL="0" indent="0" algn="l" defTabSz="914488" rtl="0" eaLnBrk="1" latinLnBrk="0" hangingPunct="1">
      <a:lnSpc>
        <a:spcPct val="105000"/>
      </a:lnSpc>
      <a:spcBef>
        <a:spcPts val="0"/>
      </a:spcBef>
      <a:spcAft>
        <a:spcPts val="1200"/>
      </a:spcAft>
      <a:buFont typeface="Arial" panose="020B0604020202020204" pitchFamily="34" charset="0"/>
      <a:buNone/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271489" indent="-271489" algn="l" defTabSz="914488" rtl="0" eaLnBrk="1" latinLnBrk="0" hangingPunct="1">
      <a:lnSpc>
        <a:spcPct val="105000"/>
      </a:lnSpc>
      <a:spcBef>
        <a:spcPts val="0"/>
      </a:spcBef>
      <a:spcAft>
        <a:spcPts val="1200"/>
      </a:spcAft>
      <a:buClr>
        <a:schemeClr val="accent2"/>
      </a:buClr>
      <a:buFont typeface="Suisse Int'l" panose="020B0504000000000000" pitchFamily="34" charset="0"/>
      <a:buChar char="•"/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533451" indent="-261964" algn="l" defTabSz="914488" rtl="0" eaLnBrk="1" latinLnBrk="0" hangingPunct="1">
      <a:lnSpc>
        <a:spcPct val="100000"/>
      </a:lnSpc>
      <a:spcBef>
        <a:spcPts val="0"/>
      </a:spcBef>
      <a:spcAft>
        <a:spcPts val="1200"/>
      </a:spcAft>
      <a:buClr>
        <a:schemeClr val="accent1"/>
      </a:buClr>
      <a:buFont typeface="Suisse Int'l" panose="020B0504000000000000" pitchFamily="34" charset="0"/>
      <a:buChar char="•"/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806450" indent="-271463" algn="l" defTabSz="914488" rtl="0" eaLnBrk="1" latinLnBrk="0" hangingPunct="1">
      <a:lnSpc>
        <a:spcPct val="100000"/>
      </a:lnSpc>
      <a:spcBef>
        <a:spcPts val="0"/>
      </a:spcBef>
      <a:spcAft>
        <a:spcPts val="1200"/>
      </a:spcAft>
      <a:buClr>
        <a:schemeClr val="bg2"/>
      </a:buClr>
      <a:buFont typeface="Suisse Int'l" panose="020B0504000000000000" pitchFamily="34" charset="0"/>
      <a:buChar char="•"/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1074738" indent="-268288" algn="l" defTabSz="914488" rtl="0" eaLnBrk="1" latinLnBrk="0" hangingPunct="1">
      <a:lnSpc>
        <a:spcPct val="100000"/>
      </a:lnSpc>
      <a:spcBef>
        <a:spcPts val="0"/>
      </a:spcBef>
      <a:spcAft>
        <a:spcPts val="1200"/>
      </a:spcAft>
      <a:buClr>
        <a:schemeClr val="bg2"/>
      </a:buClr>
      <a:buFont typeface="Suisse Int'l" panose="020B0504000000000000" pitchFamily="34" charset="0"/>
      <a:buChar char="•"/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514844" indent="-228622" algn="l" defTabSz="914488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972089" indent="-228622" algn="l" defTabSz="914488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429334" indent="-228622" algn="l" defTabSz="914488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886579" indent="-228622" algn="l" defTabSz="914488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EBE4"/>
    <a:srgbClr val="004E50"/>
    <a:srgbClr val="99E0DD"/>
    <a:srgbClr val="D1D1D1"/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9ECBB2-8173-41EE-9AD0-9D3ECC90B4D2}" v="17" dt="2026-03-30T13:10:15.490"/>
  </p1510:revLst>
</p1510:revInfo>
</file>

<file path=ppt/tableStyles.xml><?xml version="1.0" encoding="utf-8"?>
<a:tblStyleLst xmlns:a="http://schemas.openxmlformats.org/drawingml/2006/main" def="{CA20E951-F767-40FB-8981-BDCADE0C3650}">
  <a:tblStyle styleId="{CA20E951-F767-40FB-8981-BDCADE0C3650}" styleName="Standard BFU 1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4233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>
        <a:schemeClr val="dk1"/>
      </a:tcTxStyle>
      <a:tcStyle>
        <a:tcBdr/>
        <a:fill>
          <a:noFill/>
        </a:fill>
      </a:tcStyle>
    </a:band1H>
    <a:band2H>
      <a:tcTxStyle>
        <a:schemeClr val="dk1"/>
      </a:tcTxStyle>
      <a:tcStyle>
        <a:tcBdr/>
        <a:fill>
          <a:noFill/>
        </a:fill>
      </a:tcStyle>
    </a:band2H>
    <a:band1V>
      <a:tcTxStyle>
        <a:schemeClr val="dk1"/>
      </a:tcTxStyle>
      <a:tcStyle>
        <a:tcBdr/>
        <a:fill>
          <a:noFill/>
        </a:fill>
      </a:tcStyle>
    </a:band1V>
    <a:band2V>
      <a:tcTxStyle>
        <a:schemeClr val="dk1"/>
      </a:tcTxStyle>
      <a:tcStyle>
        <a:tcBdr/>
        <a:fill>
          <a:noFill/>
        </a:fill>
      </a:tcStyle>
    </a:band2V>
    <a:lastCol>
      <a:tcTxStyle>
        <a:fontRef idx="major"/>
        <a:schemeClr val="dk1"/>
      </a:tcTxStyle>
      <a:tcStyle>
        <a:tcBdr/>
        <a:fill>
          <a:noFill/>
        </a:fill>
      </a:tcStyle>
    </a:lastCol>
    <a:firstCol>
      <a:tcTxStyle>
        <a:fontRef idx="major"/>
        <a:schemeClr val="dk1"/>
      </a:tcTxStyle>
      <a:tcStyle>
        <a:tcBdr/>
        <a:fill>
          <a:noFill/>
        </a:fill>
      </a:tcStyle>
    </a:firstCol>
    <a:lastRow>
      <a:tcTxStyle b="on">
        <a:fontRef idx="minor"/>
        <a:schemeClr val="dk1"/>
      </a:tcTxStyle>
      <a:tcStyle>
        <a:tcBdr>
          <a:top>
            <a:ln w="12700" cmpd="sng">
              <a:solidFill>
                <a:schemeClr val="dk1"/>
              </a:solidFill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>
        <a:fontRef idx="major"/>
        <a:schemeClr val="dk1"/>
      </a:tcTxStyle>
      <a:tcStyle>
        <a:tcBdr>
          <a:top>
            <a:ln>
              <a:noFill/>
            </a:ln>
          </a:top>
          <a:bottom>
            <a:ln w="4233" cmpd="sng">
              <a:solidFill>
                <a:schemeClr val="dk1"/>
              </a:solidFill>
            </a:ln>
          </a:bottom>
        </a:tcBdr>
        <a:fill>
          <a:noFill/>
        </a:fill>
      </a:tcStyle>
    </a:firstRow>
  </a:tblStyle>
  <a:tblStyle styleId="{CA20E951-F767-40FB-8981-BDCADE0C3651}" styleName="Standard BFU 2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3175" cmpd="sng">
              <a:solidFill>
                <a:schemeClr val="dk2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>
        <a:schemeClr val="dk1"/>
      </a:tcTxStyle>
      <a:tcStyle>
        <a:tcBdr/>
        <a:fill>
          <a:noFill/>
        </a:fill>
      </a:tcStyle>
    </a:band1H>
    <a:band2H>
      <a:tcTxStyle>
        <a:schemeClr val="dk1"/>
      </a:tcTxStyle>
      <a:tcStyle>
        <a:tcBdr/>
        <a:fill>
          <a:noFill/>
        </a:fill>
      </a:tcStyle>
    </a:band2H>
    <a:band1V>
      <a:tcTxStyle>
        <a:schemeClr val="dk1"/>
      </a:tcTxStyle>
      <a:tcStyle>
        <a:tcBdr/>
        <a:fill>
          <a:noFill/>
        </a:fill>
      </a:tcStyle>
    </a:band1V>
    <a:band2V>
      <a:tcTxStyle>
        <a:schemeClr val="dk1"/>
      </a:tcTxStyle>
      <a:tcStyle>
        <a:tcBdr/>
        <a:fill>
          <a:noFill/>
        </a:fill>
      </a:tcStyle>
    </a:band2V>
    <a:lastCol>
      <a:tcTxStyle>
        <a:fontRef idx="major"/>
        <a:schemeClr val="dk1"/>
      </a:tcTxStyle>
      <a:tcStyle>
        <a:tcBdr/>
        <a:fill>
          <a:noFill/>
        </a:fill>
      </a:tcStyle>
    </a:lastCol>
    <a:firstCol>
      <a:tcTxStyle>
        <a:fontRef idx="major"/>
        <a:schemeClr val="dk1"/>
      </a:tcTxStyle>
      <a:tcStyle>
        <a:tcBdr/>
        <a:fill>
          <a:noFill/>
        </a:fill>
      </a:tcStyle>
    </a:firstCol>
    <a:lastRow>
      <a:tcTxStyle b="on">
        <a:fontRef idx="minor"/>
        <a:schemeClr val="dk1"/>
      </a:tcTxStyle>
      <a:tcStyle>
        <a:tcBdr>
          <a:top>
            <a:ln w="9525" cmpd="sng">
              <a:solidFill>
                <a:schemeClr val="dk1"/>
              </a:solidFill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>
        <a:fontRef idx="major"/>
        <a:schemeClr val="dk1"/>
      </a:tcTxStyle>
      <a:tcStyle>
        <a:tcBdr>
          <a:top>
            <a:ln>
              <a:noFill/>
            </a:ln>
          </a:top>
          <a:bottom>
            <a:ln w="4233" cmpd="sng">
              <a:solidFill>
                <a:schemeClr val="dk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52"/>
    <p:restoredTop sz="84202" autoAdjust="0"/>
  </p:normalViewPr>
  <p:slideViewPr>
    <p:cSldViewPr snapToGrid="0" showGuides="1">
      <p:cViewPr>
        <p:scale>
          <a:sx n="75" d="100"/>
          <a:sy n="75" d="100"/>
        </p:scale>
        <p:origin x="4554" y="1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uder Vera" userId="71d0a324-b03f-435f-9763-67acb9452759" providerId="ADAL" clId="{9495C316-97E7-5FE0-94F3-75B62F168DF1}"/>
    <pc:docChg chg="undo custSel addSld delSld modSld sldOrd">
      <pc:chgData name="Studer Vera" userId="71d0a324-b03f-435f-9763-67acb9452759" providerId="ADAL" clId="{9495C316-97E7-5FE0-94F3-75B62F168DF1}" dt="2026-03-19T08:31:49.508" v="970" actId="1076"/>
      <pc:docMkLst>
        <pc:docMk/>
      </pc:docMkLst>
      <pc:sldChg chg="addSp modSp mod">
        <pc:chgData name="Studer Vera" userId="71d0a324-b03f-435f-9763-67acb9452759" providerId="ADAL" clId="{9495C316-97E7-5FE0-94F3-75B62F168DF1}" dt="2026-03-18T14:02:04.525" v="879" actId="207"/>
        <pc:sldMkLst>
          <pc:docMk/>
          <pc:sldMk cId="2787934272" sldId="284"/>
        </pc:sldMkLst>
        <pc:spChg chg="mod">
          <ac:chgData name="Studer Vera" userId="71d0a324-b03f-435f-9763-67acb9452759" providerId="ADAL" clId="{9495C316-97E7-5FE0-94F3-75B62F168DF1}" dt="2026-03-18T14:00:51.057" v="876" actId="20577"/>
          <ac:spMkLst>
            <pc:docMk/>
            <pc:sldMk cId="2787934272" sldId="284"/>
            <ac:spMk id="3" creationId="{7A1796D6-58DE-42C0-9574-57FAD754BA02}"/>
          </ac:spMkLst>
        </pc:spChg>
        <pc:spChg chg="add mod">
          <ac:chgData name="Studer Vera" userId="71d0a324-b03f-435f-9763-67acb9452759" providerId="ADAL" clId="{9495C316-97E7-5FE0-94F3-75B62F168DF1}" dt="2026-03-18T14:02:04.525" v="879" actId="207"/>
          <ac:spMkLst>
            <pc:docMk/>
            <pc:sldMk cId="2787934272" sldId="284"/>
            <ac:spMk id="5" creationId="{DDDD20E3-F283-44E8-6599-3B0AD397C18D}"/>
          </ac:spMkLst>
        </pc:spChg>
        <pc:spChg chg="add mod">
          <ac:chgData name="Studer Vera" userId="71d0a324-b03f-435f-9763-67acb9452759" providerId="ADAL" clId="{9495C316-97E7-5FE0-94F3-75B62F168DF1}" dt="2026-03-18T13:59:51.382" v="871" actId="1076"/>
          <ac:spMkLst>
            <pc:docMk/>
            <pc:sldMk cId="2787934272" sldId="284"/>
            <ac:spMk id="7" creationId="{09439E8A-483F-83E6-F2A0-89AC8F62378D}"/>
          </ac:spMkLst>
        </pc:spChg>
        <pc:picChg chg="add mod">
          <ac:chgData name="Studer Vera" userId="71d0a324-b03f-435f-9763-67acb9452759" providerId="ADAL" clId="{9495C316-97E7-5FE0-94F3-75B62F168DF1}" dt="2026-03-18T13:57:03.652" v="862" actId="14100"/>
          <ac:picMkLst>
            <pc:docMk/>
            <pc:sldMk cId="2787934272" sldId="284"/>
            <ac:picMk id="8" creationId="{35580596-0E1A-7379-51DA-88509E116987}"/>
          </ac:picMkLst>
        </pc:picChg>
      </pc:sldChg>
      <pc:sldChg chg="addSp delSp modSp mod">
        <pc:chgData name="Studer Vera" userId="71d0a324-b03f-435f-9763-67acb9452759" providerId="ADAL" clId="{9495C316-97E7-5FE0-94F3-75B62F168DF1}" dt="2026-03-18T14:31:49.254" v="909" actId="1076"/>
        <pc:sldMkLst>
          <pc:docMk/>
          <pc:sldMk cId="2277627019" sldId="7376"/>
        </pc:sldMkLst>
        <pc:spChg chg="mod">
          <ac:chgData name="Studer Vera" userId="71d0a324-b03f-435f-9763-67acb9452759" providerId="ADAL" clId="{9495C316-97E7-5FE0-94F3-75B62F168DF1}" dt="2026-03-18T14:31:49.254" v="909" actId="1076"/>
          <ac:spMkLst>
            <pc:docMk/>
            <pc:sldMk cId="2277627019" sldId="7376"/>
            <ac:spMk id="2" creationId="{765F80C4-1FA0-4CEC-8959-A9D88B669BED}"/>
          </ac:spMkLst>
        </pc:spChg>
        <pc:spChg chg="add del mod">
          <ac:chgData name="Studer Vera" userId="71d0a324-b03f-435f-9763-67acb9452759" providerId="ADAL" clId="{9495C316-97E7-5FE0-94F3-75B62F168DF1}" dt="2026-03-18T14:30:16.671" v="890" actId="1076"/>
          <ac:spMkLst>
            <pc:docMk/>
            <pc:sldMk cId="2277627019" sldId="7376"/>
            <ac:spMk id="6" creationId="{E80CD2B4-F50C-0BB4-49EF-3A87C661D67F}"/>
          </ac:spMkLst>
        </pc:spChg>
        <pc:picChg chg="add mod">
          <ac:chgData name="Studer Vera" userId="71d0a324-b03f-435f-9763-67acb9452759" providerId="ADAL" clId="{9495C316-97E7-5FE0-94F3-75B62F168DF1}" dt="2026-03-18T14:30:06.635" v="884" actId="167"/>
          <ac:picMkLst>
            <pc:docMk/>
            <pc:sldMk cId="2277627019" sldId="7376"/>
            <ac:picMk id="8" creationId="{196D67ED-7E1F-157A-561D-3DA94F714F49}"/>
          </ac:picMkLst>
        </pc:picChg>
      </pc:sldChg>
      <pc:sldChg chg="addSp delSp modSp mod">
        <pc:chgData name="Studer Vera" userId="71d0a324-b03f-435f-9763-67acb9452759" providerId="ADAL" clId="{9495C316-97E7-5FE0-94F3-75B62F168DF1}" dt="2026-03-18T14:33:00.795" v="923" actId="478"/>
        <pc:sldMkLst>
          <pc:docMk/>
          <pc:sldMk cId="606637352" sldId="7536"/>
        </pc:sldMkLst>
        <pc:spChg chg="mod">
          <ac:chgData name="Studer Vera" userId="71d0a324-b03f-435f-9763-67acb9452759" providerId="ADAL" clId="{9495C316-97E7-5FE0-94F3-75B62F168DF1}" dt="2026-03-18T14:32:27.072" v="914" actId="1076"/>
          <ac:spMkLst>
            <pc:docMk/>
            <pc:sldMk cId="606637352" sldId="7536"/>
            <ac:spMk id="2" creationId="{70A8E5B5-9C35-3EAD-2415-C9FDEEE9EEA8}"/>
          </ac:spMkLst>
        </pc:spChg>
        <pc:spChg chg="mod">
          <ac:chgData name="Studer Vera" userId="71d0a324-b03f-435f-9763-67acb9452759" providerId="ADAL" clId="{9495C316-97E7-5FE0-94F3-75B62F168DF1}" dt="2026-03-18T14:32:27.072" v="914" actId="1076"/>
          <ac:spMkLst>
            <pc:docMk/>
            <pc:sldMk cId="606637352" sldId="7536"/>
            <ac:spMk id="9" creationId="{C3F97E84-7009-3B70-3002-C2FA50F264A0}"/>
          </ac:spMkLst>
        </pc:spChg>
        <pc:spChg chg="mod">
          <ac:chgData name="Studer Vera" userId="71d0a324-b03f-435f-9763-67acb9452759" providerId="ADAL" clId="{9495C316-97E7-5FE0-94F3-75B62F168DF1}" dt="2026-03-18T14:32:27.072" v="914" actId="1076"/>
          <ac:spMkLst>
            <pc:docMk/>
            <pc:sldMk cId="606637352" sldId="7536"/>
            <ac:spMk id="10" creationId="{B04D556D-2417-1BD2-2D2F-27BCA5E668C2}"/>
          </ac:spMkLst>
        </pc:spChg>
        <pc:spChg chg="mod">
          <ac:chgData name="Studer Vera" userId="71d0a324-b03f-435f-9763-67acb9452759" providerId="ADAL" clId="{9495C316-97E7-5FE0-94F3-75B62F168DF1}" dt="2026-03-18T14:32:27.072" v="914" actId="1076"/>
          <ac:spMkLst>
            <pc:docMk/>
            <pc:sldMk cId="606637352" sldId="7536"/>
            <ac:spMk id="11" creationId="{2DE80550-44F3-0D2E-A78B-3D780DEF524B}"/>
          </ac:spMkLst>
        </pc:spChg>
        <pc:spChg chg="add mod">
          <ac:chgData name="Studer Vera" userId="71d0a324-b03f-435f-9763-67acb9452759" providerId="ADAL" clId="{9495C316-97E7-5FE0-94F3-75B62F168DF1}" dt="2026-03-18T14:32:38.454" v="918" actId="1076"/>
          <ac:spMkLst>
            <pc:docMk/>
            <pc:sldMk cId="606637352" sldId="7536"/>
            <ac:spMk id="12" creationId="{7038664F-1766-84B0-8BA5-84F6901BEDFE}"/>
          </ac:spMkLst>
        </pc:spChg>
        <pc:cxnChg chg="mod">
          <ac:chgData name="Studer Vera" userId="71d0a324-b03f-435f-9763-67acb9452759" providerId="ADAL" clId="{9495C316-97E7-5FE0-94F3-75B62F168DF1}" dt="2026-03-18T14:32:31.022" v="915" actId="14100"/>
          <ac:cxnSpMkLst>
            <pc:docMk/>
            <pc:sldMk cId="606637352" sldId="7536"/>
            <ac:cxnSpMk id="29" creationId="{4DCF83AA-4A82-7BA3-80D7-C7614FFCB887}"/>
          </ac:cxnSpMkLst>
        </pc:cxnChg>
        <pc:cxnChg chg="mod">
          <ac:chgData name="Studer Vera" userId="71d0a324-b03f-435f-9763-67acb9452759" providerId="ADAL" clId="{9495C316-97E7-5FE0-94F3-75B62F168DF1}" dt="2026-03-18T14:32:35.623" v="916" actId="14100"/>
          <ac:cxnSpMkLst>
            <pc:docMk/>
            <pc:sldMk cId="606637352" sldId="7536"/>
            <ac:cxnSpMk id="32" creationId="{6B779C35-4F46-D72D-2A4D-7B29E82E7CEC}"/>
          </ac:cxnSpMkLst>
        </pc:cxnChg>
      </pc:sldChg>
      <pc:sldChg chg="addSp modSp mod">
        <pc:chgData name="Studer Vera" userId="71d0a324-b03f-435f-9763-67acb9452759" providerId="ADAL" clId="{9495C316-97E7-5FE0-94F3-75B62F168DF1}" dt="2026-03-18T15:07:09.718" v="969" actId="20577"/>
        <pc:sldMkLst>
          <pc:docMk/>
          <pc:sldMk cId="3577520550" sldId="7538"/>
        </pc:sldMkLst>
        <pc:spChg chg="mod">
          <ac:chgData name="Studer Vera" userId="71d0a324-b03f-435f-9763-67acb9452759" providerId="ADAL" clId="{9495C316-97E7-5FE0-94F3-75B62F168DF1}" dt="2026-03-18T15:07:09.718" v="969" actId="20577"/>
          <ac:spMkLst>
            <pc:docMk/>
            <pc:sldMk cId="3577520550" sldId="7538"/>
            <ac:spMk id="3" creationId="{295FDF5C-8DF1-A072-D0A5-69FCF5E62398}"/>
          </ac:spMkLst>
        </pc:spChg>
      </pc:sldChg>
      <pc:sldChg chg="addSp delSp modSp mod">
        <pc:chgData name="Studer Vera" userId="71d0a324-b03f-435f-9763-67acb9452759" providerId="ADAL" clId="{9495C316-97E7-5FE0-94F3-75B62F168DF1}" dt="2026-03-17T16:00:18.264" v="827" actId="478"/>
        <pc:sldMkLst>
          <pc:docMk/>
          <pc:sldMk cId="2915795671" sldId="7541"/>
        </pc:sldMkLst>
        <pc:picChg chg="add mod">
          <ac:chgData name="Studer Vera" userId="71d0a324-b03f-435f-9763-67acb9452759" providerId="ADAL" clId="{9495C316-97E7-5FE0-94F3-75B62F168DF1}" dt="2026-03-17T16:00:15.966" v="825" actId="167"/>
          <ac:picMkLst>
            <pc:docMk/>
            <pc:sldMk cId="2915795671" sldId="7541"/>
            <ac:picMk id="7" creationId="{6ECFF6D4-75E1-16B3-B017-1285E5D97F6E}"/>
          </ac:picMkLst>
        </pc:picChg>
      </pc:sldChg>
      <pc:sldChg chg="addSp delSp modSp add mod ord">
        <pc:chgData name="Studer Vera" userId="71d0a324-b03f-435f-9763-67acb9452759" providerId="ADAL" clId="{9495C316-97E7-5FE0-94F3-75B62F168DF1}" dt="2026-03-18T14:55:50.567" v="953" actId="1076"/>
        <pc:sldMkLst>
          <pc:docMk/>
          <pc:sldMk cId="1700789823" sldId="7542"/>
        </pc:sldMkLst>
        <pc:spChg chg="add mod">
          <ac:chgData name="Studer Vera" userId="71d0a324-b03f-435f-9763-67acb9452759" providerId="ADAL" clId="{9495C316-97E7-5FE0-94F3-75B62F168DF1}" dt="2026-03-18T14:55:43.440" v="952" actId="20577"/>
          <ac:spMkLst>
            <pc:docMk/>
            <pc:sldMk cId="1700789823" sldId="7542"/>
            <ac:spMk id="13" creationId="{0714D0C9-6E87-3FCE-384B-9E4082F84738}"/>
          </ac:spMkLst>
        </pc:spChg>
        <pc:picChg chg="add mod">
          <ac:chgData name="Studer Vera" userId="71d0a324-b03f-435f-9763-67acb9452759" providerId="ADAL" clId="{9495C316-97E7-5FE0-94F3-75B62F168DF1}" dt="2026-03-18T14:55:50.567" v="953" actId="1076"/>
          <ac:picMkLst>
            <pc:docMk/>
            <pc:sldMk cId="1700789823" sldId="7542"/>
            <ac:picMk id="11" creationId="{74530114-74FE-7240-C322-BFFA572734A3}"/>
          </ac:picMkLst>
        </pc:picChg>
      </pc:sldChg>
      <pc:sldChg chg="modSp mod ord">
        <pc:chgData name="Studer Vera" userId="71d0a324-b03f-435f-9763-67acb9452759" providerId="ADAL" clId="{9495C316-97E7-5FE0-94F3-75B62F168DF1}" dt="2026-03-18T15:00:37.093" v="965" actId="20577"/>
        <pc:sldMkLst>
          <pc:docMk/>
          <pc:sldMk cId="2580133059" sldId="7543"/>
        </pc:sldMkLst>
        <pc:spChg chg="mod">
          <ac:chgData name="Studer Vera" userId="71d0a324-b03f-435f-9763-67acb9452759" providerId="ADAL" clId="{9495C316-97E7-5FE0-94F3-75B62F168DF1}" dt="2026-03-18T15:00:37.093" v="965" actId="20577"/>
          <ac:spMkLst>
            <pc:docMk/>
            <pc:sldMk cId="2580133059" sldId="7543"/>
            <ac:spMk id="2" creationId="{0E208AA3-BE47-1E3D-47F9-CA153EDB1291}"/>
          </ac:spMkLst>
        </pc:spChg>
      </pc:sldChg>
      <pc:sldChg chg="addSp modSp add mod ord">
        <pc:chgData name="Studer Vera" userId="71d0a324-b03f-435f-9763-67acb9452759" providerId="ADAL" clId="{9495C316-97E7-5FE0-94F3-75B62F168DF1}" dt="2026-03-19T08:31:49.508" v="970" actId="1076"/>
        <pc:sldMkLst>
          <pc:docMk/>
          <pc:sldMk cId="654243664" sldId="7544"/>
        </pc:sldMkLst>
        <pc:spChg chg="mod">
          <ac:chgData name="Studer Vera" userId="71d0a324-b03f-435f-9763-67acb9452759" providerId="ADAL" clId="{9495C316-97E7-5FE0-94F3-75B62F168DF1}" dt="2026-03-18T15:05:39.974" v="968" actId="20577"/>
          <ac:spMkLst>
            <pc:docMk/>
            <pc:sldMk cId="654243664" sldId="7544"/>
            <ac:spMk id="3" creationId="{3F5870B9-8735-9F48-9A3F-5C8B188D1028}"/>
          </ac:spMkLst>
        </pc:spChg>
        <pc:picChg chg="add mod">
          <ac:chgData name="Studer Vera" userId="71d0a324-b03f-435f-9763-67acb9452759" providerId="ADAL" clId="{9495C316-97E7-5FE0-94F3-75B62F168DF1}" dt="2026-03-19T08:31:49.508" v="970" actId="1076"/>
          <ac:picMkLst>
            <pc:docMk/>
            <pc:sldMk cId="654243664" sldId="7544"/>
            <ac:picMk id="7" creationId="{0776C4AE-6E7C-E598-A28A-1445DEC65B49}"/>
          </ac:picMkLst>
        </pc:picChg>
      </pc:sldChg>
    </pc:docChg>
  </pc:docChgLst>
  <pc:docChgLst>
    <pc:chgData name="Studer Vera" userId="S::v.studer@bfu.ch::71d0a324-b03f-435f-9763-67acb9452759" providerId="AD" clId="Web-{F603A8BA-5223-8590-68EA-F200E9DF6903}"/>
    <pc:docChg chg="modSld">
      <pc:chgData name="Studer Vera" userId="S::v.studer@bfu.ch::71d0a324-b03f-435f-9763-67acb9452759" providerId="AD" clId="Web-{F603A8BA-5223-8590-68EA-F200E9DF6903}" dt="2026-03-17T15:07:23.601" v="5"/>
      <pc:docMkLst>
        <pc:docMk/>
      </pc:docMkLst>
      <pc:sldChg chg="modSp">
        <pc:chgData name="Studer Vera" userId="S::v.studer@bfu.ch::71d0a324-b03f-435f-9763-67acb9452759" providerId="AD" clId="Web-{F603A8BA-5223-8590-68EA-F200E9DF6903}" dt="2026-03-17T14:52:17.002" v="1" actId="14100"/>
        <pc:sldMkLst>
          <pc:docMk/>
          <pc:sldMk cId="606637352" sldId="7536"/>
        </pc:sldMkLst>
        <pc:spChg chg="mod">
          <ac:chgData name="Studer Vera" userId="S::v.studer@bfu.ch::71d0a324-b03f-435f-9763-67acb9452759" providerId="AD" clId="Web-{F603A8BA-5223-8590-68EA-F200E9DF6903}" dt="2026-03-17T14:52:17.002" v="1" actId="14100"/>
          <ac:spMkLst>
            <pc:docMk/>
            <pc:sldMk cId="606637352" sldId="7536"/>
            <ac:spMk id="12" creationId="{7038664F-1766-84B0-8BA5-84F6901BEDFE}"/>
          </ac:spMkLst>
        </pc:spChg>
      </pc:sldChg>
    </pc:docChg>
  </pc:docChgLst>
  <pc:docChgLst>
    <pc:chgData name="Baeriswyl Michelle" userId="7dbe6026-e9b7-4e33-982d-84db899c07af" providerId="ADAL" clId="{6F7E7AC7-34B7-43BF-B7F4-05516CFA563E}"/>
    <pc:docChg chg="undo custSel modSld">
      <pc:chgData name="Baeriswyl Michelle" userId="7dbe6026-e9b7-4e33-982d-84db899c07af" providerId="ADAL" clId="{6F7E7AC7-34B7-43BF-B7F4-05516CFA563E}" dt="2026-03-30T13:10:46.248" v="143" actId="478"/>
      <pc:docMkLst>
        <pc:docMk/>
      </pc:docMkLst>
      <pc:sldChg chg="addSp delSp modSp mod">
        <pc:chgData name="Baeriswyl Michelle" userId="7dbe6026-e9b7-4e33-982d-84db899c07af" providerId="ADAL" clId="{6F7E7AC7-34B7-43BF-B7F4-05516CFA563E}" dt="2026-03-30T13:08:31.767" v="48" actId="6549"/>
        <pc:sldMkLst>
          <pc:docMk/>
          <pc:sldMk cId="2787934272" sldId="284"/>
        </pc:sldMkLst>
        <pc:spChg chg="add del mod">
          <ac:chgData name="Baeriswyl Michelle" userId="7dbe6026-e9b7-4e33-982d-84db899c07af" providerId="ADAL" clId="{6F7E7AC7-34B7-43BF-B7F4-05516CFA563E}" dt="2026-03-30T13:05:53.548" v="27" actId="478"/>
          <ac:spMkLst>
            <pc:docMk/>
            <pc:sldMk cId="2787934272" sldId="284"/>
            <ac:spMk id="6" creationId="{6B95E39B-E07B-1107-1982-EA247E9799BC}"/>
          </ac:spMkLst>
        </pc:spChg>
        <pc:spChg chg="add del mod">
          <ac:chgData name="Baeriswyl Michelle" userId="7dbe6026-e9b7-4e33-982d-84db899c07af" providerId="ADAL" clId="{6F7E7AC7-34B7-43BF-B7F4-05516CFA563E}" dt="2026-03-30T13:08:31.767" v="48" actId="6549"/>
          <ac:spMkLst>
            <pc:docMk/>
            <pc:sldMk cId="2787934272" sldId="284"/>
            <ac:spMk id="9" creationId="{BA0BA728-B9D4-AFB9-51E3-D91B7E0A4C38}"/>
          </ac:spMkLst>
        </pc:spChg>
      </pc:sldChg>
      <pc:sldChg chg="delSp mod">
        <pc:chgData name="Baeriswyl Michelle" userId="7dbe6026-e9b7-4e33-982d-84db899c07af" providerId="ADAL" clId="{6F7E7AC7-34B7-43BF-B7F4-05516CFA563E}" dt="2026-03-30T13:10:46.248" v="143" actId="478"/>
        <pc:sldMkLst>
          <pc:docMk/>
          <pc:sldMk cId="606637352" sldId="7536"/>
        </pc:sldMkLst>
        <pc:spChg chg="del">
          <ac:chgData name="Baeriswyl Michelle" userId="7dbe6026-e9b7-4e33-982d-84db899c07af" providerId="ADAL" clId="{6F7E7AC7-34B7-43BF-B7F4-05516CFA563E}" dt="2026-03-30T13:10:46.248" v="143" actId="478"/>
          <ac:spMkLst>
            <pc:docMk/>
            <pc:sldMk cId="606637352" sldId="7536"/>
            <ac:spMk id="5" creationId="{33C9608C-4B21-8115-D98A-9A227FC20B1E}"/>
          </ac:spMkLst>
        </pc:spChg>
      </pc:sldChg>
      <pc:sldChg chg="addSp delSp modSp mod">
        <pc:chgData name="Baeriswyl Michelle" userId="7dbe6026-e9b7-4e33-982d-84db899c07af" providerId="ADAL" clId="{6F7E7AC7-34B7-43BF-B7F4-05516CFA563E}" dt="2026-03-30T13:08:05.190" v="43"/>
        <pc:sldMkLst>
          <pc:docMk/>
          <pc:sldMk cId="3577520550" sldId="7538"/>
        </pc:sldMkLst>
        <pc:spChg chg="add del mod">
          <ac:chgData name="Baeriswyl Michelle" userId="7dbe6026-e9b7-4e33-982d-84db899c07af" providerId="ADAL" clId="{6F7E7AC7-34B7-43BF-B7F4-05516CFA563E}" dt="2026-03-30T13:05:58.276" v="29" actId="478"/>
          <ac:spMkLst>
            <pc:docMk/>
            <pc:sldMk cId="3577520550" sldId="7538"/>
            <ac:spMk id="7" creationId="{6F7034F6-3775-03B2-02F9-6C4DE29B8E7C}"/>
          </ac:spMkLst>
        </pc:spChg>
        <pc:spChg chg="add mod">
          <ac:chgData name="Baeriswyl Michelle" userId="7dbe6026-e9b7-4e33-982d-84db899c07af" providerId="ADAL" clId="{6F7E7AC7-34B7-43BF-B7F4-05516CFA563E}" dt="2026-03-30T13:08:05.190" v="43"/>
          <ac:spMkLst>
            <pc:docMk/>
            <pc:sldMk cId="3577520550" sldId="7538"/>
            <ac:spMk id="8" creationId="{0E08206A-F3D2-7F32-D37D-C27290F2742E}"/>
          </ac:spMkLst>
        </pc:spChg>
      </pc:sldChg>
      <pc:sldChg chg="addSp delSp modSp mod">
        <pc:chgData name="Baeriswyl Michelle" userId="7dbe6026-e9b7-4e33-982d-84db899c07af" providerId="ADAL" clId="{6F7E7AC7-34B7-43BF-B7F4-05516CFA563E}" dt="2026-03-30T13:09:19.306" v="91" actId="20577"/>
        <pc:sldMkLst>
          <pc:docMk/>
          <pc:sldMk cId="2915795671" sldId="7541"/>
        </pc:sldMkLst>
        <pc:spChg chg="add del mod">
          <ac:chgData name="Baeriswyl Michelle" userId="7dbe6026-e9b7-4e33-982d-84db899c07af" providerId="ADAL" clId="{6F7E7AC7-34B7-43BF-B7F4-05516CFA563E}" dt="2026-03-30T13:05:49.048" v="25" actId="478"/>
          <ac:spMkLst>
            <pc:docMk/>
            <pc:sldMk cId="2915795671" sldId="7541"/>
            <ac:spMk id="5" creationId="{9755946A-FBB2-3D65-2A59-DCE5F945431C}"/>
          </ac:spMkLst>
        </pc:spChg>
        <pc:spChg chg="add mod">
          <ac:chgData name="Baeriswyl Michelle" userId="7dbe6026-e9b7-4e33-982d-84db899c07af" providerId="ADAL" clId="{6F7E7AC7-34B7-43BF-B7F4-05516CFA563E}" dt="2026-03-30T13:09:19.306" v="91" actId="20577"/>
          <ac:spMkLst>
            <pc:docMk/>
            <pc:sldMk cId="2915795671" sldId="7541"/>
            <ac:spMk id="8" creationId="{35546920-0722-FEB7-5CD4-0B80C1B1CB95}"/>
          </ac:spMkLst>
        </pc:spChg>
      </pc:sldChg>
      <pc:sldChg chg="addSp delSp modSp mod">
        <pc:chgData name="Baeriswyl Michelle" userId="7dbe6026-e9b7-4e33-982d-84db899c07af" providerId="ADAL" clId="{6F7E7AC7-34B7-43BF-B7F4-05516CFA563E}" dt="2026-03-30T13:09:39.945" v="92" actId="478"/>
        <pc:sldMkLst>
          <pc:docMk/>
          <pc:sldMk cId="1700789823" sldId="7542"/>
        </pc:sldMkLst>
        <pc:spChg chg="add del mod">
          <ac:chgData name="Baeriswyl Michelle" userId="7dbe6026-e9b7-4e33-982d-84db899c07af" providerId="ADAL" clId="{6F7E7AC7-34B7-43BF-B7F4-05516CFA563E}" dt="2026-03-30T13:05:45.516" v="23" actId="478"/>
          <ac:spMkLst>
            <pc:docMk/>
            <pc:sldMk cId="1700789823" sldId="7542"/>
            <ac:spMk id="5" creationId="{DE29C27C-E7AB-15EE-AC41-F9C7B8332609}"/>
          </ac:spMkLst>
        </pc:spChg>
        <pc:spChg chg="add del mod">
          <ac:chgData name="Baeriswyl Michelle" userId="7dbe6026-e9b7-4e33-982d-84db899c07af" providerId="ADAL" clId="{6F7E7AC7-34B7-43BF-B7F4-05516CFA563E}" dt="2026-03-30T13:09:39.945" v="92" actId="478"/>
          <ac:spMkLst>
            <pc:docMk/>
            <pc:sldMk cId="1700789823" sldId="7542"/>
            <ac:spMk id="7" creationId="{03DB012F-EE1D-D0B5-C4AC-CFD15C96B6F6}"/>
          </ac:spMkLst>
        </pc:spChg>
      </pc:sldChg>
      <pc:sldChg chg="addSp modSp mod">
        <pc:chgData name="Baeriswyl Michelle" userId="7dbe6026-e9b7-4e33-982d-84db899c07af" providerId="ADAL" clId="{6F7E7AC7-34B7-43BF-B7F4-05516CFA563E}" dt="2026-03-30T13:10:30.250" v="142" actId="6549"/>
        <pc:sldMkLst>
          <pc:docMk/>
          <pc:sldMk cId="654243664" sldId="7544"/>
        </pc:sldMkLst>
        <pc:spChg chg="add mod">
          <ac:chgData name="Baeriswyl Michelle" userId="7dbe6026-e9b7-4e33-982d-84db899c07af" providerId="ADAL" clId="{6F7E7AC7-34B7-43BF-B7F4-05516CFA563E}" dt="2026-03-30T13:10:30.250" v="142" actId="6549"/>
          <ac:spMkLst>
            <pc:docMk/>
            <pc:sldMk cId="654243664" sldId="7544"/>
            <ac:spMk id="5" creationId="{612EC1B7-4AE1-8542-6D1B-8F02D9EC2019}"/>
          </ac:spMkLst>
        </pc:spChg>
        <pc:picChg chg="mod">
          <ac:chgData name="Baeriswyl Michelle" userId="7dbe6026-e9b7-4e33-982d-84db899c07af" providerId="ADAL" clId="{6F7E7AC7-34B7-43BF-B7F4-05516CFA563E}" dt="2026-03-30T13:05:24.294" v="20" actId="1076"/>
          <ac:picMkLst>
            <pc:docMk/>
            <pc:sldMk cId="654243664" sldId="7544"/>
            <ac:picMk id="6" creationId="{3AB0494F-B629-2E8A-3D92-EA38FE118B1A}"/>
          </ac:picMkLst>
        </pc:picChg>
      </pc:sldChg>
    </pc:docChg>
  </pc:docChgLst>
  <pc:docChgLst>
    <pc:chgData name="Studer Vera" userId="S::v.studer@bfu.ch::71d0a324-b03f-435f-9763-67acb9452759" providerId="AD" clId="Web-{FC8C9B84-FF3F-28A3-9308-E8EA7A6008FD}"/>
    <pc:docChg chg="modSld">
      <pc:chgData name="Studer Vera" userId="S::v.studer@bfu.ch::71d0a324-b03f-435f-9763-67acb9452759" providerId="AD" clId="Web-{FC8C9B84-FF3F-28A3-9308-E8EA7A6008FD}" dt="2026-03-17T15:08:38.999" v="3"/>
      <pc:docMkLst>
        <pc:docMk/>
      </pc:docMkLst>
    </pc:docChg>
  </pc:docChgLst>
  <pc:docChgLst>
    <pc:chgData name="Studer Vera" userId="S::v.studer@bfu.ch::71d0a324-b03f-435f-9763-67acb9452759" providerId="AD" clId="Web-{06290347-4523-66FA-78A5-F37362CCBC5F}"/>
    <pc:docChg chg="delSld">
      <pc:chgData name="Studer Vera" userId="S::v.studer@bfu.ch::71d0a324-b03f-435f-9763-67acb9452759" providerId="AD" clId="Web-{06290347-4523-66FA-78A5-F37362CCBC5F}" dt="2026-03-19T07:06:20.620" v="0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3865" y="8812671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92696" y="3563888"/>
            <a:ext cx="5641140" cy="504056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095" y="250825"/>
            <a:ext cx="5633155" cy="3169047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453335" y="8685213"/>
            <a:ext cx="40307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71450"/>
            <a:ext cx="3856037" cy="21701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3899098" y="6138803"/>
            <a:ext cx="355015" cy="122928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49412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71450"/>
            <a:ext cx="3856037" cy="21701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6483" indent="-116483" defTabSz="621243">
              <a:spcAft>
                <a:spcPts val="408"/>
              </a:spcAft>
              <a:buFont typeface="Arial" panose="020B0604020202020204" pitchFamily="34" charset="0"/>
              <a:buChar char="•"/>
              <a:defRPr/>
            </a:pPr>
            <a:r>
              <a:rPr lang="de-DE"/>
              <a:t>Und ein Viertel aller Sportunfälle passieren im Spielsport.</a:t>
            </a:r>
          </a:p>
          <a:p>
            <a:pPr defTabSz="621243">
              <a:spcAft>
                <a:spcPts val="408"/>
              </a:spcAft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27707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84463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C82D2-4C91-51E7-FD23-C39FA2B27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002368A-C5BC-2209-32A0-5777CD1CA5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1B62864-6FC8-2F98-6F35-8AFB1E2260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351A029-5A6D-6D78-BACF-02AE2DB265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5919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6209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7BE99-E177-BDCE-AD3F-32F2286B1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4FC077A-BE80-8A0A-39B8-687729C0C2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2627E7F-C468-3343-B2F2-FA4B4225DA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de-CH" sz="1600"/>
              <a:t>(ein- bis zweimal pro Woche)</a:t>
            </a:r>
          </a:p>
          <a:p>
            <a:pPr lvl="1"/>
            <a:endParaRPr lang="de-CH" sz="1600"/>
          </a:p>
          <a:p>
            <a:pPr lvl="1"/>
            <a:r>
              <a:rPr lang="de-CH"/>
              <a:t>Qualität vor Quantität)</a:t>
            </a:r>
          </a:p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10CB3-EC48-89C4-033E-FE9BB5DEC5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60926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63783-8704-0119-1A0C-E40034664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FB9888B-AC5B-8000-CC6E-100720CF14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D4E5994-D737-9520-962C-7FF99E4ED5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FDCE058-6077-5E75-2E5C-BD0D9D1BD5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1066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F521C-63C1-203C-133A-BB4D7B305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99FC186-6F0F-CD8B-8F8E-8B92B70E63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872F8EB-8D98-6189-DD5D-73815F75CC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64EF81C-E661-D0C2-4603-F5B20CD49B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86880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63200" y="2088000"/>
            <a:ext cx="9288512" cy="1544400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3200" y="3646800"/>
            <a:ext cx="9288512" cy="936000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A3EBE4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200" y="5022000"/>
            <a:ext cx="9288512" cy="216495"/>
          </a:xfrm>
        </p:spPr>
        <p:txBody>
          <a:bodyPr/>
          <a:lstStyle>
            <a:lvl1pPr>
              <a:defRPr sz="1600" b="0">
                <a:solidFill>
                  <a:srgbClr val="99E0DD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Anlass</a:t>
            </a:r>
            <a:endParaRPr lang="de-CH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200" y="4762800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text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8F31102-7B90-4B07-9A4D-9563A707FDC6}" type="datetime6">
              <a:rPr lang="de-CH" smtClean="0"/>
              <a:pPr/>
              <a:t>März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66FB9E0-19C4-0552-383B-4C6CAE1C1B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75" y="360363"/>
            <a:ext cx="11239550" cy="5859462"/>
          </a:xfrm>
        </p:spPr>
        <p:txBody>
          <a:bodyPr tIns="86400"/>
          <a:lstStyle>
            <a:lvl1pPr>
              <a:lnSpc>
                <a:spcPct val="89000"/>
              </a:lnSpc>
              <a:spcAft>
                <a:spcPts val="0"/>
              </a:spcAft>
              <a:defRPr sz="5600">
                <a:solidFill>
                  <a:schemeClr val="tx2"/>
                </a:solidFill>
                <a:latin typeface="+mj-lt"/>
              </a:defRPr>
            </a:lvl1pPr>
            <a:lvl2pPr>
              <a:defRPr sz="5600">
                <a:solidFill>
                  <a:schemeClr val="tx2"/>
                </a:solidFill>
              </a:defRPr>
            </a:lvl2pPr>
            <a:lvl3pPr>
              <a:defRPr sz="5600">
                <a:solidFill>
                  <a:schemeClr val="tx2"/>
                </a:solidFill>
              </a:defRPr>
            </a:lvl3pPr>
            <a:lvl4pPr>
              <a:defRPr sz="5600">
                <a:solidFill>
                  <a:schemeClr val="tx2"/>
                </a:solidFill>
              </a:defRPr>
            </a:lvl4pPr>
            <a:lvl5pPr>
              <a:defRPr sz="56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Leadtext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5027278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text Emerald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8F31102-7B90-4B07-9A4D-9563A707FDC6}" type="datetime6">
              <a:rPr lang="de-CH" smtClean="0"/>
              <a:pPr/>
              <a:t>März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66FB9E0-19C4-0552-383B-4C6CAE1C1B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75" y="360363"/>
            <a:ext cx="11239550" cy="5859462"/>
          </a:xfrm>
        </p:spPr>
        <p:txBody>
          <a:bodyPr tIns="86400"/>
          <a:lstStyle>
            <a:lvl1pPr>
              <a:lnSpc>
                <a:spcPct val="89000"/>
              </a:lnSpc>
              <a:spcAft>
                <a:spcPts val="0"/>
              </a:spcAft>
              <a:defRPr sz="5600">
                <a:solidFill>
                  <a:schemeClr val="bg1"/>
                </a:solidFill>
                <a:latin typeface="+mj-lt"/>
              </a:defRPr>
            </a:lvl1pPr>
            <a:lvl2pPr>
              <a:defRPr sz="5600">
                <a:solidFill>
                  <a:schemeClr val="tx2"/>
                </a:solidFill>
              </a:defRPr>
            </a:lvl2pPr>
            <a:lvl3pPr>
              <a:defRPr sz="5600">
                <a:solidFill>
                  <a:schemeClr val="tx2"/>
                </a:solidFill>
              </a:defRPr>
            </a:lvl3pPr>
            <a:lvl4pPr>
              <a:defRPr sz="5600">
                <a:solidFill>
                  <a:schemeClr val="tx2"/>
                </a:solidFill>
              </a:defRPr>
            </a:lvl4pPr>
            <a:lvl5pPr>
              <a:defRPr sz="56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Leadtext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708375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text Dunkelgrün">
    <p:bg>
      <p:bgPr>
        <a:solidFill>
          <a:srgbClr val="004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8F31102-7B90-4B07-9A4D-9563A707FDC6}" type="datetime6">
              <a:rPr lang="de-CH" smtClean="0"/>
              <a:pPr/>
              <a:t>März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66FB9E0-19C4-0552-383B-4C6CAE1C1B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75" y="360363"/>
            <a:ext cx="11239550" cy="5859462"/>
          </a:xfrm>
        </p:spPr>
        <p:txBody>
          <a:bodyPr tIns="86400"/>
          <a:lstStyle>
            <a:lvl1pPr>
              <a:lnSpc>
                <a:spcPct val="89000"/>
              </a:lnSpc>
              <a:spcAft>
                <a:spcPts val="0"/>
              </a:spcAft>
              <a:defRPr sz="5600">
                <a:solidFill>
                  <a:schemeClr val="accent1"/>
                </a:solidFill>
                <a:latin typeface="+mj-lt"/>
              </a:defRPr>
            </a:lvl1pPr>
            <a:lvl2pPr>
              <a:defRPr sz="5600">
                <a:solidFill>
                  <a:schemeClr val="tx2"/>
                </a:solidFill>
              </a:defRPr>
            </a:lvl2pPr>
            <a:lvl3pPr>
              <a:defRPr sz="5600">
                <a:solidFill>
                  <a:schemeClr val="tx2"/>
                </a:solidFill>
              </a:defRPr>
            </a:lvl3pPr>
            <a:lvl4pPr>
              <a:defRPr sz="5600">
                <a:solidFill>
                  <a:schemeClr val="tx2"/>
                </a:solidFill>
              </a:defRPr>
            </a:lvl4pPr>
            <a:lvl5pPr>
              <a:defRPr sz="56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Leadtext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6104597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tex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4">
            <a:extLst>
              <a:ext uri="{FF2B5EF4-FFF2-40B4-BE49-F238E27FC236}">
                <a16:creationId xmlns:a16="http://schemas.microsoft.com/office/drawing/2014/main" id="{C5246E3C-42DD-8C7F-9469-D98520F423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121932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8F31102-7B90-4B07-9A4D-9563A707FDC6}" type="datetime6">
              <a:rPr lang="de-CH" smtClean="0"/>
              <a:pPr/>
              <a:t>März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66FB9E0-19C4-0552-383B-4C6CAE1C1B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75" y="360363"/>
            <a:ext cx="11239550" cy="5859462"/>
          </a:xfrm>
        </p:spPr>
        <p:txBody>
          <a:bodyPr tIns="86400"/>
          <a:lstStyle>
            <a:lvl1pPr>
              <a:lnSpc>
                <a:spcPct val="89000"/>
              </a:lnSpc>
              <a:spcAft>
                <a:spcPts val="0"/>
              </a:spcAft>
              <a:defRPr sz="5600">
                <a:solidFill>
                  <a:schemeClr val="bg1"/>
                </a:solidFill>
                <a:latin typeface="+mj-lt"/>
              </a:defRPr>
            </a:lvl1pPr>
            <a:lvl2pPr>
              <a:defRPr sz="5600">
                <a:solidFill>
                  <a:schemeClr val="tx2"/>
                </a:solidFill>
              </a:defRPr>
            </a:lvl2pPr>
            <a:lvl3pPr>
              <a:defRPr sz="5600">
                <a:solidFill>
                  <a:schemeClr val="tx2"/>
                </a:solidFill>
              </a:defRPr>
            </a:lvl3pPr>
            <a:lvl4pPr>
              <a:defRPr sz="5600">
                <a:solidFill>
                  <a:schemeClr val="tx2"/>
                </a:solidFill>
              </a:defRPr>
            </a:lvl4pPr>
            <a:lvl5pPr>
              <a:defRPr sz="56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Leadtext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8265705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err="1"/>
              <a:t>Leadtext</a:t>
            </a:r>
            <a:r>
              <a:rPr lang="de-CH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März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Optionaler Untertitel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März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Optionaler Untertitel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6" y="1484784"/>
            <a:ext cx="5472610" cy="4735041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März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Optionaler Untertitel</a:t>
            </a:r>
            <a:endParaRPr lang="de-CH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39967" y="1484784"/>
            <a:ext cx="5472610" cy="4735041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Titel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März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Optionaler Untertitel</a:t>
            </a:r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Titel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März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Optionaler Untertitel</a:t>
            </a:r>
            <a:endParaRPr lang="de-CH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79585" y="1333500"/>
            <a:ext cx="5457600" cy="4886325"/>
          </a:xfrm>
        </p:spPr>
        <p:txBody>
          <a:bodyPr/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99684" y="253496"/>
            <a:ext cx="4437521" cy="6347329"/>
          </a:xfrm>
          <a:noFill/>
        </p:spPr>
        <p:txBody>
          <a:bodyPr lIns="108000" tIns="864000" rIns="108000" bIns="72000" anchor="ctr"/>
          <a:lstStyle>
            <a:lvl1pPr algn="ctr">
              <a:spcAft>
                <a:spcPts val="0"/>
              </a:spcAft>
              <a:tabLst>
                <a:tab pos="896938" algn="l"/>
              </a:tabLst>
              <a:defRPr sz="1400" b="0"/>
            </a:lvl1pPr>
          </a:lstStyle>
          <a:p>
            <a:pPr marL="0" marR="0" lvl="0" indent="0" algn="ctr" defTabSz="914488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/>
              <a:t>Kampagnenmotiv durch Klicken </a:t>
            </a:r>
            <a:br>
              <a:rPr lang="de-CH"/>
            </a:br>
            <a:r>
              <a:rPr lang="de-CH"/>
              <a:t>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9376" y="365126"/>
            <a:ext cx="5457600" cy="315911"/>
          </a:xfrm>
        </p:spPr>
        <p:txBody>
          <a:bodyPr/>
          <a:lstStyle/>
          <a:p>
            <a:r>
              <a:rPr lang="de-CH"/>
              <a:t>Titel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9D3D3C-4007-495E-9327-B8C8F17808C3}" type="datetime6">
              <a:rPr lang="de-CH" smtClean="0"/>
              <a:pPr/>
              <a:t>März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07953" y="6482481"/>
            <a:ext cx="403472" cy="162000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2400" y="6484913"/>
            <a:ext cx="4920965" cy="168252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7D324E64-DBA1-1745-C432-7BA7211ADC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7" y="733377"/>
            <a:ext cx="5457599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Optionaler Untertitel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1430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klein Emerald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1999" y="3600450"/>
            <a:ext cx="10956926" cy="980678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4800">
                <a:solidFill>
                  <a:srgbClr val="A3EBE4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1999" y="2089423"/>
            <a:ext cx="10956926" cy="1517377"/>
          </a:xfrm>
        </p:spPr>
        <p:txBody>
          <a:bodyPr anchor="b"/>
          <a:lstStyle>
            <a:lvl1pPr algn="l">
              <a:lnSpc>
                <a:spcPct val="85000"/>
              </a:lnSpc>
              <a:defRPr sz="48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5020269"/>
            <a:ext cx="10956926" cy="216495"/>
          </a:xfrm>
        </p:spPr>
        <p:txBody>
          <a:bodyPr/>
          <a:lstStyle>
            <a:lvl1pPr>
              <a:tabLst>
                <a:tab pos="1701800" algn="l"/>
              </a:tabLst>
              <a:defRPr sz="1600" b="0">
                <a:solidFill>
                  <a:srgbClr val="99E0DD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Anlass</a:t>
            </a:r>
            <a:endParaRPr lang="de-CH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4763244"/>
            <a:ext cx="10956926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5E26EEB-CC2B-D6FD-CAB5-347A8C7A4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98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79585" y="1333500"/>
            <a:ext cx="5362314" cy="4886325"/>
          </a:xfrm>
        </p:spPr>
        <p:txBody>
          <a:bodyPr/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253496"/>
            <a:ext cx="5841206" cy="6347329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9377" y="365126"/>
            <a:ext cx="5362265" cy="315911"/>
          </a:xfrm>
        </p:spPr>
        <p:txBody>
          <a:bodyPr/>
          <a:lstStyle/>
          <a:p>
            <a:r>
              <a:rPr lang="de-CH"/>
              <a:t>Titel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9D3D3C-4007-495E-9327-B8C8F17808C3}" type="datetime6">
              <a:rPr lang="de-CH" smtClean="0"/>
              <a:pPr/>
              <a:t>März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07953" y="6482481"/>
            <a:ext cx="403472" cy="162000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5362314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Optionaler Untertitel</a:t>
            </a:r>
            <a:endParaRPr lang="de-CH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6011" y="6484913"/>
            <a:ext cx="2919700" cy="168252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2020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79585" y="1333500"/>
            <a:ext cx="3456125" cy="4886325"/>
          </a:xfrm>
        </p:spPr>
        <p:txBody>
          <a:bodyPr/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2414" y="253496"/>
            <a:ext cx="7874792" cy="6347329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9377" y="365126"/>
            <a:ext cx="3456383" cy="315911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Titel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9D3D3C-4007-495E-9327-B8C8F17808C3}" type="datetime6">
              <a:rPr lang="de-CH" smtClean="0"/>
              <a:pPr/>
              <a:t>März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07953" y="6482481"/>
            <a:ext cx="403472" cy="162000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3456383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Optionaler Untertitel</a:t>
            </a:r>
            <a:endParaRPr lang="de-CH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6011" y="6484913"/>
            <a:ext cx="2919700" cy="168252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3537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79585" y="1333500"/>
            <a:ext cx="3456126" cy="4886325"/>
          </a:xfrm>
        </p:spPr>
        <p:txBody>
          <a:bodyPr/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28800" y="890338"/>
            <a:ext cx="3808800" cy="5462336"/>
          </a:xfrm>
          <a:noFill/>
        </p:spPr>
        <p:txBody>
          <a:bodyPr lIns="108000" tIns="864000" rIns="108000" bIns="72000" anchor="ctr"/>
          <a:lstStyle>
            <a:lvl1pPr algn="ctr">
              <a:spcAft>
                <a:spcPts val="0"/>
              </a:spcAft>
              <a:defRPr sz="1400" b="0"/>
            </a:lvl1pPr>
          </a:lstStyle>
          <a:p>
            <a:pPr marL="0" marR="0" lvl="0" indent="0" algn="ctr" defTabSz="914488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/>
              <a:t>Kampagnenmotiv durch Klicken </a:t>
            </a:r>
            <a:br>
              <a:rPr lang="de-CH"/>
            </a:br>
            <a:r>
              <a:rPr lang="de-CH"/>
              <a:t>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9375" y="365126"/>
            <a:ext cx="11239549" cy="315911"/>
          </a:xfrm>
        </p:spPr>
        <p:txBody>
          <a:bodyPr/>
          <a:lstStyle/>
          <a:p>
            <a:r>
              <a:rPr lang="de-CH"/>
              <a:t>Titel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9D3D3C-4007-495E-9327-B8C8F17808C3}" type="datetime6">
              <a:rPr lang="de-CH" smtClean="0"/>
              <a:pPr/>
              <a:t>März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07953" y="6482481"/>
            <a:ext cx="403472" cy="162000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6011" y="6484913"/>
            <a:ext cx="2919700" cy="168252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1F180010-7276-0D6A-1A20-5D2F3EBAA6B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94071" y="890338"/>
            <a:ext cx="3808800" cy="5462336"/>
          </a:xfrm>
          <a:noFill/>
        </p:spPr>
        <p:txBody>
          <a:bodyPr lIns="108000" tIns="864000" rIns="108000" bIns="72000" anchor="ctr"/>
          <a:lstStyle>
            <a:lvl1pPr algn="ctr">
              <a:spcAft>
                <a:spcPts val="0"/>
              </a:spcAft>
              <a:defRPr sz="1400" b="0"/>
            </a:lvl1pPr>
          </a:lstStyle>
          <a:p>
            <a:pPr marL="0" marR="0" lvl="0" indent="0" algn="ctr" defTabSz="914488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/>
              <a:t>Kampagnenmotiv durch Klicken </a:t>
            </a:r>
            <a:br>
              <a:rPr lang="de-CH"/>
            </a:br>
            <a:r>
              <a:rPr lang="de-CH"/>
              <a:t>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646680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28800" y="633600"/>
            <a:ext cx="3808800" cy="5462336"/>
          </a:xfrm>
          <a:noFill/>
        </p:spPr>
        <p:txBody>
          <a:bodyPr lIns="108000" tIns="864000" rIns="108000" bIns="72000" anchor="ctr"/>
          <a:lstStyle>
            <a:lvl1pPr algn="ctr">
              <a:spcAft>
                <a:spcPts val="0"/>
              </a:spcAft>
              <a:defRPr sz="1400" b="0"/>
            </a:lvl1pPr>
          </a:lstStyle>
          <a:p>
            <a:r>
              <a:rPr lang="de-DE"/>
              <a:t>Kampagnenmotiv durch Klicken </a:t>
            </a:r>
            <a:br>
              <a:rPr lang="de-DE"/>
            </a:br>
            <a:r>
              <a:rPr lang="de-DE"/>
              <a:t>auf Symbol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9D3D3C-4007-495E-9327-B8C8F17808C3}" type="datetime6">
              <a:rPr lang="de-CH" smtClean="0"/>
              <a:pPr/>
              <a:t>März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07953" y="6482481"/>
            <a:ext cx="403472" cy="162000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6011" y="6484913"/>
            <a:ext cx="2919700" cy="168252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1F180010-7276-0D6A-1A20-5D2F3EBAA6B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94071" y="633600"/>
            <a:ext cx="3808800" cy="5462336"/>
          </a:xfrm>
          <a:noFill/>
        </p:spPr>
        <p:txBody>
          <a:bodyPr lIns="108000" tIns="864000" rIns="108000" bIns="72000" anchor="ctr"/>
          <a:lstStyle>
            <a:lvl1pPr algn="ctr">
              <a:spcAft>
                <a:spcPts val="0"/>
              </a:spcAft>
              <a:defRPr sz="1400" b="0"/>
            </a:lvl1pPr>
          </a:lstStyle>
          <a:p>
            <a:r>
              <a:rPr lang="de-DE"/>
              <a:t>Kampagnenmotiv durch Klicken </a:t>
            </a:r>
            <a:br>
              <a:rPr lang="de-DE"/>
            </a:br>
            <a:r>
              <a:rPr lang="de-DE"/>
              <a:t>auf Symbol hinzufügen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C0B3911A-C6B0-B63F-4353-4F3818D2D68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54401" y="633600"/>
            <a:ext cx="3808800" cy="5462336"/>
          </a:xfrm>
          <a:noFill/>
        </p:spPr>
        <p:txBody>
          <a:bodyPr lIns="108000" tIns="864000" rIns="108000" bIns="72000" anchor="ctr"/>
          <a:lstStyle>
            <a:lvl1pPr algn="ctr">
              <a:spcAft>
                <a:spcPts val="0"/>
              </a:spcAft>
              <a:defRPr sz="1400" b="0"/>
            </a:lvl1pPr>
          </a:lstStyle>
          <a:p>
            <a:r>
              <a:rPr lang="de-DE"/>
              <a:t>Kampagnenmotiv durch Klicken </a:t>
            </a:r>
            <a:br>
              <a:rPr lang="de-DE"/>
            </a:br>
            <a:r>
              <a:rPr lang="de-DE"/>
              <a:t>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265686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Schwarz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9D3D3C-4007-495E-9327-B8C8F17808C3}" type="datetime6">
              <a:rPr lang="de-CH" smtClean="0"/>
              <a:pPr/>
              <a:t>März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07953" y="6482481"/>
            <a:ext cx="403472" cy="162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1F180010-7276-0D6A-1A20-5D2F3EBAA6B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96600" y="0"/>
            <a:ext cx="4798800" cy="6858000"/>
          </a:xfrm>
          <a:solidFill>
            <a:schemeClr val="tx1">
              <a:lumMod val="85000"/>
              <a:lumOff val="15000"/>
            </a:schemeClr>
          </a:solidFill>
        </p:spPr>
        <p:txBody>
          <a:bodyPr lIns="108000" tIns="864000" rIns="108000" bIns="72000" anchor="ctr"/>
          <a:lstStyle>
            <a:lvl1pPr algn="ctr">
              <a:spcAft>
                <a:spcPts val="0"/>
              </a:spcAft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Kampagnenmotiv durch Klicken </a:t>
            </a:r>
            <a:br>
              <a:rPr lang="de-DE"/>
            </a:br>
            <a:r>
              <a:rPr lang="de-DE"/>
              <a:t>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811094613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Schwarz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9D3D3C-4007-495E-9327-B8C8F17808C3}" type="datetime6">
              <a:rPr lang="de-CH" smtClean="0"/>
              <a:pPr/>
              <a:t>März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07953" y="6482481"/>
            <a:ext cx="403472" cy="162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1F180010-7276-0D6A-1A20-5D2F3EBAA6B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172715" y="0"/>
            <a:ext cx="4798800" cy="6858000"/>
          </a:xfrm>
          <a:solidFill>
            <a:schemeClr val="tx1">
              <a:lumMod val="85000"/>
              <a:lumOff val="15000"/>
            </a:schemeClr>
          </a:solidFill>
        </p:spPr>
        <p:txBody>
          <a:bodyPr lIns="108000" tIns="900000" rIns="108000" bIns="72000" anchor="ctr"/>
          <a:lstStyle>
            <a:lvl1pPr algn="ctr">
              <a:spcAft>
                <a:spcPts val="0"/>
              </a:spcAft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Kampagnenmotiv durch Klicken</a:t>
            </a:r>
            <a:br>
              <a:rPr lang="de-DE"/>
            </a:br>
            <a:r>
              <a:rPr lang="de-DE"/>
              <a:t>auf Symbol hinzufügen</a:t>
            </a:r>
          </a:p>
        </p:txBody>
      </p:sp>
      <p:sp>
        <p:nvSpPr>
          <p:cNvPr id="2" name="Bildplatzhalter 4">
            <a:extLst>
              <a:ext uri="{FF2B5EF4-FFF2-40B4-BE49-F238E27FC236}">
                <a16:creationId xmlns:a16="http://schemas.microsoft.com/office/drawing/2014/main" id="{3223A2AA-C136-CF00-1D23-DAB0057282F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28197" y="0"/>
            <a:ext cx="4798800" cy="6858000"/>
          </a:xfrm>
          <a:solidFill>
            <a:schemeClr val="tx1">
              <a:lumMod val="85000"/>
              <a:lumOff val="15000"/>
            </a:schemeClr>
          </a:solidFill>
        </p:spPr>
        <p:txBody>
          <a:bodyPr lIns="108000" tIns="900000" rIns="108000" bIns="72000" anchor="ctr"/>
          <a:lstStyle>
            <a:lvl1pPr algn="ctr">
              <a:spcAft>
                <a:spcPts val="0"/>
              </a:spcAft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Kampagnenmotiv durch Klicken </a:t>
            </a:r>
            <a:br>
              <a:rPr lang="de-DE"/>
            </a:br>
            <a:r>
              <a:rPr lang="de-DE"/>
              <a:t>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708443182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 Schwarz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91707" y="570225"/>
            <a:ext cx="3999600" cy="5713200"/>
          </a:xfrm>
          <a:solidFill>
            <a:schemeClr val="tx1">
              <a:lumMod val="85000"/>
              <a:lumOff val="15000"/>
            </a:schemeClr>
          </a:solidFill>
        </p:spPr>
        <p:txBody>
          <a:bodyPr lIns="108000" tIns="900000" rIns="108000" bIns="72000" anchor="ctr"/>
          <a:lstStyle>
            <a:lvl1pPr algn="ctr">
              <a:spcAft>
                <a:spcPts val="0"/>
              </a:spcAft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Kampagnenmotiv durch Klicken </a:t>
            </a:r>
            <a:br>
              <a:rPr lang="de-DE"/>
            </a:br>
            <a:r>
              <a:rPr lang="de-DE"/>
              <a:t>auf Symbol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9D3D3C-4007-495E-9327-B8C8F17808C3}" type="datetime6">
              <a:rPr lang="de-CH" smtClean="0"/>
              <a:pPr/>
              <a:t>März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07953" y="6482481"/>
            <a:ext cx="403472" cy="162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1F180010-7276-0D6A-1A20-5D2F3EBAA6B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096200" y="570225"/>
            <a:ext cx="3999600" cy="5713200"/>
          </a:xfrm>
          <a:solidFill>
            <a:schemeClr val="tx1">
              <a:lumMod val="85000"/>
              <a:lumOff val="15000"/>
            </a:schemeClr>
          </a:solidFill>
        </p:spPr>
        <p:txBody>
          <a:bodyPr lIns="108000" tIns="900000" rIns="108000" bIns="72000" anchor="ctr"/>
          <a:lstStyle>
            <a:lvl1pPr algn="ctr">
              <a:spcAft>
                <a:spcPts val="0"/>
              </a:spcAft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Kampagnenmotiv durch Klicken </a:t>
            </a:r>
            <a:br>
              <a:rPr lang="de-DE"/>
            </a:br>
            <a:r>
              <a:rPr lang="de-DE"/>
              <a:t>auf Symbol hinzufügen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C0B3911A-C6B0-B63F-4353-4F3818D2D68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93" y="570225"/>
            <a:ext cx="3999600" cy="5713200"/>
          </a:xfrm>
          <a:solidFill>
            <a:schemeClr val="tx1">
              <a:lumMod val="85000"/>
              <a:lumOff val="15000"/>
            </a:schemeClr>
          </a:solidFill>
        </p:spPr>
        <p:txBody>
          <a:bodyPr lIns="108000" tIns="900000" rIns="108000" bIns="72000" anchor="ctr"/>
          <a:lstStyle>
            <a:lvl1pPr algn="ctr">
              <a:spcAft>
                <a:spcPts val="0"/>
              </a:spcAft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Kampagnenmotiv durch Klicken </a:t>
            </a:r>
            <a:br>
              <a:rPr lang="de-DE"/>
            </a:br>
            <a:r>
              <a:rPr lang="de-DE"/>
              <a:t>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056786807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Titel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März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Optionaler Untertitel</a:t>
            </a:r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Titel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März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Optionaler Untertitel</a:t>
            </a:r>
            <a:endParaRPr lang="de-CH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Kampagnenmotiv durch Klicken auf Symbol hinzufügen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Kampagnenmotiv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Titel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März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Optionaler Untertitel</a:t>
            </a:r>
            <a:endParaRPr lang="de-CH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unkelgrün">
    <p:bg>
      <p:bgPr>
        <a:solidFill>
          <a:srgbClr val="004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1999" y="3645024"/>
            <a:ext cx="10956926" cy="936104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1999" y="2089423"/>
            <a:ext cx="10956926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5020269"/>
            <a:ext cx="10956926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Anlass</a:t>
            </a:r>
            <a:endParaRPr lang="de-CH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4763244"/>
            <a:ext cx="10956926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4FCA6EC-0232-D13F-3C51-C6372DC0C7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96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itel un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23000" y="762000"/>
            <a:ext cx="5716800" cy="5587200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5600" y="762000"/>
            <a:ext cx="5718176" cy="5587200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9377" y="229982"/>
            <a:ext cx="5502323" cy="316800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Bildtitel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März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2281" y="229982"/>
            <a:ext cx="5230294" cy="3168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CH"/>
              <a:t>Bildtitel hinzufügen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2400" y="6482544"/>
            <a:ext cx="4952443" cy="180000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4620" y="6482480"/>
            <a:ext cx="5244306" cy="180000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35169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Titel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März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Optionaler Untertitel</a:t>
            </a:r>
            <a:endParaRPr lang="de-CH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Störer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solidFill>
            <a:schemeClr val="bg1">
              <a:lumMod val="95000"/>
            </a:schemeClr>
          </a:solidFill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B43AA04-89E4-5E56-358D-D647CAD9E8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6388" y="358627"/>
            <a:ext cx="5713200" cy="3045600"/>
          </a:xfrm>
          <a:solidFill>
            <a:schemeClr val="bg1"/>
          </a:solidFill>
        </p:spPr>
        <p:txBody>
          <a:bodyPr lIns="252000" tIns="223200" rIns="252000"/>
          <a:lstStyle>
            <a:lvl1pPr>
              <a:lnSpc>
                <a:spcPct val="104000"/>
              </a:lnSpc>
              <a:spcAft>
                <a:spcPts val="0"/>
              </a:spcAft>
              <a:defRPr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Text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9477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59" userDrawn="1">
          <p15:clr>
            <a:srgbClr val="A4A3A4"/>
          </p15:clr>
        </p15:guide>
        <p15:guide id="3" pos="7521" userDrawn="1">
          <p15:clr>
            <a:srgbClr val="A4A3A4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Störer  Emeral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solidFill>
            <a:schemeClr val="bg1">
              <a:lumMod val="95000"/>
            </a:schemeClr>
          </a:solidFill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B43AA04-89E4-5E56-358D-D647CAD9E8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5600" y="3429000"/>
            <a:ext cx="5713200" cy="3045600"/>
          </a:xfrm>
          <a:solidFill>
            <a:schemeClr val="accent1"/>
          </a:solidFill>
        </p:spPr>
        <p:txBody>
          <a:bodyPr lIns="252000" tIns="223200" rIns="252000"/>
          <a:lstStyle>
            <a:lvl1pPr>
              <a:lnSpc>
                <a:spcPct val="104000"/>
              </a:lnSpc>
              <a:spcAft>
                <a:spcPts val="0"/>
              </a:spcAft>
              <a:defRPr spc="2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Text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8340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59" userDrawn="1">
          <p15:clr>
            <a:srgbClr val="A4A3A4"/>
          </p15:clr>
        </p15:guide>
        <p15:guide id="3" pos="7521" userDrawn="1">
          <p15:clr>
            <a:srgbClr val="A4A3A4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Störer Dunkel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solidFill>
            <a:schemeClr val="bg1">
              <a:lumMod val="95000"/>
            </a:schemeClr>
          </a:solidFill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B43AA04-89E4-5E56-358D-D647CAD9E8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6388" y="3429000"/>
            <a:ext cx="5713200" cy="3045600"/>
          </a:xfrm>
          <a:solidFill>
            <a:srgbClr val="004E50"/>
          </a:solidFill>
        </p:spPr>
        <p:txBody>
          <a:bodyPr lIns="252000" tIns="223200" rIns="252000"/>
          <a:lstStyle>
            <a:lvl1pPr>
              <a:lnSpc>
                <a:spcPct val="104000"/>
              </a:lnSpc>
              <a:spcAft>
                <a:spcPts val="0"/>
              </a:spcAft>
              <a:defRPr spc="2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Text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23257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59" userDrawn="1">
          <p15:clr>
            <a:srgbClr val="A4A3A4"/>
          </p15:clr>
        </p15:guide>
        <p15:guide id="3" pos="7521" userDrawn="1">
          <p15:clr>
            <a:srgbClr val="A4A3A4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Störer 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solidFill>
            <a:schemeClr val="bg1">
              <a:lumMod val="95000"/>
            </a:schemeClr>
          </a:solidFill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B43AA04-89E4-5E56-358D-D647CAD9E8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3969" y="358627"/>
            <a:ext cx="5713200" cy="3045600"/>
          </a:xfrm>
          <a:solidFill>
            <a:schemeClr val="tx1"/>
          </a:solidFill>
        </p:spPr>
        <p:txBody>
          <a:bodyPr lIns="252000" tIns="223200" rIns="252000"/>
          <a:lstStyle>
            <a:lvl1pPr>
              <a:lnSpc>
                <a:spcPct val="104000"/>
              </a:lnSpc>
              <a:spcAft>
                <a:spcPts val="0"/>
              </a:spcAft>
              <a:defRPr spc="2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Text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44107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59" userDrawn="1">
          <p15:clr>
            <a:srgbClr val="A4A3A4"/>
          </p15:clr>
        </p15:guide>
        <p15:guide id="3" pos="7521" userDrawn="1">
          <p15:clr>
            <a:srgbClr val="A4A3A4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Titel hinzufügen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März 26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Optionaler Untertitel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März 26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klein Dunkelgrün">
    <p:bg>
      <p:bgPr>
        <a:solidFill>
          <a:srgbClr val="004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1999" y="3600450"/>
            <a:ext cx="10956926" cy="980678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4800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1999" y="2089423"/>
            <a:ext cx="10956926" cy="1517377"/>
          </a:xfrm>
        </p:spPr>
        <p:txBody>
          <a:bodyPr anchor="b"/>
          <a:lstStyle>
            <a:lvl1pPr algn="l">
              <a:lnSpc>
                <a:spcPct val="85000"/>
              </a:lnSpc>
              <a:defRPr sz="48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5020269"/>
            <a:ext cx="10956926" cy="216495"/>
          </a:xfrm>
        </p:spPr>
        <p:txBody>
          <a:bodyPr/>
          <a:lstStyle>
            <a:lvl1pPr>
              <a:tabLst>
                <a:tab pos="1701800" algn="l"/>
              </a:tabLst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Anlass</a:t>
            </a:r>
            <a:endParaRPr lang="de-CH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4763244"/>
            <a:ext cx="10956926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5E26EEB-CC2B-D6FD-CAB5-347A8C7A4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38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März 26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0D09731-491B-686B-823F-2311121990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406" y="1883594"/>
            <a:ext cx="3556800" cy="347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66666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Emerald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März 26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0D09731-491B-686B-823F-2311121990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66937" y="1883594"/>
            <a:ext cx="3549737" cy="347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52011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Dunkelgrün">
    <p:bg>
      <p:bgPr>
        <a:solidFill>
          <a:srgbClr val="004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März 26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0D09731-491B-686B-823F-2311121990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66937" y="1883594"/>
            <a:ext cx="3549737" cy="347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74620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chwarz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März 26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0D09731-491B-686B-823F-2311121990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66937" y="1883594"/>
            <a:ext cx="3549737" cy="347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08298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März 26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75" y="2843883"/>
            <a:ext cx="11239501" cy="1872208"/>
          </a:xfrm>
        </p:spPr>
        <p:txBody>
          <a:bodyPr/>
          <a:lstStyle>
            <a:lvl1pPr>
              <a:lnSpc>
                <a:spcPct val="91000"/>
              </a:lnSpc>
              <a:spcAft>
                <a:spcPts val="0"/>
              </a:spcAft>
              <a:defRPr sz="5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Schlusstext hinzufügen</a:t>
            </a:r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0D09731-491B-686B-823F-2311121990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06822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Emerald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März 26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75" y="2843883"/>
            <a:ext cx="11239501" cy="1872208"/>
          </a:xfrm>
        </p:spPr>
        <p:txBody>
          <a:bodyPr/>
          <a:lstStyle>
            <a:lvl1pPr>
              <a:lnSpc>
                <a:spcPct val="91000"/>
              </a:lnSpc>
              <a:spcAft>
                <a:spcPts val="0"/>
              </a:spcAft>
              <a:defRPr sz="5600" b="0">
                <a:solidFill>
                  <a:srgbClr val="A3EBE4"/>
                </a:solidFill>
                <a:latin typeface="+mj-lt"/>
              </a:defRPr>
            </a:lvl1pPr>
          </a:lstStyle>
          <a:p>
            <a:pPr lvl="0"/>
            <a:r>
              <a:rPr lang="de-DE"/>
              <a:t>Schlusstext hinzufügen</a:t>
            </a:r>
            <a:endParaRPr lang="de-CH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0D18626-D519-ABF0-E2E7-77C4331A7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97011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Dunkelgrün">
    <p:bg>
      <p:bgPr>
        <a:solidFill>
          <a:srgbClr val="004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März 26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75" y="2843883"/>
            <a:ext cx="11239501" cy="1872208"/>
          </a:xfrm>
        </p:spPr>
        <p:txBody>
          <a:bodyPr/>
          <a:lstStyle>
            <a:lvl1pPr>
              <a:lnSpc>
                <a:spcPct val="91000"/>
              </a:lnSpc>
              <a:spcAft>
                <a:spcPts val="0"/>
              </a:spcAft>
              <a:defRPr sz="5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Schlusstext hinzufügen</a:t>
            </a:r>
            <a:endParaRPr lang="de-CH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0D18626-D519-ABF0-E2E7-77C4331A7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49333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276871"/>
            <a:ext cx="9288512" cy="1362621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79952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Weis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3200" y="3646800"/>
            <a:ext cx="10958400" cy="936000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3200" y="2088000"/>
            <a:ext cx="10958400" cy="1544400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200" y="5022000"/>
            <a:ext cx="10958400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Anlass</a:t>
            </a:r>
            <a:endParaRPr lang="de-CH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200" y="4762800"/>
            <a:ext cx="10958400" cy="2160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sp>
        <p:nvSpPr>
          <p:cNvPr id="5" name="Inhaltsplatzhalter 5">
            <a:extLst>
              <a:ext uri="{FF2B5EF4-FFF2-40B4-BE49-F238E27FC236}">
                <a16:creationId xmlns:a16="http://schemas.microsoft.com/office/drawing/2014/main" id="{FD3E8D50-82CF-66FB-C8A3-ACF72506AA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279576" y="360363"/>
            <a:ext cx="1779077" cy="730500"/>
          </a:xfrm>
        </p:spPr>
        <p:txBody>
          <a:bodyPr tIns="630000"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optionales Zusatzlogo einfügen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klein Weis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1999" y="3600450"/>
            <a:ext cx="10956926" cy="980678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4800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1999" y="2089423"/>
            <a:ext cx="10956926" cy="1517377"/>
          </a:xfrm>
        </p:spPr>
        <p:txBody>
          <a:bodyPr anchor="b"/>
          <a:lstStyle>
            <a:lvl1pPr algn="l">
              <a:lnSpc>
                <a:spcPct val="85000"/>
              </a:lnSpc>
              <a:defRPr sz="4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5020269"/>
            <a:ext cx="10956926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Anlass</a:t>
            </a:r>
            <a:endParaRPr lang="de-CH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4763244"/>
            <a:ext cx="10956926" cy="2160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EA610CF-DE4A-59EE-92E9-0326D58BBE3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279576" y="360363"/>
            <a:ext cx="1779077" cy="730500"/>
          </a:xfrm>
        </p:spPr>
        <p:txBody>
          <a:bodyPr tIns="630000"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optionales Zusatzlogo einfügen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09935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73075" y="3646800"/>
            <a:ext cx="11239550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A3EBE4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Optionaler Zwischentitel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600" y="1486800"/>
            <a:ext cx="11239550" cy="2145600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Dunkelgrün">
    <p:bg>
      <p:bgPr>
        <a:solidFill>
          <a:srgbClr val="004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73075" y="3645024"/>
            <a:ext cx="11239550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Optionaler Zwischentitel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075" y="1483200"/>
            <a:ext cx="11239550" cy="2145600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4">
            <a:extLst>
              <a:ext uri="{FF2B5EF4-FFF2-40B4-BE49-F238E27FC236}">
                <a16:creationId xmlns:a16="http://schemas.microsoft.com/office/drawing/2014/main" id="{2ED00712-F7DE-DDA7-4F38-FEA7B108D28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3200" cy="6858000"/>
          </a:xfrm>
          <a:solidFill>
            <a:schemeClr val="bg2"/>
          </a:solidFill>
        </p:spPr>
        <p:txBody>
          <a:bodyPr lIns="108000" tIns="648000" rIns="108000" bIns="72000" anchor="t" anchorCtr="0"/>
          <a:lstStyle>
            <a:lvl1pPr algn="ctr">
              <a:defRPr sz="1400" b="0"/>
            </a:lvl1pPr>
          </a:lstStyle>
          <a:p>
            <a:r>
              <a:rPr lang="de-DE"/>
              <a:t>Bild durch «Drag &amp; Drop» in den Bildplatzhalter ziehen</a:t>
            </a:r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BA4E1F2-796F-40C0-BB84-8CAE7EECD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3661135" y="3293998"/>
            <a:ext cx="6858000" cy="270000"/>
          </a:xfrm>
          <a:solidFill>
            <a:schemeClr val="tx1">
              <a:alpha val="30000"/>
            </a:schemeClr>
          </a:solidFill>
        </p:spPr>
        <p:txBody>
          <a:bodyPr lIns="36000" tIns="36000" rIns="36000" bIns="36000"/>
          <a:lstStyle>
            <a:lvl1pPr>
              <a:defRPr sz="1000"/>
            </a:lvl1pPr>
          </a:lstStyle>
          <a:p>
            <a:pPr lvl="0"/>
            <a:r>
              <a:rPr lang="de-DE"/>
              <a:t>Bei Bedarf die dunkle Fläche nach rechts über das Bild ziehen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73075" y="3645024"/>
            <a:ext cx="11239550" cy="1612776"/>
          </a:xfrm>
          <a:noFill/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bg1">
                    <a:alpha val="60000"/>
                  </a:schemeClr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Optionaler Zwischentitel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075" y="1482725"/>
            <a:ext cx="11239549" cy="2146837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5583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noProof="0"/>
              <a:t>Titel hinzufügen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7350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694832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noFill/>
              </a:defRPr>
            </a:lvl1pPr>
          </a:lstStyle>
          <a:p>
            <a:fld id="{B9719855-836E-480C-8398-54A1D2A2AEA1}" type="datetime6">
              <a:rPr lang="de-CH" smtClean="0"/>
              <a:pPr/>
              <a:t>März 26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694831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noFill/>
              </a:defRPr>
            </a:lvl1pPr>
          </a:lstStyle>
          <a:p>
            <a:r>
              <a:rPr lang="de-CH"/>
              <a:t>Titel der Präsentation - Fusszeile (einfügen über «Einfügen &gt; Kopf- und Fusszeile»)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73075" y="6482481"/>
            <a:ext cx="403472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FB69C4C-84B1-8D28-FEAF-B135FA15F1B6}"/>
              </a:ext>
            </a:extLst>
          </p:cNvPr>
          <p:cNvSpPr txBox="1"/>
          <p:nvPr userDrawn="1"/>
        </p:nvSpPr>
        <p:spPr>
          <a:xfrm rot="5400000">
            <a:off x="11394044" y="5941110"/>
            <a:ext cx="1753783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400" spc="40" baseline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01" r:id="rId2"/>
    <p:sldLayoutId id="2147483702" r:id="rId3"/>
    <p:sldLayoutId id="2147483703" r:id="rId4"/>
    <p:sldLayoutId id="2147483695" r:id="rId5"/>
    <p:sldLayoutId id="2147483699" r:id="rId6"/>
    <p:sldLayoutId id="2147483666" r:id="rId7"/>
    <p:sldLayoutId id="2147483694" r:id="rId8"/>
    <p:sldLayoutId id="2147483706" r:id="rId9"/>
    <p:sldLayoutId id="2147483710" r:id="rId10"/>
    <p:sldLayoutId id="2147483711" r:id="rId11"/>
    <p:sldLayoutId id="2147483712" r:id="rId12"/>
    <p:sldLayoutId id="2147483713" r:id="rId13"/>
    <p:sldLayoutId id="2147483682" r:id="rId14"/>
    <p:sldLayoutId id="2147483659" r:id="rId15"/>
    <p:sldLayoutId id="2147483671" r:id="rId16"/>
    <p:sldLayoutId id="2147483687" r:id="rId17"/>
    <p:sldLayoutId id="2147483688" r:id="rId18"/>
    <p:sldLayoutId id="2147483717" r:id="rId19"/>
    <p:sldLayoutId id="2147483715" r:id="rId20"/>
    <p:sldLayoutId id="2147483714" r:id="rId21"/>
    <p:sldLayoutId id="2147483718" r:id="rId22"/>
    <p:sldLayoutId id="2147483719" r:id="rId23"/>
    <p:sldLayoutId id="2147483732" r:id="rId24"/>
    <p:sldLayoutId id="2147483733" r:id="rId25"/>
    <p:sldLayoutId id="2147483720" r:id="rId26"/>
    <p:sldLayoutId id="2147483683" r:id="rId27"/>
    <p:sldLayoutId id="2147483684" r:id="rId28"/>
    <p:sldLayoutId id="2147483685" r:id="rId29"/>
    <p:sldLayoutId id="2147483716" r:id="rId30"/>
    <p:sldLayoutId id="2147483686" r:id="rId31"/>
    <p:sldLayoutId id="2147483722" r:id="rId32"/>
    <p:sldLayoutId id="2147483723" r:id="rId33"/>
    <p:sldLayoutId id="2147483724" r:id="rId34"/>
    <p:sldLayoutId id="2147483721" r:id="rId35"/>
    <p:sldLayoutId id="2147483697" r:id="rId36"/>
    <p:sldLayoutId id="2147483664" r:id="rId37"/>
    <p:sldLayoutId id="2147483663" r:id="rId38"/>
    <p:sldLayoutId id="2147483689" r:id="rId39"/>
    <p:sldLayoutId id="2147483728" r:id="rId40"/>
    <p:sldLayoutId id="2147483729" r:id="rId41"/>
    <p:sldLayoutId id="2147483730" r:id="rId42"/>
    <p:sldLayoutId id="2147483731" r:id="rId43"/>
    <p:sldLayoutId id="2147483725" r:id="rId44"/>
    <p:sldLayoutId id="2147483726" r:id="rId45"/>
    <p:sldLayoutId id="2147483727" r:id="rId46"/>
    <p:sldLayoutId id="2147483734" r:id="rId47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8" userDrawn="1">
          <p15:clr>
            <a:srgbClr val="A4A3A4"/>
          </p15:clr>
        </p15:guide>
        <p15:guide id="2" pos="7382" userDrawn="1">
          <p15:clr>
            <a:srgbClr val="A4A3A4"/>
          </p15:clr>
        </p15:guide>
        <p15:guide id="3" orient="horz" pos="217" userDrawn="1">
          <p15:clr>
            <a:srgbClr val="A4A3A4"/>
          </p15:clr>
        </p15:guide>
        <p15:guide id="4" orient="horz" pos="3918" userDrawn="1">
          <p15:clr>
            <a:srgbClr val="A4A3A4"/>
          </p15:clr>
        </p15:guide>
        <p15:guide id="5" orient="horz" pos="93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96D67ED-7E1F-157A-561D-3DA94F714F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" y="0"/>
            <a:ext cx="12187200" cy="6860702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E80CD2B4-F50C-0BB4-49EF-3A87C661D67F}"/>
              </a:ext>
            </a:extLst>
          </p:cNvPr>
          <p:cNvSpPr/>
          <p:nvPr/>
        </p:nvSpPr>
        <p:spPr>
          <a:xfrm rot="5400000" flipH="1">
            <a:off x="2163307" y="-2163306"/>
            <a:ext cx="7424468" cy="11751079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8000">
                <a:schemeClr val="tx1">
                  <a:tint val="23500"/>
                  <a:satMod val="160000"/>
                  <a:alpha val="0"/>
                  <a:lumMod val="11472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919" y="2195841"/>
            <a:ext cx="8352928" cy="3744416"/>
          </a:xfrm>
        </p:spPr>
        <p:txBody>
          <a:bodyPr/>
          <a:lstStyle/>
          <a:p>
            <a:r>
              <a:rPr lang="de-CH" sz="5400" dirty="0"/>
              <a:t>Fussball, Volleyball,</a:t>
            </a:r>
            <a:br>
              <a:rPr lang="de-CH" sz="5400" dirty="0"/>
            </a:br>
            <a:r>
              <a:rPr lang="de-CH" sz="5400" dirty="0"/>
              <a:t>Handball, Basketball, </a:t>
            </a:r>
            <a:br>
              <a:rPr lang="de-CH" sz="5400" dirty="0"/>
            </a:br>
            <a:r>
              <a:rPr lang="de-CH" sz="5400" dirty="0"/>
              <a:t>Unihockey oder </a:t>
            </a:r>
            <a:br>
              <a:rPr lang="de-CH" sz="5400" dirty="0"/>
            </a:br>
            <a:r>
              <a:rPr lang="de-CH" sz="5400" dirty="0"/>
              <a:t>Tennis: Ballsport </a:t>
            </a:r>
            <a:br>
              <a:rPr lang="de-CH" sz="5400" dirty="0"/>
            </a:br>
            <a:r>
              <a:rPr lang="de-CH" sz="5400" dirty="0"/>
              <a:t>ist beliebt.</a:t>
            </a:r>
            <a:br>
              <a:rPr lang="de-CH" sz="4500" dirty="0">
                <a:solidFill>
                  <a:schemeClr val="tx1"/>
                </a:solidFill>
              </a:rPr>
            </a:br>
            <a:r>
              <a:rPr lang="de-CH" sz="4500" dirty="0">
                <a:solidFill>
                  <a:schemeClr val="tx1"/>
                </a:solidFill>
              </a:rPr>
              <a:t> </a:t>
            </a:r>
            <a:br>
              <a:rPr lang="de-CH" sz="4500" dirty="0">
                <a:solidFill>
                  <a:schemeClr val="tx1"/>
                </a:solidFill>
              </a:rPr>
            </a:br>
            <a:endParaRPr lang="de-CH" sz="4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62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7038664F-1766-84B0-8BA5-84F6901BED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200155" cy="6858000"/>
          </a:xfrm>
          <a:solidFill>
            <a:schemeClr val="accent4">
              <a:alpha val="33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F59E366-F2A3-748D-EBB7-EFA16DA666EF}"/>
              </a:ext>
            </a:extLst>
          </p:cNvPr>
          <p:cNvSpPr/>
          <p:nvPr/>
        </p:nvSpPr>
        <p:spPr>
          <a:xfrm>
            <a:off x="408689" y="1390153"/>
            <a:ext cx="4712563" cy="47125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975DFA9-D157-DA49-35FD-8E8BC259D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Es passieren aber auch immer wieder Unfälle</a:t>
            </a:r>
            <a:endParaRPr lang="de-DE" dirty="0">
              <a:solidFill>
                <a:schemeClr val="accent4"/>
              </a:solidFill>
            </a:endParaRPr>
          </a:p>
        </p:txBody>
      </p: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4DCF83AA-4A82-7BA3-80D7-C7614FFCB887}"/>
              </a:ext>
            </a:extLst>
          </p:cNvPr>
          <p:cNvCxnSpPr>
            <a:cxnSpLocks/>
          </p:cNvCxnSpPr>
          <p:nvPr/>
        </p:nvCxnSpPr>
        <p:spPr>
          <a:xfrm>
            <a:off x="4230947" y="1918320"/>
            <a:ext cx="216410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6B779C35-4F46-D72D-2A4D-7B29E82E7CEC}"/>
              </a:ext>
            </a:extLst>
          </p:cNvPr>
          <p:cNvCxnSpPr>
            <a:cxnSpLocks/>
          </p:cNvCxnSpPr>
          <p:nvPr/>
        </p:nvCxnSpPr>
        <p:spPr>
          <a:xfrm>
            <a:off x="5121252" y="3702174"/>
            <a:ext cx="12737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082D2191-0227-01A0-B476-FE232DA74FC6}"/>
              </a:ext>
            </a:extLst>
          </p:cNvPr>
          <p:cNvCxnSpPr>
            <a:cxnSpLocks/>
          </p:cNvCxnSpPr>
          <p:nvPr/>
        </p:nvCxnSpPr>
        <p:spPr>
          <a:xfrm>
            <a:off x="2807755" y="3702174"/>
            <a:ext cx="231349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70A8E5B5-9C35-3EAD-2415-C9FDEEE9EEA8}"/>
              </a:ext>
            </a:extLst>
          </p:cNvPr>
          <p:cNvSpPr txBox="1"/>
          <p:nvPr/>
        </p:nvSpPr>
        <p:spPr>
          <a:xfrm>
            <a:off x="6708571" y="4559309"/>
            <a:ext cx="4289962" cy="379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/>
              <a:t>Verletzte im Ballsport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3F97E84-7009-3B70-3002-C2FA50F264A0}"/>
              </a:ext>
            </a:extLst>
          </p:cNvPr>
          <p:cNvSpPr txBox="1"/>
          <p:nvPr/>
        </p:nvSpPr>
        <p:spPr>
          <a:xfrm>
            <a:off x="6567819" y="3244638"/>
            <a:ext cx="5360661" cy="1391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800" dirty="0">
                <a:solidFill>
                  <a:srgbClr val="F86852"/>
                </a:solidFill>
                <a:latin typeface="+mj-lt"/>
              </a:rPr>
              <a:t>132</a:t>
            </a:r>
            <a:r>
              <a:rPr lang="de-DE" sz="2000" dirty="0">
                <a:solidFill>
                  <a:srgbClr val="F86852"/>
                </a:solidFill>
                <a:latin typeface="+mj-lt"/>
              </a:rPr>
              <a:t> </a:t>
            </a:r>
            <a:r>
              <a:rPr lang="de-DE" sz="8800" dirty="0">
                <a:solidFill>
                  <a:srgbClr val="F86852"/>
                </a:solidFill>
                <a:latin typeface="+mj-lt"/>
              </a:rPr>
              <a:t>000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4D556D-2417-1BD2-2D2F-27BCA5E668C2}"/>
              </a:ext>
            </a:extLst>
          </p:cNvPr>
          <p:cNvSpPr txBox="1"/>
          <p:nvPr/>
        </p:nvSpPr>
        <p:spPr>
          <a:xfrm>
            <a:off x="6567819" y="2085122"/>
            <a:ext cx="2890506" cy="379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/>
              <a:t>Verletzte beim Sport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DE80550-44F3-0D2E-A78B-3D780DEF524B}"/>
              </a:ext>
            </a:extLst>
          </p:cNvPr>
          <p:cNvSpPr txBox="1"/>
          <p:nvPr/>
        </p:nvSpPr>
        <p:spPr>
          <a:xfrm>
            <a:off x="6567819" y="1390153"/>
            <a:ext cx="3019004" cy="7114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4500">
                <a:solidFill>
                  <a:srgbClr val="286078"/>
                </a:solidFill>
                <a:latin typeface="+mj-lt"/>
              </a:rPr>
              <a:t>448</a:t>
            </a:r>
            <a:r>
              <a:rPr lang="de-DE" sz="1500">
                <a:solidFill>
                  <a:schemeClr val="accent3">
                    <a:lumMod val="90000"/>
                  </a:schemeClr>
                </a:solidFill>
                <a:latin typeface="+mj-lt"/>
              </a:rPr>
              <a:t> </a:t>
            </a:r>
            <a:r>
              <a:rPr lang="de-DE" sz="4500">
                <a:solidFill>
                  <a:srgbClr val="286078"/>
                </a:solidFill>
                <a:latin typeface="+mj-lt"/>
              </a:rPr>
              <a:t>000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D10F9EB-FBBD-359C-802E-2867B861046E}"/>
              </a:ext>
            </a:extLst>
          </p:cNvPr>
          <p:cNvSpPr txBox="1"/>
          <p:nvPr/>
        </p:nvSpPr>
        <p:spPr>
          <a:xfrm>
            <a:off x="8472264" y="6290147"/>
            <a:ext cx="3547754" cy="2213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de-CH" sz="1400">
                <a:solidFill>
                  <a:schemeClr val="bg1">
                    <a:lumMod val="50000"/>
                  </a:schemeClr>
                </a:solidFill>
              </a:rPr>
              <a:t>Quelle: Status 2025; UVG-Statistik 2022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45AD684-E95F-1DC9-0708-B73374715D74}"/>
              </a:ext>
            </a:extLst>
          </p:cNvPr>
          <p:cNvSpPr/>
          <p:nvPr/>
        </p:nvSpPr>
        <p:spPr>
          <a:xfrm>
            <a:off x="1636258" y="2601278"/>
            <a:ext cx="2280285" cy="2280285"/>
          </a:xfrm>
          <a:prstGeom prst="ellipse">
            <a:avLst/>
          </a:prstGeom>
          <a:solidFill>
            <a:srgbClr val="F86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663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Kleidung, Person, Wand, Schuhwerk enthält.&#10;&#10;KI-generierte Inhalte können fehlerhaft sein.">
            <a:extLst>
              <a:ext uri="{FF2B5EF4-FFF2-40B4-BE49-F238E27FC236}">
                <a16:creationId xmlns:a16="http://schemas.microsoft.com/office/drawing/2014/main" id="{77D5DD61-2DE8-B875-9765-AAA6749D97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" y="0"/>
            <a:ext cx="12187201" cy="686070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FF3592-08F2-476C-849B-F92F381C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Verletzte nach Sportart</a:t>
            </a: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FE27748C-3C81-4C9B-9914-9241B67747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697268"/>
              </p:ext>
            </p:extLst>
          </p:nvPr>
        </p:nvGraphicFramePr>
        <p:xfrm>
          <a:off x="674811" y="1052737"/>
          <a:ext cx="4622994" cy="4276913"/>
        </p:xfrm>
        <a:graphic>
          <a:graphicData uri="http://schemas.openxmlformats.org/drawingml/2006/table">
            <a:tbl>
              <a:tblPr lastRow="1">
                <a:tableStyleId>{CA20E951-F767-40FB-8981-BDCADE0C3650}</a:tableStyleId>
              </a:tblPr>
              <a:tblGrid>
                <a:gridCol w="3185744">
                  <a:extLst>
                    <a:ext uri="{9D8B030D-6E8A-4147-A177-3AD203B41FA5}">
                      <a16:colId xmlns:a16="http://schemas.microsoft.com/office/drawing/2014/main" val="3329610195"/>
                    </a:ext>
                  </a:extLst>
                </a:gridCol>
                <a:gridCol w="1437250">
                  <a:extLst>
                    <a:ext uri="{9D8B030D-6E8A-4147-A177-3AD203B41FA5}">
                      <a16:colId xmlns:a16="http://schemas.microsoft.com/office/drawing/2014/main" val="3882438201"/>
                    </a:ext>
                  </a:extLst>
                </a:gridCol>
              </a:tblGrid>
              <a:tr h="303742">
                <a:tc>
                  <a:txBody>
                    <a:bodyPr/>
                    <a:lstStyle/>
                    <a:p>
                      <a:r>
                        <a:rPr lang="de-CH" sz="1200" b="0" dirty="0">
                          <a:solidFill>
                            <a:schemeClr val="accent1"/>
                          </a:solidFill>
                        </a:rPr>
                        <a:t>Sportart</a:t>
                      </a:r>
                      <a:endParaRPr lang="de-CH" sz="1200" b="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72000" marB="720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0">
                          <a:solidFill>
                            <a:schemeClr val="accent1"/>
                          </a:solidFill>
                        </a:rPr>
                        <a:t>Verletzte</a:t>
                      </a:r>
                      <a:endParaRPr lang="de-CH" sz="1200" b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72000" marB="72000" anchor="b"/>
                </a:tc>
                <a:extLst>
                  <a:ext uri="{0D108BD9-81ED-4DB2-BD59-A6C34878D82A}">
                    <a16:rowId xmlns:a16="http://schemas.microsoft.com/office/drawing/2014/main" val="2485269422"/>
                  </a:ext>
                </a:extLst>
              </a:tr>
              <a:tr h="351268">
                <a:tc>
                  <a:txBody>
                    <a:bodyPr/>
                    <a:lstStyle/>
                    <a:p>
                      <a:r>
                        <a:rPr lang="da-DK" sz="1600"/>
                        <a:t>Fussball</a:t>
                      </a:r>
                      <a:endParaRPr lang="de-CH" sz="1600"/>
                    </a:p>
                  </a:txBody>
                  <a:tcPr marL="36000" marR="36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dirty="0"/>
                        <a:t>80 000</a:t>
                      </a:r>
                    </a:p>
                  </a:txBody>
                  <a:tcPr marL="36000" marR="36000" marT="72000" marB="72000"/>
                </a:tc>
                <a:extLst>
                  <a:ext uri="{0D108BD9-81ED-4DB2-BD59-A6C34878D82A}">
                    <a16:rowId xmlns:a16="http://schemas.microsoft.com/office/drawing/2014/main" val="2905389574"/>
                  </a:ext>
                </a:extLst>
              </a:tr>
              <a:tr h="351268">
                <a:tc>
                  <a:txBody>
                    <a:bodyPr/>
                    <a:lstStyle/>
                    <a:p>
                      <a:r>
                        <a:rPr kumimoji="0" lang="da-DK" sz="16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Basketball</a:t>
                      </a:r>
                      <a:endParaRPr lang="de-CH" sz="1600"/>
                    </a:p>
                  </a:txBody>
                  <a:tcPr marL="36000" marR="36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/>
                        <a:t>10 000</a:t>
                      </a:r>
                    </a:p>
                  </a:txBody>
                  <a:tcPr marL="36000" marR="36000" marT="72000" marB="72000"/>
                </a:tc>
                <a:extLst>
                  <a:ext uri="{0D108BD9-81ED-4DB2-BD59-A6C34878D82A}">
                    <a16:rowId xmlns:a16="http://schemas.microsoft.com/office/drawing/2014/main" val="1806194504"/>
                  </a:ext>
                </a:extLst>
              </a:tr>
              <a:tr h="351268">
                <a:tc>
                  <a:txBody>
                    <a:bodyPr/>
                    <a:lstStyle/>
                    <a:p>
                      <a:r>
                        <a:rPr kumimoji="0" lang="da-DK" sz="16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Volleyball</a:t>
                      </a:r>
                      <a:endParaRPr kumimoji="0" lang="de-CH" sz="1600" b="0" u="none" strike="noStrike" kern="1200" cap="none" spc="0" normalizeH="0" baseline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>
                          <a:solidFill>
                            <a:schemeClr val="tx1"/>
                          </a:solidFill>
                        </a:rPr>
                        <a:t>9 500</a:t>
                      </a:r>
                    </a:p>
                  </a:txBody>
                  <a:tcPr marL="36000" marR="36000" marT="72000" marB="72000"/>
                </a:tc>
                <a:extLst>
                  <a:ext uri="{0D108BD9-81ED-4DB2-BD59-A6C34878D82A}">
                    <a16:rowId xmlns:a16="http://schemas.microsoft.com/office/drawing/2014/main" val="2327548366"/>
                  </a:ext>
                </a:extLst>
              </a:tr>
              <a:tr h="351268">
                <a:tc>
                  <a:txBody>
                    <a:bodyPr/>
                    <a:lstStyle/>
                    <a:p>
                      <a:r>
                        <a:rPr kumimoji="0" lang="de-CH" sz="1600" b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Land-, Roll- und Unihockey</a:t>
                      </a:r>
                    </a:p>
                  </a:txBody>
                  <a:tcPr marL="36000" marR="36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>
                          <a:solidFill>
                            <a:schemeClr val="tx1"/>
                          </a:solidFill>
                        </a:rPr>
                        <a:t>9 000</a:t>
                      </a:r>
                    </a:p>
                  </a:txBody>
                  <a:tcPr marL="36000" marR="36000" marT="72000" marB="72000"/>
                </a:tc>
                <a:extLst>
                  <a:ext uri="{0D108BD9-81ED-4DB2-BD59-A6C34878D82A}">
                    <a16:rowId xmlns:a16="http://schemas.microsoft.com/office/drawing/2014/main" val="3227936551"/>
                  </a:ext>
                </a:extLst>
              </a:tr>
              <a:tr h="351268">
                <a:tc>
                  <a:txBody>
                    <a:bodyPr/>
                    <a:lstStyle/>
                    <a:p>
                      <a:r>
                        <a:rPr kumimoji="0" lang="da-DK" sz="16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Tennis</a:t>
                      </a:r>
                      <a:endParaRPr lang="de-CH" sz="1600"/>
                    </a:p>
                  </a:txBody>
                  <a:tcPr marL="36000" marR="36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>
                          <a:solidFill>
                            <a:schemeClr val="tx1"/>
                          </a:solidFill>
                        </a:rPr>
                        <a:t>6 000</a:t>
                      </a:r>
                    </a:p>
                  </a:txBody>
                  <a:tcPr marL="36000" marR="36000" marT="72000" marB="72000"/>
                </a:tc>
                <a:extLst>
                  <a:ext uri="{0D108BD9-81ED-4DB2-BD59-A6C34878D82A}">
                    <a16:rowId xmlns:a16="http://schemas.microsoft.com/office/drawing/2014/main" val="218958947"/>
                  </a:ext>
                </a:extLst>
              </a:tr>
              <a:tr h="351268">
                <a:tc>
                  <a:txBody>
                    <a:bodyPr/>
                    <a:lstStyle/>
                    <a:p>
                      <a:r>
                        <a:rPr lang="de-DE" sz="1600"/>
                        <a:t>Handball</a:t>
                      </a:r>
                      <a:endParaRPr lang="de-CH" sz="1600"/>
                    </a:p>
                  </a:txBody>
                  <a:tcPr marL="36000" marR="36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>
                          <a:solidFill>
                            <a:schemeClr val="tx1"/>
                          </a:solidFill>
                        </a:rPr>
                        <a:t>5 500</a:t>
                      </a:r>
                      <a:endParaRPr lang="de-CH" sz="16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72000" marB="72000"/>
                </a:tc>
                <a:extLst>
                  <a:ext uri="{0D108BD9-81ED-4DB2-BD59-A6C34878D82A}">
                    <a16:rowId xmlns:a16="http://schemas.microsoft.com/office/drawing/2014/main" val="1173070278"/>
                  </a:ext>
                </a:extLst>
              </a:tr>
              <a:tr h="351268">
                <a:tc>
                  <a:txBody>
                    <a:bodyPr/>
                    <a:lstStyle/>
                    <a:p>
                      <a:r>
                        <a:rPr lang="de-DE" sz="1600"/>
                        <a:t>Badminton</a:t>
                      </a:r>
                      <a:endParaRPr lang="de-CH" sz="1600"/>
                    </a:p>
                  </a:txBody>
                  <a:tcPr marL="36000" marR="36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>
                          <a:solidFill>
                            <a:schemeClr val="tx1"/>
                          </a:solidFill>
                        </a:rPr>
                        <a:t>2 000</a:t>
                      </a:r>
                      <a:endParaRPr lang="de-CH" sz="16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72000" marB="72000"/>
                </a:tc>
                <a:extLst>
                  <a:ext uri="{0D108BD9-81ED-4DB2-BD59-A6C34878D82A}">
                    <a16:rowId xmlns:a16="http://schemas.microsoft.com/office/drawing/2014/main" val="1688478781"/>
                  </a:ext>
                </a:extLst>
              </a:tr>
              <a:tr h="351268">
                <a:tc>
                  <a:txBody>
                    <a:bodyPr/>
                    <a:lstStyle/>
                    <a:p>
                      <a:r>
                        <a:rPr lang="de-DE" sz="1600"/>
                        <a:t>Squash</a:t>
                      </a:r>
                      <a:endParaRPr lang="de-CH" sz="1600"/>
                    </a:p>
                  </a:txBody>
                  <a:tcPr marL="36000" marR="36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de-CH" sz="16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72000" marB="72000"/>
                </a:tc>
                <a:extLst>
                  <a:ext uri="{0D108BD9-81ED-4DB2-BD59-A6C34878D82A}">
                    <a16:rowId xmlns:a16="http://schemas.microsoft.com/office/drawing/2014/main" val="447347160"/>
                  </a:ext>
                </a:extLst>
              </a:tr>
              <a:tr h="351268">
                <a:tc>
                  <a:txBody>
                    <a:bodyPr/>
                    <a:lstStyle/>
                    <a:p>
                      <a:r>
                        <a:rPr lang="de-DE" sz="1600" dirty="0"/>
                        <a:t>Anderer Ballsport</a:t>
                      </a:r>
                      <a:endParaRPr lang="de-CH" sz="1600" dirty="0"/>
                    </a:p>
                  </a:txBody>
                  <a:tcPr marL="36000" marR="36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>
                          <a:solidFill>
                            <a:schemeClr val="tx1"/>
                          </a:solidFill>
                        </a:rPr>
                        <a:t>9 500</a:t>
                      </a:r>
                      <a:endParaRPr lang="de-CH" sz="16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72000" marB="72000"/>
                </a:tc>
                <a:extLst>
                  <a:ext uri="{0D108BD9-81ED-4DB2-BD59-A6C34878D82A}">
                    <a16:rowId xmlns:a16="http://schemas.microsoft.com/office/drawing/2014/main" val="3431783258"/>
                  </a:ext>
                </a:extLst>
              </a:tr>
              <a:tr h="351268">
                <a:tc>
                  <a:txBody>
                    <a:bodyPr/>
                    <a:lstStyle/>
                    <a:p>
                      <a:r>
                        <a:rPr lang="de-CH" sz="1600" b="1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marL="36000" marR="36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1" dirty="0">
                          <a:solidFill>
                            <a:schemeClr val="tx1"/>
                          </a:solidFill>
                        </a:rPr>
                        <a:t>132 000</a:t>
                      </a:r>
                    </a:p>
                  </a:txBody>
                  <a:tcPr marL="36000" marR="36000" marT="72000" marB="72000"/>
                </a:tc>
                <a:extLst>
                  <a:ext uri="{0D108BD9-81ED-4DB2-BD59-A6C34878D82A}">
                    <a16:rowId xmlns:a16="http://schemas.microsoft.com/office/drawing/2014/main" val="3337640188"/>
                  </a:ext>
                </a:extLst>
              </a:tr>
            </a:tbl>
          </a:graphicData>
        </a:graphic>
      </p:graphicFrame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511333-C200-4C70-994F-E56CA7A2A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655E0A5-7935-202D-43E8-C552A2F5354F}"/>
              </a:ext>
            </a:extLst>
          </p:cNvPr>
          <p:cNvSpPr txBox="1"/>
          <p:nvPr/>
        </p:nvSpPr>
        <p:spPr>
          <a:xfrm>
            <a:off x="674810" y="6064843"/>
            <a:ext cx="5565205" cy="1580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Quelle: STATUS 2025, UVG 2022 / </a:t>
            </a:r>
            <a:r>
              <a:rPr lang="de-CH" sz="1000" dirty="0"/>
              <a:t>Getty Images «Tom Werner/</a:t>
            </a:r>
            <a:r>
              <a:rPr lang="de-CH" sz="1000" dirty="0" err="1"/>
              <a:t>DigitalDivison</a:t>
            </a:r>
            <a:r>
              <a:rPr lang="de-CH" sz="10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244000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F290C-BEF5-1F9A-48EA-BA2B35BED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Person, Handgelenk, Nagel, Finger enthält.&#10;&#10;KI-generierte Inhalte können fehlerhaft sein.">
            <a:extLst>
              <a:ext uri="{FF2B5EF4-FFF2-40B4-BE49-F238E27FC236}">
                <a16:creationId xmlns:a16="http://schemas.microsoft.com/office/drawing/2014/main" id="{F5A99B4D-2FF9-63AB-6C12-3F399D2950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C8E46F3-6D0B-9A1B-C349-EE1764E8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Passende Ausrüstung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5FDF5C-8DF1-A072-D0A5-69FCF5E62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CH" dirty="0"/>
              <a:t>Sportartgerechte Schutzelemente: </a:t>
            </a:r>
            <a:br>
              <a:rPr lang="de-CH" dirty="0"/>
            </a:br>
            <a:r>
              <a:rPr lang="de-CH" dirty="0"/>
              <a:t>Schienbeinschoner mit Knöchelschutz, </a:t>
            </a:r>
            <a:br>
              <a:rPr lang="de-CH" dirty="0"/>
            </a:br>
            <a:r>
              <a:rPr lang="de-CH" dirty="0"/>
              <a:t>Knieschoner oder sporttaugliche Schutzbrille</a:t>
            </a:r>
          </a:p>
          <a:p>
            <a:pPr lvl="1"/>
            <a:r>
              <a:rPr lang="de-CH" dirty="0"/>
              <a:t>Schuhe: guter Sitz, seitlicher Halt, </a:t>
            </a:r>
            <a:br>
              <a:rPr lang="de-CH" dirty="0"/>
            </a:br>
            <a:r>
              <a:rPr lang="de-CH" dirty="0"/>
              <a:t>rutschfeste Sohlen, genügend Stossdämpfung</a:t>
            </a:r>
          </a:p>
          <a:p>
            <a:pPr lvl="1"/>
            <a:r>
              <a:rPr lang="de-CH" dirty="0"/>
              <a:t>Torhüterinnen und Torhüter: vollständige, </a:t>
            </a:r>
            <a:br>
              <a:rPr lang="de-CH" dirty="0"/>
            </a:br>
            <a:r>
              <a:rPr lang="de-CH" dirty="0"/>
              <a:t>intakte Ausrüstung (Helm ist unverzichtbar)</a:t>
            </a:r>
          </a:p>
          <a:p>
            <a:pPr lvl="1"/>
            <a:r>
              <a:rPr lang="de-CH" dirty="0"/>
              <a:t>Sportarten mit spezifischem Material </a:t>
            </a:r>
            <a:br>
              <a:rPr lang="de-CH" dirty="0"/>
            </a:br>
            <a:r>
              <a:rPr lang="de-CH" dirty="0"/>
              <a:t>(z. B. Racket bei Tennis): fachkundige </a:t>
            </a:r>
            <a:br>
              <a:rPr lang="de-CH" dirty="0"/>
            </a:br>
            <a:r>
              <a:rPr lang="de-CH" dirty="0"/>
              <a:t>Beratung zu Grösse, Bespannung und Schuhen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3D49D69-3666-FA8E-9772-35A7456B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E08206A-F3D2-7F32-D37D-C27290F2742E}"/>
              </a:ext>
            </a:extLst>
          </p:cNvPr>
          <p:cNvSpPr txBox="1"/>
          <p:nvPr/>
        </p:nvSpPr>
        <p:spPr>
          <a:xfrm>
            <a:off x="386442" y="6251594"/>
            <a:ext cx="6186714" cy="25039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000"/>
            </a:lvl1pPr>
          </a:lstStyle>
          <a:p>
            <a:r>
              <a:rPr lang="de-CH" dirty="0"/>
              <a:t>Getty Images «Nicolas Ospina/iStock»</a:t>
            </a:r>
          </a:p>
        </p:txBody>
      </p:sp>
    </p:spTree>
    <p:extLst>
      <p:ext uri="{BB962C8B-B14F-4D97-AF65-F5344CB8AC3E}">
        <p14:creationId xmlns:p14="http://schemas.microsoft.com/office/powerpoint/2010/main" val="3577520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35580596-0E1A-7379-51DA-88509E1169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" y="-2980"/>
            <a:ext cx="12186706" cy="686098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Aufwärmen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Vor jedem Einsatz gehört ein umfassendes </a:t>
            </a:r>
            <a:br>
              <a:rPr lang="de-CH" dirty="0"/>
            </a:br>
            <a:r>
              <a:rPr lang="de-CH" dirty="0"/>
              <a:t>Aufwärmen dazu:</a:t>
            </a:r>
          </a:p>
          <a:p>
            <a:pPr lvl="1"/>
            <a:r>
              <a:rPr lang="de-CH" dirty="0"/>
              <a:t>Dynamisches Mobilisieren</a:t>
            </a:r>
          </a:p>
          <a:p>
            <a:pPr lvl="1"/>
            <a:r>
              <a:rPr lang="de-CH" dirty="0"/>
              <a:t>Aktivierung der Rumpfmuskulatur</a:t>
            </a:r>
          </a:p>
          <a:p>
            <a:pPr lvl="1"/>
            <a:r>
              <a:rPr lang="de-CH" dirty="0"/>
              <a:t>Sportartspezifische Stabilisierungs-</a:t>
            </a:r>
            <a:br>
              <a:rPr lang="de-CH" dirty="0"/>
            </a:br>
            <a:r>
              <a:rPr lang="de-CH" dirty="0" err="1"/>
              <a:t>übungen</a:t>
            </a:r>
            <a:r>
              <a:rPr lang="de-CH" dirty="0"/>
              <a:t> für Fuss-, Knie-, Hüft- und </a:t>
            </a:r>
            <a:br>
              <a:rPr lang="de-CH" dirty="0"/>
            </a:br>
            <a:r>
              <a:rPr lang="de-CH" dirty="0"/>
              <a:t>Schultergelenke</a:t>
            </a:r>
          </a:p>
          <a:p>
            <a:pPr lvl="1"/>
            <a:r>
              <a:rPr lang="de-CH" dirty="0"/>
              <a:t>Kraft, Schnelligkeit und Explosivität</a:t>
            </a:r>
            <a:br>
              <a:rPr lang="de-CH" dirty="0"/>
            </a:br>
            <a:r>
              <a:rPr lang="de-CH" dirty="0"/>
              <a:t>integrieren</a:t>
            </a:r>
          </a:p>
          <a:p>
            <a:pPr marL="0" lvl="1" indent="0">
              <a:buNone/>
            </a:pPr>
            <a:endParaRPr lang="de-CH" dirty="0"/>
          </a:p>
          <a:p>
            <a:pPr lvl="1"/>
            <a:endParaRPr lang="de-CH" dirty="0"/>
          </a:p>
          <a:p>
            <a:pPr lvl="1"/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DDD20E3-F283-44E8-6599-3B0AD397C18D}"/>
              </a:ext>
            </a:extLst>
          </p:cNvPr>
          <p:cNvSpPr/>
          <p:nvPr/>
        </p:nvSpPr>
        <p:spPr>
          <a:xfrm rot="348405">
            <a:off x="9010693" y="165717"/>
            <a:ext cx="2492854" cy="24928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9439E8A-483F-83E6-F2A0-89AC8F62378D}"/>
              </a:ext>
            </a:extLst>
          </p:cNvPr>
          <p:cNvSpPr txBox="1"/>
          <p:nvPr/>
        </p:nvSpPr>
        <p:spPr>
          <a:xfrm rot="496468">
            <a:off x="9000391" y="793722"/>
            <a:ext cx="2498477" cy="1378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 algn="ctr">
              <a:buNone/>
            </a:pPr>
            <a:r>
              <a:rPr lang="de-CH" sz="2000" dirty="0">
                <a:solidFill>
                  <a:schemeClr val="bg1"/>
                </a:solidFill>
              </a:rPr>
              <a:t>Ersatzspieler: </a:t>
            </a:r>
            <a:br>
              <a:rPr lang="de-CH" sz="2000" dirty="0">
                <a:solidFill>
                  <a:schemeClr val="bg1"/>
                </a:solidFill>
              </a:rPr>
            </a:br>
            <a:r>
              <a:rPr lang="de-CH" sz="2000" dirty="0">
                <a:solidFill>
                  <a:schemeClr val="bg1"/>
                </a:solidFill>
              </a:rPr>
              <a:t>vor der </a:t>
            </a:r>
            <a:r>
              <a:rPr lang="de-CH" sz="2000" dirty="0" err="1">
                <a:solidFill>
                  <a:schemeClr val="bg1"/>
                </a:solidFill>
              </a:rPr>
              <a:t>Einwechs-lung</a:t>
            </a:r>
            <a:r>
              <a:rPr lang="de-CH" sz="2000" dirty="0">
                <a:solidFill>
                  <a:schemeClr val="bg1"/>
                </a:solidFill>
              </a:rPr>
              <a:t> nochmals </a:t>
            </a:r>
            <a:br>
              <a:rPr lang="de-CH" sz="2000" dirty="0">
                <a:solidFill>
                  <a:schemeClr val="bg1"/>
                </a:solidFill>
              </a:rPr>
            </a:br>
            <a:r>
              <a:rPr lang="de-CH" sz="2000" dirty="0">
                <a:solidFill>
                  <a:schemeClr val="bg1"/>
                </a:solidFill>
              </a:rPr>
              <a:t>kurz aufwärmen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A0BA728-B9D4-AFB9-51E3-D91B7E0A4C38}"/>
              </a:ext>
            </a:extLst>
          </p:cNvPr>
          <p:cNvSpPr txBox="1"/>
          <p:nvPr/>
        </p:nvSpPr>
        <p:spPr>
          <a:xfrm>
            <a:off x="386442" y="6251594"/>
            <a:ext cx="6186714" cy="250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000" dirty="0"/>
              <a:t>Getty Images «</a:t>
            </a:r>
            <a:r>
              <a:rPr lang="de-CH" sz="1000" dirty="0" err="1"/>
              <a:t>Anchiy</a:t>
            </a:r>
            <a:r>
              <a:rPr lang="de-CH" sz="1000" dirty="0"/>
              <a:t>/E+»</a:t>
            </a:r>
          </a:p>
        </p:txBody>
      </p:sp>
    </p:spTree>
    <p:extLst>
      <p:ext uri="{BB962C8B-B14F-4D97-AF65-F5344CB8AC3E}">
        <p14:creationId xmlns:p14="http://schemas.microsoft.com/office/powerpoint/2010/main" val="2787934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3139A-CEDA-2E22-ECA7-CB47BA9AA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6ECFF6D4-75E1-16B3-B017-1285E5D97F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200" cy="686070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A13CB93-D3CF-34D4-F185-E619E58F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Training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F11B6C-605C-5151-B589-510A89DB2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71145" lvl="1" indent="-271145"/>
            <a:r>
              <a:rPr lang="de-CH" dirty="0"/>
              <a:t>Kräftigungs- und Gleichgewichtsübungen </a:t>
            </a:r>
            <a:br>
              <a:rPr lang="de-CH" dirty="0"/>
            </a:br>
            <a:r>
              <a:rPr lang="de-CH" dirty="0"/>
              <a:t>für Oberkörper und Beine </a:t>
            </a:r>
            <a:endParaRPr lang="en-US" dirty="0"/>
          </a:p>
          <a:p>
            <a:pPr marL="271145" lvl="1" indent="-271145"/>
            <a:r>
              <a:rPr lang="de-CH" dirty="0"/>
              <a:t>Koordinations-, Sprung- und </a:t>
            </a:r>
            <a:br>
              <a:rPr lang="de-CH" dirty="0"/>
            </a:br>
            <a:r>
              <a:rPr lang="de-CH" dirty="0"/>
              <a:t>Landetrainings mit sauberer Technik</a:t>
            </a:r>
          </a:p>
          <a:p>
            <a:pPr marL="271145" lvl="1" indent="-271145"/>
            <a:r>
              <a:rPr lang="de-CH" dirty="0"/>
              <a:t>Technische und taktische Elemente </a:t>
            </a:r>
            <a:br>
              <a:rPr lang="de-CH" dirty="0"/>
            </a:br>
            <a:r>
              <a:rPr lang="de-CH" dirty="0"/>
              <a:t>progressiv steigern </a:t>
            </a:r>
          </a:p>
          <a:p>
            <a:pPr marL="271145" lvl="1" indent="-271145"/>
            <a:r>
              <a:rPr lang="de-CH" dirty="0"/>
              <a:t>Regelmässige Pausen und </a:t>
            </a:r>
            <a:br>
              <a:rPr lang="de-CH" dirty="0"/>
            </a:br>
            <a:r>
              <a:rPr lang="de-CH" dirty="0"/>
              <a:t>ausreichende Flüssigkeitszufuhr</a:t>
            </a:r>
          </a:p>
          <a:p>
            <a:pPr marL="271145" lvl="1" indent="-271145"/>
            <a:r>
              <a:rPr lang="de-CH" dirty="0"/>
              <a:t>Realistische </a:t>
            </a:r>
            <a:r>
              <a:rPr lang="de-CH"/>
              <a:t>Steuerung der Trainingsbelastung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C9FE48-1819-2030-2199-C56319AAD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5546920-0722-FEB7-5CD4-0B80C1B1CB95}"/>
              </a:ext>
            </a:extLst>
          </p:cNvPr>
          <p:cNvSpPr txBox="1"/>
          <p:nvPr/>
        </p:nvSpPr>
        <p:spPr>
          <a:xfrm>
            <a:off x="386442" y="6251594"/>
            <a:ext cx="6186714" cy="250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000" dirty="0"/>
              <a:t>Getty Images «The Good Brigade/</a:t>
            </a:r>
            <a:r>
              <a:rPr lang="de-CH" sz="1000" dirty="0" err="1"/>
              <a:t>DigitalVision</a:t>
            </a:r>
            <a:r>
              <a:rPr lang="de-CH" sz="10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915795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99973-CCCD-0DE6-042E-D94E31018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74530114-74FE-7240-C322-BFFA572734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C6FFBC6-D71E-EF12-5E06-1FE630159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Umfeld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83053E-92CA-1D13-FBA3-39A907A1C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0714D0C9-6E87-3FCE-384B-9E4082F84738}"/>
              </a:ext>
            </a:extLst>
          </p:cNvPr>
          <p:cNvSpPr txBox="1">
            <a:spLocks/>
          </p:cNvSpPr>
          <p:nvPr/>
        </p:nvSpPr>
        <p:spPr>
          <a:xfrm>
            <a:off x="479377" y="1484784"/>
            <a:ext cx="11233248" cy="47350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89" indent="-271489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51" indent="-261964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71463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8288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4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8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3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7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CH" dirty="0"/>
              <a:t>Nicht auf nassem oder rutschigem </a:t>
            </a:r>
            <a:br>
              <a:rPr lang="de-CH" dirty="0"/>
            </a:br>
            <a:r>
              <a:rPr lang="de-CH" dirty="0"/>
              <a:t>Belag spielen</a:t>
            </a:r>
          </a:p>
          <a:p>
            <a:pPr lvl="1"/>
            <a:r>
              <a:rPr lang="de-CH" dirty="0"/>
              <a:t>Spielfeld frei von herumliegenden Bällen halten</a:t>
            </a:r>
          </a:p>
          <a:p>
            <a:pPr lvl="1"/>
            <a:r>
              <a:rPr lang="de-CH" dirty="0"/>
              <a:t>Klare Kommunikation im Team</a:t>
            </a:r>
          </a:p>
          <a:p>
            <a:pPr lvl="1"/>
            <a:r>
              <a:rPr lang="de-CH" dirty="0"/>
              <a:t>Rücksichtnahme in Zweikämpfen</a:t>
            </a:r>
          </a:p>
          <a:p>
            <a:pPr lvl="1"/>
            <a:r>
              <a:rPr lang="de-CH" dirty="0"/>
              <a:t>Konsequentes Fairplay</a:t>
            </a:r>
          </a:p>
          <a:p>
            <a:pPr marL="0" lvl="1" indent="0">
              <a:buFont typeface="Suisse Int'l" panose="020B0504000000000000" pitchFamily="34" charset="0"/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00789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4330C-55D8-361A-8769-FBD0876F6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Kleidung, Schuh, Knöchel, Person enthält.&#10;&#10;KI-generierte Inhalte können fehlerhaft sein.">
            <a:extLst>
              <a:ext uri="{FF2B5EF4-FFF2-40B4-BE49-F238E27FC236}">
                <a16:creationId xmlns:a16="http://schemas.microsoft.com/office/drawing/2014/main" id="{0776C4AE-6E7C-E598-A28A-1445DEC65B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510" y="0"/>
            <a:ext cx="12187201" cy="686070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15C3D4-D61F-D906-AD90-EC9F7A2C0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Rückkehr ins Training nach Verletzungen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5870B9-8735-9F48-9A3F-5C8B188D1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CH"/>
              <a:t>Rückkehr erfolgt stufenweise, idealerweise begleitet </a:t>
            </a:r>
            <a:br>
              <a:rPr lang="de-CH"/>
            </a:br>
            <a:r>
              <a:rPr lang="de-CH"/>
              <a:t>durch spezifische</a:t>
            </a:r>
            <a:r>
              <a:rPr lang="de-CH">
                <a:solidFill>
                  <a:srgbClr val="FF0000"/>
                </a:solidFill>
              </a:rPr>
              <a:t> </a:t>
            </a:r>
            <a:r>
              <a:rPr lang="de-CH" dirty="0"/>
              <a:t>Return-</a:t>
            </a:r>
            <a:r>
              <a:rPr lang="de-CH" dirty="0" err="1"/>
              <a:t>to</a:t>
            </a:r>
            <a:r>
              <a:rPr lang="de-CH" dirty="0"/>
              <a:t>-Play-Massnahmen</a:t>
            </a:r>
            <a:r>
              <a:rPr lang="de-CH"/>
              <a:t>.</a:t>
            </a:r>
          </a:p>
          <a:p>
            <a:pPr lvl="1"/>
            <a:r>
              <a:rPr lang="de-CH"/>
              <a:t>Sprunggelenkschutz nach Sprunggelenkverletzungen </a:t>
            </a:r>
            <a:br>
              <a:rPr lang="de-CH"/>
            </a:br>
            <a:r>
              <a:rPr lang="de-CH"/>
              <a:t>dringend empfohlen (z. B. Stütze oder Tape)</a:t>
            </a:r>
          </a:p>
          <a:p>
            <a:pPr lvl="1"/>
            <a:r>
              <a:rPr lang="de-CH"/>
              <a:t>Treten Schmerzen, Schwellungen oder </a:t>
            </a:r>
            <a:br>
              <a:rPr lang="de-CH"/>
            </a:br>
            <a:r>
              <a:rPr lang="de-CH"/>
              <a:t>Instabilität auf: Belastung reduzieren, </a:t>
            </a:r>
            <a:br>
              <a:rPr lang="de-CH"/>
            </a:br>
            <a:r>
              <a:rPr lang="de-CH"/>
              <a:t>bei Bedarf fachlichen Rat einholen</a:t>
            </a:r>
          </a:p>
          <a:p>
            <a:pPr marL="0" lvl="1" indent="0">
              <a:buNone/>
            </a:pP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C81ABC-FC39-709D-76A9-21B7D272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/>
          </a:p>
        </p:txBody>
      </p:sp>
      <p:pic>
        <p:nvPicPr>
          <p:cNvPr id="6" name="Grafik 5" descr="Ein Bild, das Muster, Quadrat, Kunst, Symmetrie enthält.&#10;&#10;KI-generierte Inhalte können fehlerhaft sein.">
            <a:extLst>
              <a:ext uri="{FF2B5EF4-FFF2-40B4-BE49-F238E27FC236}">
                <a16:creationId xmlns:a16="http://schemas.microsoft.com/office/drawing/2014/main" id="{3AB0494F-B629-2E8A-3D92-EA38FE118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75" y="4760503"/>
            <a:ext cx="1180980" cy="118650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12EC1B7-4AE1-8542-6D1B-8F02D9EC2019}"/>
              </a:ext>
            </a:extLst>
          </p:cNvPr>
          <p:cNvSpPr txBox="1"/>
          <p:nvPr/>
        </p:nvSpPr>
        <p:spPr>
          <a:xfrm>
            <a:off x="386442" y="6251594"/>
            <a:ext cx="6186714" cy="250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000" dirty="0"/>
              <a:t>Getty Images «Marc Calleja Lopez/iStock»</a:t>
            </a:r>
          </a:p>
        </p:txBody>
      </p:sp>
    </p:spTree>
    <p:extLst>
      <p:ext uri="{BB962C8B-B14F-4D97-AF65-F5344CB8AC3E}">
        <p14:creationId xmlns:p14="http://schemas.microsoft.com/office/powerpoint/2010/main" val="654243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E208AA3-BE47-1E3D-47F9-CA153EDB12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CH" err="1"/>
              <a:t>bfu.ch</a:t>
            </a:r>
            <a:endParaRPr lang="de-CH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D15B61-8F3C-0762-FC2B-C393B40CB2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Weitere Unfallverhütungstipps: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133059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 ne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00B2AA"/>
      </a:accent1>
      <a:accent2>
        <a:srgbClr val="00848E"/>
      </a:accent2>
      <a:accent3>
        <a:srgbClr val="20566E"/>
      </a:accent3>
      <a:accent4>
        <a:srgbClr val="BCD6E0"/>
      </a:accent4>
      <a:accent5>
        <a:srgbClr val="605CB2"/>
      </a:accent5>
      <a:accent6>
        <a:srgbClr val="88D2FF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custClrLst>
    <a:custClr>
      <a:srgbClr val="FFDA00"/>
    </a:custClr>
    <a:custClr>
      <a:srgbClr val="FFC4AA"/>
    </a:custClr>
    <a:custClr>
      <a:srgbClr val="F86852"/>
    </a:custClr>
    <a:custClr>
      <a:srgbClr val="962A26"/>
    </a:custClr>
  </a:custClrLst>
  <a:extLst>
    <a:ext uri="{05A4C25C-085E-4340-85A3-A5531E510DB2}">
      <thm15:themeFamily xmlns:thm15="http://schemas.microsoft.com/office/thememl/2012/main" name="Praesentation_BFU_2025_de V5.potx" id="{CBCB9134-221D-49D3-BC60-98C98317C3C4}" vid="{73387A0C-4CC2-43CB-BFBC-80F67C1216FC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7" ma:contentTypeDescription="Ein neues Dokument erstellen." ma:contentTypeScope="" ma:versionID="acf32b4f58ba9cb679002be200990884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4ecabaa6d3fa7a74e051f772071f162b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9E3B8F-347B-4949-B126-F2D16E374F3C}">
  <ds:schemaRefs>
    <ds:schemaRef ds:uri="28b27246-006c-4c52-ba09-a14edd98252a"/>
    <ds:schemaRef ds:uri="bb4941f2-48be-4bb0-a3d9-a0ff0057a96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B5CCD1C-4A97-445A-824E-C9514D6D8C58}">
  <ds:schemaRefs>
    <ds:schemaRef ds:uri="28b27246-006c-4c52-ba09-a14edd98252a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  <ds:schemaRef ds:uri="bb4941f2-48be-4bb0-a3d9-a0ff0057a962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2F652FB-2EE2-4A99-88EB-2CB896743B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E7DCD512</Template>
  <TotalTime>0</TotalTime>
  <Words>395</Words>
  <Application>Microsoft Office PowerPoint</Application>
  <PresentationFormat>Breitbild</PresentationFormat>
  <Paragraphs>84</Paragraphs>
  <Slides>9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BFU Suisse</vt:lpstr>
      <vt:lpstr>BFU Suisse </vt:lpstr>
      <vt:lpstr>BFU Suisse Medium</vt:lpstr>
      <vt:lpstr>Suisse Int'l</vt:lpstr>
      <vt:lpstr>Design bfu</vt:lpstr>
      <vt:lpstr>Fussball, Volleyball, Handball, Basketball,  Unihockey oder  Tennis: Ballsport  ist beliebt.   </vt:lpstr>
      <vt:lpstr>Es passieren aber auch immer wieder Unfälle</vt:lpstr>
      <vt:lpstr>Verletzte nach Sportart</vt:lpstr>
      <vt:lpstr>Passende Ausrüstung</vt:lpstr>
      <vt:lpstr>Aufwärmen</vt:lpstr>
      <vt:lpstr>Training</vt:lpstr>
      <vt:lpstr>Umfeld</vt:lpstr>
      <vt:lpstr>Rückkehr ins Training nach Verletzungen</vt:lpstr>
      <vt:lpstr>Weitere Unfallverhütungstipps:</vt:lpstr>
    </vt:vector>
  </TitlesOfParts>
  <Company>BFU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Baeriswyl Michelle</dc:creator>
  <cp:lastModifiedBy>Krämer Andrea</cp:lastModifiedBy>
  <cp:revision>5</cp:revision>
  <cp:lastPrinted>2019-03-22T15:02:17Z</cp:lastPrinted>
  <dcterms:created xsi:type="dcterms:W3CDTF">2025-12-03T07:05:14Z</dcterms:created>
  <dcterms:modified xsi:type="dcterms:W3CDTF">2026-03-31T11:23:50Z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MediaServiceImageTags">
    <vt:lpwstr/>
  </property>
</Properties>
</file>