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62" r:id="rId5"/>
    <p:sldId id="306" r:id="rId6"/>
    <p:sldId id="316" r:id="rId7"/>
    <p:sldId id="314" r:id="rId8"/>
    <p:sldId id="313" r:id="rId9"/>
    <p:sldId id="317" r:id="rId10"/>
    <p:sldId id="318" r:id="rId11"/>
    <p:sldId id="320" r:id="rId12"/>
    <p:sldId id="321" r:id="rId13"/>
    <p:sldId id="315" r:id="rId14"/>
    <p:sldId id="319" r:id="rId15"/>
    <p:sldId id="290" r:id="rId16"/>
    <p:sldId id="322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B26CC-51D6-4F37-9380-7520B8CD7CE9}" v="4" dt="2024-03-20T05:30:37.58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106" d="100"/>
          <a:sy n="106" d="100"/>
        </p:scale>
        <p:origin x="257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CBCDD32B-75A8-433A-AB56-B44F1A357680}"/>
    <pc:docChg chg="modSld">
      <pc:chgData name="Baeriswyl Michelle" userId="7dbe6026-e9b7-4e33-982d-84db899c07af" providerId="ADAL" clId="{CBCDD32B-75A8-433A-AB56-B44F1A357680}" dt="2024-01-09T13:20:16.984" v="58" actId="20577"/>
      <pc:docMkLst>
        <pc:docMk/>
      </pc:docMkLst>
      <pc:sldChg chg="modSp mod">
        <pc:chgData name="Baeriswyl Michelle" userId="7dbe6026-e9b7-4e33-982d-84db899c07af" providerId="ADAL" clId="{CBCDD32B-75A8-433A-AB56-B44F1A357680}" dt="2024-01-09T13:20:16.984" v="58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CBCDD32B-75A8-433A-AB56-B44F1A357680}" dt="2024-01-09T13:20:16.984" v="58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CBCDD32B-75A8-433A-AB56-B44F1A357680}" dt="2024-01-09T13:17:37.389" v="0" actId="13926"/>
        <pc:sldMkLst>
          <pc:docMk/>
          <pc:sldMk cId="803423373" sldId="316"/>
        </pc:sldMkLst>
        <pc:spChg chg="mod">
          <ac:chgData name="Baeriswyl Michelle" userId="7dbe6026-e9b7-4e33-982d-84db899c07af" providerId="ADAL" clId="{CBCDD32B-75A8-433A-AB56-B44F1A357680}" dt="2024-01-09T13:17:37.389" v="0" actId="13926"/>
          <ac:spMkLst>
            <pc:docMk/>
            <pc:sldMk cId="803423373" sldId="316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BCDD32B-75A8-433A-AB56-B44F1A357680}" dt="2024-01-09T13:18:58.079" v="2" actId="1076"/>
        <pc:sldMkLst>
          <pc:docMk/>
          <pc:sldMk cId="2768345831" sldId="319"/>
        </pc:sldMkLst>
        <pc:spChg chg="mod">
          <ac:chgData name="Baeriswyl Michelle" userId="7dbe6026-e9b7-4e33-982d-84db899c07af" providerId="ADAL" clId="{CBCDD32B-75A8-433A-AB56-B44F1A357680}" dt="2024-01-09T13:18:48.521" v="1" actId="13926"/>
          <ac:spMkLst>
            <pc:docMk/>
            <pc:sldMk cId="2768345831" sldId="319"/>
            <ac:spMk id="3" creationId="{00000000-0000-0000-0000-000000000000}"/>
          </ac:spMkLst>
        </pc:spChg>
        <pc:picChg chg="mod">
          <ac:chgData name="Baeriswyl Michelle" userId="7dbe6026-e9b7-4e33-982d-84db899c07af" providerId="ADAL" clId="{CBCDD32B-75A8-433A-AB56-B44F1A357680}" dt="2024-01-09T13:18:58.079" v="2" actId="1076"/>
          <ac:picMkLst>
            <pc:docMk/>
            <pc:sldMk cId="2768345831" sldId="319"/>
            <ac:picMk id="9" creationId="{C7EF1868-CA7E-AC1A-01E2-8F44AA85E694}"/>
          </ac:picMkLst>
        </pc:picChg>
      </pc:sldChg>
      <pc:sldChg chg="modSp mod">
        <pc:chgData name="Baeriswyl Michelle" userId="7dbe6026-e9b7-4e33-982d-84db899c07af" providerId="ADAL" clId="{CBCDD32B-75A8-433A-AB56-B44F1A357680}" dt="2024-01-09T13:19:52.424" v="55" actId="13926"/>
        <pc:sldMkLst>
          <pc:docMk/>
          <pc:sldMk cId="830664066" sldId="322"/>
        </pc:sldMkLst>
        <pc:spChg chg="mod">
          <ac:chgData name="Baeriswyl Michelle" userId="7dbe6026-e9b7-4e33-982d-84db899c07af" providerId="ADAL" clId="{CBCDD32B-75A8-433A-AB56-B44F1A357680}" dt="2024-01-09T13:19:52.424" v="55" actId="13926"/>
          <ac:spMkLst>
            <pc:docMk/>
            <pc:sldMk cId="830664066" sldId="32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AD6FD7A9-D1D5-4080-B6FB-84F0E31F23FB}"/>
    <pc:docChg chg="undo custSel modSld">
      <pc:chgData name="Baeriswyl Michelle" userId="7dbe6026-e9b7-4e33-982d-84db899c07af" providerId="ADAL" clId="{AD6FD7A9-D1D5-4080-B6FB-84F0E31F23FB}" dt="2024-02-22T06:49:05.585" v="59" actId="6549"/>
      <pc:docMkLst>
        <pc:docMk/>
      </pc:docMkLst>
      <pc:sldChg chg="modSp mod">
        <pc:chgData name="Baeriswyl Michelle" userId="7dbe6026-e9b7-4e33-982d-84db899c07af" providerId="ADAL" clId="{AD6FD7A9-D1D5-4080-B6FB-84F0E31F23FB}" dt="2024-02-22T06:32:14.971" v="8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AD6FD7A9-D1D5-4080-B6FB-84F0E31F23FB}" dt="2024-02-22T06:32:14.971" v="8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D6FD7A9-D1D5-4080-B6FB-84F0E31F23FB}" dt="2024-02-22T06:39:08.584" v="9" actId="14100"/>
        <pc:sldMkLst>
          <pc:docMk/>
          <pc:sldMk cId="2506486048" sldId="306"/>
        </pc:sldMkLst>
        <pc:spChg chg="mod">
          <ac:chgData name="Baeriswyl Michelle" userId="7dbe6026-e9b7-4e33-982d-84db899c07af" providerId="ADAL" clId="{AD6FD7A9-D1D5-4080-B6FB-84F0E31F23FB}" dt="2024-02-22T06:39:08.584" v="9" actId="14100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Baeriswyl Michelle" userId="7dbe6026-e9b7-4e33-982d-84db899c07af" providerId="ADAL" clId="{AD6FD7A9-D1D5-4080-B6FB-84F0E31F23FB}" dt="2024-02-22T06:39:20.169" v="12" actId="20577"/>
        <pc:sldMkLst>
          <pc:docMk/>
          <pc:sldMk cId="803423373" sldId="316"/>
        </pc:sldMkLst>
        <pc:spChg chg="mod">
          <ac:chgData name="Baeriswyl Michelle" userId="7dbe6026-e9b7-4e33-982d-84db899c07af" providerId="ADAL" clId="{AD6FD7A9-D1D5-4080-B6FB-84F0E31F23FB}" dt="2024-02-22T06:39:20.169" v="12" actId="20577"/>
          <ac:spMkLst>
            <pc:docMk/>
            <pc:sldMk cId="803423373" sldId="316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AD6FD7A9-D1D5-4080-B6FB-84F0E31F23FB}" dt="2024-02-22T06:42:44.623" v="51" actId="1038"/>
        <pc:sldMkLst>
          <pc:docMk/>
          <pc:sldMk cId="2768345831" sldId="319"/>
        </pc:sldMkLst>
        <pc:picChg chg="add mod">
          <ac:chgData name="Baeriswyl Michelle" userId="7dbe6026-e9b7-4e33-982d-84db899c07af" providerId="ADAL" clId="{AD6FD7A9-D1D5-4080-B6FB-84F0E31F23FB}" dt="2024-02-22T06:42:44.623" v="51" actId="1038"/>
          <ac:picMkLst>
            <pc:docMk/>
            <pc:sldMk cId="2768345831" sldId="319"/>
            <ac:picMk id="5" creationId="{69B2756F-0310-416E-8186-D7CF154BD0ED}"/>
          </ac:picMkLst>
        </pc:picChg>
        <pc:picChg chg="del mod">
          <ac:chgData name="Baeriswyl Michelle" userId="7dbe6026-e9b7-4e33-982d-84db899c07af" providerId="ADAL" clId="{AD6FD7A9-D1D5-4080-B6FB-84F0E31F23FB}" dt="2024-02-22T06:42:39.402" v="18" actId="478"/>
          <ac:picMkLst>
            <pc:docMk/>
            <pc:sldMk cId="2768345831" sldId="319"/>
            <ac:picMk id="9" creationId="{C7EF1868-CA7E-AC1A-01E2-8F44AA85E694}"/>
          </ac:picMkLst>
        </pc:picChg>
      </pc:sldChg>
      <pc:sldChg chg="addSp delSp modSp mod">
        <pc:chgData name="Baeriswyl Michelle" userId="7dbe6026-e9b7-4e33-982d-84db899c07af" providerId="ADAL" clId="{AD6FD7A9-D1D5-4080-B6FB-84F0E31F23FB}" dt="2024-02-22T06:49:05.585" v="59" actId="6549"/>
        <pc:sldMkLst>
          <pc:docMk/>
          <pc:sldMk cId="830664066" sldId="322"/>
        </pc:sldMkLst>
        <pc:spChg chg="mod">
          <ac:chgData name="Baeriswyl Michelle" userId="7dbe6026-e9b7-4e33-982d-84db899c07af" providerId="ADAL" clId="{AD6FD7A9-D1D5-4080-B6FB-84F0E31F23FB}" dt="2024-02-22T06:49:05.585" v="59" actId="6549"/>
          <ac:spMkLst>
            <pc:docMk/>
            <pc:sldMk cId="830664066" sldId="322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AD6FD7A9-D1D5-4080-B6FB-84F0E31F23FB}" dt="2024-02-22T06:48:58.985" v="57" actId="1076"/>
          <ac:picMkLst>
            <pc:docMk/>
            <pc:sldMk cId="830664066" sldId="322"/>
            <ac:picMk id="5" creationId="{977BE080-0455-9BC9-A9E3-983D65803B6F}"/>
          </ac:picMkLst>
        </pc:picChg>
        <pc:picChg chg="del">
          <ac:chgData name="Baeriswyl Michelle" userId="7dbe6026-e9b7-4e33-982d-84db899c07af" providerId="ADAL" clId="{AD6FD7A9-D1D5-4080-B6FB-84F0E31F23FB}" dt="2024-02-22T06:48:56.297" v="56" actId="478"/>
          <ac:picMkLst>
            <pc:docMk/>
            <pc:sldMk cId="830664066" sldId="322"/>
            <ac:picMk id="6" creationId="{69E8B4C4-62F7-508D-0357-C3DB451CD4C9}"/>
          </ac:picMkLst>
        </pc:picChg>
      </pc:sldChg>
    </pc:docChg>
  </pc:docChgLst>
  <pc:docChgLst>
    <pc:chgData name="Baeriswyl Michelle" userId="7dbe6026-e9b7-4e33-982d-84db899c07af" providerId="ADAL" clId="{831285F1-6E75-4688-88F7-315F76346A61}"/>
    <pc:docChg chg="custSel modSld">
      <pc:chgData name="Baeriswyl Michelle" userId="7dbe6026-e9b7-4e33-982d-84db899c07af" providerId="ADAL" clId="{831285F1-6E75-4688-88F7-315F76346A61}" dt="2024-02-27T06:49:59.473" v="9" actId="478"/>
      <pc:docMkLst>
        <pc:docMk/>
      </pc:docMkLst>
      <pc:sldChg chg="delSp mod">
        <pc:chgData name="Baeriswyl Michelle" userId="7dbe6026-e9b7-4e33-982d-84db899c07af" providerId="ADAL" clId="{831285F1-6E75-4688-88F7-315F76346A61}" dt="2024-02-27T06:49:55.433" v="8" actId="478"/>
        <pc:sldMkLst>
          <pc:docMk/>
          <pc:sldMk cId="4167481449" sldId="313"/>
        </pc:sldMkLst>
        <pc:spChg chg="del">
          <ac:chgData name="Baeriswyl Michelle" userId="7dbe6026-e9b7-4e33-982d-84db899c07af" providerId="ADAL" clId="{831285F1-6E75-4688-88F7-315F76346A61}" dt="2024-02-27T06:49:55.433" v="8" actId="478"/>
          <ac:spMkLst>
            <pc:docMk/>
            <pc:sldMk cId="4167481449" sldId="313"/>
            <ac:spMk id="23" creationId="{40930656-411F-A57E-9955-04948D217541}"/>
          </ac:spMkLst>
        </pc:spChg>
      </pc:sldChg>
      <pc:sldChg chg="delSp mod">
        <pc:chgData name="Baeriswyl Michelle" userId="7dbe6026-e9b7-4e33-982d-84db899c07af" providerId="ADAL" clId="{831285F1-6E75-4688-88F7-315F76346A61}" dt="2024-02-27T06:49:59.473" v="9" actId="478"/>
        <pc:sldMkLst>
          <pc:docMk/>
          <pc:sldMk cId="102243164" sldId="314"/>
        </pc:sldMkLst>
        <pc:spChg chg="del">
          <ac:chgData name="Baeriswyl Michelle" userId="7dbe6026-e9b7-4e33-982d-84db899c07af" providerId="ADAL" clId="{831285F1-6E75-4688-88F7-315F76346A61}" dt="2024-02-27T06:49:59.473" v="9" actId="478"/>
          <ac:spMkLst>
            <pc:docMk/>
            <pc:sldMk cId="102243164" sldId="314"/>
            <ac:spMk id="23" creationId="{5F95D845-8F65-82AD-0313-E379C53DAE7A}"/>
          </ac:spMkLst>
        </pc:spChg>
      </pc:sldChg>
      <pc:sldChg chg="delSp mod">
        <pc:chgData name="Baeriswyl Michelle" userId="7dbe6026-e9b7-4e33-982d-84db899c07af" providerId="ADAL" clId="{831285F1-6E75-4688-88F7-315F76346A61}" dt="2024-02-27T06:48:53.782" v="3" actId="478"/>
        <pc:sldMkLst>
          <pc:docMk/>
          <pc:sldMk cId="3567415309" sldId="315"/>
        </pc:sldMkLst>
        <pc:spChg chg="del">
          <ac:chgData name="Baeriswyl Michelle" userId="7dbe6026-e9b7-4e33-982d-84db899c07af" providerId="ADAL" clId="{831285F1-6E75-4688-88F7-315F76346A61}" dt="2024-02-27T06:48:53.782" v="3" actId="478"/>
          <ac:spMkLst>
            <pc:docMk/>
            <pc:sldMk cId="3567415309" sldId="315"/>
            <ac:spMk id="28" creationId="{61EB74D9-BAC3-4A5B-3992-14DC14E512A8}"/>
          </ac:spMkLst>
        </pc:spChg>
      </pc:sldChg>
      <pc:sldChg chg="delSp mod">
        <pc:chgData name="Baeriswyl Michelle" userId="7dbe6026-e9b7-4e33-982d-84db899c07af" providerId="ADAL" clId="{831285F1-6E75-4688-88F7-315F76346A61}" dt="2024-02-27T06:49:51.583" v="7" actId="478"/>
        <pc:sldMkLst>
          <pc:docMk/>
          <pc:sldMk cId="3970482013" sldId="317"/>
        </pc:sldMkLst>
        <pc:spChg chg="del">
          <ac:chgData name="Baeriswyl Michelle" userId="7dbe6026-e9b7-4e33-982d-84db899c07af" providerId="ADAL" clId="{831285F1-6E75-4688-88F7-315F76346A61}" dt="2024-02-27T06:49:51.583" v="7" actId="478"/>
          <ac:spMkLst>
            <pc:docMk/>
            <pc:sldMk cId="3970482013" sldId="317"/>
            <ac:spMk id="18" creationId="{C6C90E13-3C0A-D30B-0E65-6ED9C56178BF}"/>
          </ac:spMkLst>
        </pc:spChg>
      </pc:sldChg>
      <pc:sldChg chg="delSp mod">
        <pc:chgData name="Baeriswyl Michelle" userId="7dbe6026-e9b7-4e33-982d-84db899c07af" providerId="ADAL" clId="{831285F1-6E75-4688-88F7-315F76346A61}" dt="2024-02-27T06:48:46.572" v="1" actId="478"/>
        <pc:sldMkLst>
          <pc:docMk/>
          <pc:sldMk cId="1977008978" sldId="318"/>
        </pc:sldMkLst>
        <pc:spChg chg="del">
          <ac:chgData name="Baeriswyl Michelle" userId="7dbe6026-e9b7-4e33-982d-84db899c07af" providerId="ADAL" clId="{831285F1-6E75-4688-88F7-315F76346A61}" dt="2024-02-27T06:48:46.572" v="1" actId="478"/>
          <ac:spMkLst>
            <pc:docMk/>
            <pc:sldMk cId="1977008978" sldId="318"/>
            <ac:spMk id="18" creationId="{C6C90E13-3C0A-D30B-0E65-6ED9C56178BF}"/>
          </ac:spMkLst>
        </pc:spChg>
      </pc:sldChg>
      <pc:sldChg chg="delSp mod">
        <pc:chgData name="Baeriswyl Michelle" userId="7dbe6026-e9b7-4e33-982d-84db899c07af" providerId="ADAL" clId="{831285F1-6E75-4688-88F7-315F76346A61}" dt="2024-02-27T06:48:44.302" v="0" actId="478"/>
        <pc:sldMkLst>
          <pc:docMk/>
          <pc:sldMk cId="2383321756" sldId="320"/>
        </pc:sldMkLst>
        <pc:spChg chg="del">
          <ac:chgData name="Baeriswyl Michelle" userId="7dbe6026-e9b7-4e33-982d-84db899c07af" providerId="ADAL" clId="{831285F1-6E75-4688-88F7-315F76346A61}" dt="2024-02-27T06:48:44.302" v="0" actId="478"/>
          <ac:spMkLst>
            <pc:docMk/>
            <pc:sldMk cId="2383321756" sldId="320"/>
            <ac:spMk id="18" creationId="{C6C90E13-3C0A-D30B-0E65-6ED9C56178BF}"/>
          </ac:spMkLst>
        </pc:spChg>
      </pc:sldChg>
      <pc:sldChg chg="delSp mod">
        <pc:chgData name="Baeriswyl Michelle" userId="7dbe6026-e9b7-4e33-982d-84db899c07af" providerId="ADAL" clId="{831285F1-6E75-4688-88F7-315F76346A61}" dt="2024-02-27T06:48:49.652" v="2" actId="478"/>
        <pc:sldMkLst>
          <pc:docMk/>
          <pc:sldMk cId="888558798" sldId="321"/>
        </pc:sldMkLst>
        <pc:spChg chg="del">
          <ac:chgData name="Baeriswyl Michelle" userId="7dbe6026-e9b7-4e33-982d-84db899c07af" providerId="ADAL" clId="{831285F1-6E75-4688-88F7-315F76346A61}" dt="2024-02-27T06:48:49.652" v="2" actId="478"/>
          <ac:spMkLst>
            <pc:docMk/>
            <pc:sldMk cId="888558798" sldId="321"/>
            <ac:spMk id="18" creationId="{C6C90E13-3C0A-D30B-0E65-6ED9C56178BF}"/>
          </ac:spMkLst>
        </pc:spChg>
      </pc:sldChg>
      <pc:sldChg chg="modSp mod">
        <pc:chgData name="Baeriswyl Michelle" userId="7dbe6026-e9b7-4e33-982d-84db899c07af" providerId="ADAL" clId="{831285F1-6E75-4688-88F7-315F76346A61}" dt="2024-02-27T06:49:38.463" v="6" actId="14100"/>
        <pc:sldMkLst>
          <pc:docMk/>
          <pc:sldMk cId="830664066" sldId="322"/>
        </pc:sldMkLst>
        <pc:spChg chg="mod">
          <ac:chgData name="Baeriswyl Michelle" userId="7dbe6026-e9b7-4e33-982d-84db899c07af" providerId="ADAL" clId="{831285F1-6E75-4688-88F7-315F76346A61}" dt="2024-02-27T06:49:38.463" v="6" actId="14100"/>
          <ac:spMkLst>
            <pc:docMk/>
            <pc:sldMk cId="830664066" sldId="322"/>
            <ac:spMk id="3" creationId="{00000000-0000-0000-0000-000000000000}"/>
          </ac:spMkLst>
        </pc:spChg>
        <pc:picChg chg="mod">
          <ac:chgData name="Baeriswyl Michelle" userId="7dbe6026-e9b7-4e33-982d-84db899c07af" providerId="ADAL" clId="{831285F1-6E75-4688-88F7-315F76346A61}" dt="2024-02-27T06:49:30.144" v="5" actId="208"/>
          <ac:picMkLst>
            <pc:docMk/>
            <pc:sldMk cId="830664066" sldId="322"/>
            <ac:picMk id="5" creationId="{977BE080-0455-9BC9-A9E3-983D65803B6F}"/>
          </ac:picMkLst>
        </pc:picChg>
      </pc:sldChg>
    </pc:docChg>
  </pc:docChgLst>
  <pc:docChgLst>
    <pc:chgData name="Baeriswyl Michelle" userId="7dbe6026-e9b7-4e33-982d-84db899c07af" providerId="ADAL" clId="{639B26CC-51D6-4F37-9380-7520B8CD7CE9}"/>
    <pc:docChg chg="custSel modSld">
      <pc:chgData name="Baeriswyl Michelle" userId="7dbe6026-e9b7-4e33-982d-84db899c07af" providerId="ADAL" clId="{639B26CC-51D6-4F37-9380-7520B8CD7CE9}" dt="2024-03-14T08:31:50.072" v="17" actId="108"/>
      <pc:docMkLst>
        <pc:docMk/>
      </pc:docMkLst>
      <pc:sldChg chg="modSp mod">
        <pc:chgData name="Baeriswyl Michelle" userId="7dbe6026-e9b7-4e33-982d-84db899c07af" providerId="ADAL" clId="{639B26CC-51D6-4F37-9380-7520B8CD7CE9}" dt="2024-03-14T08:31:50.072" v="17" actId="108"/>
        <pc:sldMkLst>
          <pc:docMk/>
          <pc:sldMk cId="3395490027" sldId="290"/>
        </pc:sldMkLst>
        <pc:spChg chg="mod">
          <ac:chgData name="Baeriswyl Michelle" userId="7dbe6026-e9b7-4e33-982d-84db899c07af" providerId="ADAL" clId="{639B26CC-51D6-4F37-9380-7520B8CD7CE9}" dt="2024-03-14T08:31:50.072" v="17" actId="108"/>
          <ac:spMkLst>
            <pc:docMk/>
            <pc:sldMk cId="3395490027" sldId="290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639B26CC-51D6-4F37-9380-7520B8CD7CE9}" dt="2024-02-29T05:18:09.158" v="15" actId="208"/>
        <pc:sldMkLst>
          <pc:docMk/>
          <pc:sldMk cId="2506486048" sldId="306"/>
        </pc:sldMkLst>
        <pc:spChg chg="mod">
          <ac:chgData name="Baeriswyl Michelle" userId="7dbe6026-e9b7-4e33-982d-84db899c07af" providerId="ADAL" clId="{639B26CC-51D6-4F37-9380-7520B8CD7CE9}" dt="2024-02-29T05:18:06.021" v="14" actId="14100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639B26CC-51D6-4F37-9380-7520B8CD7CE9}" dt="2024-02-29T05:17:44.442" v="10" actId="478"/>
          <ac:spMkLst>
            <pc:docMk/>
            <pc:sldMk cId="2506486048" sldId="306"/>
            <ac:spMk id="3" creationId="{1D31CB7A-8250-6DB6-D25A-D89C851CDEFD}"/>
          </ac:spMkLst>
        </pc:spChg>
        <pc:picChg chg="add del">
          <ac:chgData name="Baeriswyl Michelle" userId="7dbe6026-e9b7-4e33-982d-84db899c07af" providerId="ADAL" clId="{639B26CC-51D6-4F37-9380-7520B8CD7CE9}" dt="2024-02-29T05:18:01.339" v="12" actId="478"/>
          <ac:picMkLst>
            <pc:docMk/>
            <pc:sldMk cId="2506486048" sldId="306"/>
            <ac:picMk id="6" creationId="{B88F62D5-9821-8A9A-CA3F-483570DEF96A}"/>
          </ac:picMkLst>
        </pc:picChg>
        <pc:picChg chg="add mod">
          <ac:chgData name="Baeriswyl Michelle" userId="7dbe6026-e9b7-4e33-982d-84db899c07af" providerId="ADAL" clId="{639B26CC-51D6-4F37-9380-7520B8CD7CE9}" dt="2024-02-29T05:18:09.158" v="15" actId="208"/>
          <ac:picMkLst>
            <pc:docMk/>
            <pc:sldMk cId="2506486048" sldId="306"/>
            <ac:picMk id="7" creationId="{5DAED893-66ED-0777-BA9D-1F43D7DA47D1}"/>
          </ac:picMkLst>
        </pc:picChg>
      </pc:sldChg>
      <pc:sldChg chg="addSp delSp modSp mod">
        <pc:chgData name="Baeriswyl Michelle" userId="7dbe6026-e9b7-4e33-982d-84db899c07af" providerId="ADAL" clId="{639B26CC-51D6-4F37-9380-7520B8CD7CE9}" dt="2024-02-27T14:15:27.605" v="9" actId="26606"/>
        <pc:sldMkLst>
          <pc:docMk/>
          <pc:sldMk cId="102243164" sldId="314"/>
        </pc:sldMkLst>
        <pc:spChg chg="mod">
          <ac:chgData name="Baeriswyl Michelle" userId="7dbe6026-e9b7-4e33-982d-84db899c07af" providerId="ADAL" clId="{639B26CC-51D6-4F37-9380-7520B8CD7CE9}" dt="2024-02-27T14:15:27.605" v="9" actId="26606"/>
          <ac:spMkLst>
            <pc:docMk/>
            <pc:sldMk cId="102243164" sldId="314"/>
            <ac:spMk id="3" creationId="{00000000-0000-0000-0000-000000000000}"/>
          </ac:spMkLst>
        </pc:spChg>
        <pc:spChg chg="add">
          <ac:chgData name="Baeriswyl Michelle" userId="7dbe6026-e9b7-4e33-982d-84db899c07af" providerId="ADAL" clId="{639B26CC-51D6-4F37-9380-7520B8CD7CE9}" dt="2024-02-27T14:15:27.605" v="9" actId="26606"/>
          <ac:spMkLst>
            <pc:docMk/>
            <pc:sldMk cId="102243164" sldId="314"/>
            <ac:spMk id="18" creationId="{5BAFE780-A1AF-FF13-E9E8-4C9AAFE68995}"/>
          </ac:spMkLst>
        </pc:spChg>
        <pc:picChg chg="del">
          <ac:chgData name="Baeriswyl Michelle" userId="7dbe6026-e9b7-4e33-982d-84db899c07af" providerId="ADAL" clId="{639B26CC-51D6-4F37-9380-7520B8CD7CE9}" dt="2024-02-27T14:15:23.339" v="7" actId="478"/>
          <ac:picMkLst>
            <pc:docMk/>
            <pc:sldMk cId="102243164" sldId="314"/>
            <ac:picMk id="5" creationId="{BB541797-EF92-0F9B-12F3-C45242BBC9ED}"/>
          </ac:picMkLst>
        </pc:picChg>
        <pc:picChg chg="add mod">
          <ac:chgData name="Baeriswyl Michelle" userId="7dbe6026-e9b7-4e33-982d-84db899c07af" providerId="ADAL" clId="{639B26CC-51D6-4F37-9380-7520B8CD7CE9}" dt="2024-02-27T14:15:27.605" v="9" actId="26606"/>
          <ac:picMkLst>
            <pc:docMk/>
            <pc:sldMk cId="102243164" sldId="314"/>
            <ac:picMk id="6" creationId="{EB2F911A-C128-AB0F-E7C4-8360306DFF32}"/>
          </ac:picMkLst>
        </pc:picChg>
      </pc:sldChg>
      <pc:sldChg chg="addSp delSp modSp mod">
        <pc:chgData name="Baeriswyl Michelle" userId="7dbe6026-e9b7-4e33-982d-84db899c07af" providerId="ADAL" clId="{639B26CC-51D6-4F37-9380-7520B8CD7CE9}" dt="2024-02-27T14:14:28.126" v="5" actId="14100"/>
        <pc:sldMkLst>
          <pc:docMk/>
          <pc:sldMk cId="3970482013" sldId="317"/>
        </pc:sldMkLst>
        <pc:spChg chg="add mod">
          <ac:chgData name="Baeriswyl Michelle" userId="7dbe6026-e9b7-4e33-982d-84db899c07af" providerId="ADAL" clId="{639B26CC-51D6-4F37-9380-7520B8CD7CE9}" dt="2024-02-27T14:14:09.380" v="1"/>
          <ac:spMkLst>
            <pc:docMk/>
            <pc:sldMk cId="3970482013" sldId="317"/>
            <ac:spMk id="3" creationId="{243BCD42-2B8B-E698-0C1B-57D778F05B5B}"/>
          </ac:spMkLst>
        </pc:spChg>
        <pc:picChg chg="del">
          <ac:chgData name="Baeriswyl Michelle" userId="7dbe6026-e9b7-4e33-982d-84db899c07af" providerId="ADAL" clId="{639B26CC-51D6-4F37-9380-7520B8CD7CE9}" dt="2024-02-27T14:14:23.636" v="2" actId="478"/>
          <ac:picMkLst>
            <pc:docMk/>
            <pc:sldMk cId="3970482013" sldId="317"/>
            <ac:picMk id="6" creationId="{975517CE-6D66-65E5-95B4-3ECA9B7AA510}"/>
          </ac:picMkLst>
        </pc:picChg>
        <pc:picChg chg="add mod">
          <ac:chgData name="Baeriswyl Michelle" userId="7dbe6026-e9b7-4e33-982d-84db899c07af" providerId="ADAL" clId="{639B26CC-51D6-4F37-9380-7520B8CD7CE9}" dt="2024-02-27T14:14:28.126" v="5" actId="14100"/>
          <ac:picMkLst>
            <pc:docMk/>
            <pc:sldMk cId="3970482013" sldId="317"/>
            <ac:picMk id="8" creationId="{CE4F5681-3C5E-D20F-3C68-EE3C8E48A9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14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131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47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606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43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3vGSjMCM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u.ch/it/servizi/ordinare-scaricare-material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hyperlink" Target="https://www.bag.admin.ch/bag/it/home/gesund-leben/umwelt-und-gesundheit/chemikalien.html" TargetMode="External"/><Relationship Id="rId4" Type="http://schemas.openxmlformats.org/officeDocument/2006/relationships/hyperlink" Target="https://www.upi.ch/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him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it-CH" dirty="0">
                <a:highlight>
                  <a:srgbClr val="FFFF00"/>
                </a:highlight>
              </a:rPr>
            </a:br>
            <a:r>
              <a:rPr lang="it-CH" dirty="0"/>
              <a:t>Uno scaffale di veleni</a:t>
            </a:r>
            <a:br>
              <a:rPr lang="de-CH" sz="18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/>
              <a:t>Impresa,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Stoccaggio e smaltimento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9328" y="1484784"/>
            <a:ext cx="11233249" cy="469217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solidFill>
                  <a:srgbClr val="333333"/>
                </a:solidFill>
                <a:effectLst/>
                <a:ea typeface="BFU Suisse"/>
                <a:cs typeface="Times New Roman"/>
              </a:rPr>
              <a:t>I prodotti e farmaci tossici devono essere fuori della portata dei bambini. Riporre i prodotti in un armadio sotto chiave, montato ad un’altezza di almeno 160 cm.</a:t>
            </a:r>
            <a:br>
              <a:rPr lang="it-CH">
                <a:solidFill>
                  <a:srgbClr val="333333"/>
                </a:solidFill>
                <a:effectLst/>
                <a:ea typeface="BFU Suisse"/>
                <a:cs typeface="Times New Roman"/>
              </a:rPr>
            </a:b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solidFill>
                  <a:srgbClr val="333333"/>
                </a:solidFill>
                <a:effectLst/>
                <a:ea typeface="BFU Suisse"/>
                <a:cs typeface="Times New Roman"/>
              </a:rPr>
              <a:t>Conservare i veleni, i prodotti chimici e i farmaci sempre negli imballaggi originali e non travasarli, soprattutto nei contenitori per alimenti.</a:t>
            </a:r>
            <a:br>
              <a:rPr lang="it-CH">
                <a:solidFill>
                  <a:srgbClr val="333333"/>
                </a:solidFill>
                <a:effectLst/>
                <a:ea typeface="BFU Suisse"/>
                <a:cs typeface="Times New Roman"/>
              </a:rPr>
            </a:b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solidFill>
                  <a:srgbClr val="333333"/>
                </a:solidFill>
                <a:effectLst/>
                <a:ea typeface="BFU Suisse"/>
                <a:cs typeface="Times New Roman"/>
              </a:rPr>
              <a:t>Osservare le istruzioni per lo smaltimento.</a:t>
            </a:r>
            <a:endParaRPr lang="de-CH" dirty="0">
              <a:effectLst/>
              <a:ea typeface="BFU Suisse" panose="020B0504000000000000" pitchFamily="34" charset="-78"/>
              <a:cs typeface="Times New Roman" panose="02020603050405020304" pitchFamily="18" charset="0"/>
            </a:endParaRP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Reagire correttamente in caso di emergenza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CH">
                <a:solidFill>
                  <a:srgbClr val="333333"/>
                </a:solidFill>
                <a:cs typeface="Times New Roman"/>
              </a:rPr>
              <a:t>In caso di perdita di coscienza o arresto cardiorespiratorio: chiamare immediatamente il 144</a:t>
            </a:r>
          </a:p>
          <a:p>
            <a:pPr>
              <a:lnSpc>
                <a:spcPct val="100000"/>
              </a:lnSpc>
            </a:pPr>
            <a:endParaRPr lang="de-CH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solidFill>
                  <a:srgbClr val="333333"/>
                </a:solidFill>
                <a:cs typeface="Times New Roman"/>
              </a:rPr>
              <a:t>In caso di sospetta intossicazione: chiamare il Tox Info Suisse 145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B2756F-0310-416E-8186-D7CF154B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53" y="3575364"/>
            <a:ext cx="1664515" cy="12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CH" dirty="0">
                <a:solidFill>
                  <a:prstClr val="black"/>
                </a:solidFill>
              </a:rPr>
              <a:t>Video «</a:t>
            </a:r>
            <a:r>
              <a:rPr lang="it-CH" dirty="0">
                <a:solidFill>
                  <a:prstClr val="black"/>
                </a:solidFill>
                <a:hlinkClick r:id="rId3"/>
              </a:rPr>
              <a:t>Veleni e sostanze chimiche</a:t>
            </a:r>
            <a:r>
              <a:rPr lang="it-CH" dirty="0">
                <a:solidFill>
                  <a:prstClr val="black"/>
                </a:solidFill>
              </a:rPr>
              <a:t>»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Maggiori informazioni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7" y="1484784"/>
            <a:ext cx="7704856" cy="469217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it-CH" dirty="0"/>
              <a:t>Trovi maggiori informazioni sull'argomento nell'opuscolo UPI</a:t>
            </a:r>
          </a:p>
          <a:p>
            <a:pPr marL="182563" indent="-182563"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it-CH" dirty="0"/>
              <a:t>«Veleni e sostanze chimiche – Chi ben guarda è ben protetto» </a:t>
            </a:r>
            <a:r>
              <a:rPr lang="it-CH" sz="1800" dirty="0"/>
              <a:t>(art. 3.011)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br>
              <a:rPr lang="it-CH" dirty="0"/>
            </a:br>
            <a:r>
              <a:rPr lang="it-CH" dirty="0"/>
              <a:t>Può essere ordinato gratuitamente su: </a:t>
            </a:r>
            <a:r>
              <a:rPr lang="it-CH" dirty="0">
                <a:hlinkClick r:id="rId3"/>
              </a:rPr>
              <a:t>upi.ch</a:t>
            </a:r>
            <a:r>
              <a:rPr lang="it-CH" dirty="0"/>
              <a:t>.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CH" dirty="0"/>
              <a:t>Maggiori consigli fornisce il sito </a:t>
            </a:r>
            <a:r>
              <a:rPr lang="it-CH" dirty="0">
                <a:hlinkClick r:id="rId4"/>
              </a:rPr>
              <a:t>upi.ch</a:t>
            </a:r>
            <a:r>
              <a:rPr lang="it-CH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CH" dirty="0"/>
              <a:t>Ulteriori informazioni presso l’Ufficio federale della sanità pubblica UFSP: </a:t>
            </a:r>
            <a:r>
              <a:rPr lang="it-CH" dirty="0">
                <a:hlinkClick r:id="rId5"/>
              </a:rPr>
              <a:t>Prodotti chimici (admin.ch)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7BE080-0455-9BC9-A9E3-983D65803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58" y="1443837"/>
            <a:ext cx="2996502" cy="42758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484784"/>
            <a:ext cx="5472608" cy="46921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CH" dirty="0">
                <a:solidFill>
                  <a:srgbClr val="333333"/>
                </a:solidFill>
                <a:effectLst/>
                <a:ea typeface="BFU Suisse"/>
                <a:cs typeface="BFU Suisse"/>
              </a:rPr>
              <a:t>Detersivi in cucina, fertilizzanti in giardino o solventi in officina: in casa ci sono molti pericoli tossici.  </a:t>
            </a:r>
            <a:endParaRPr lang="de-CH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10000"/>
              </a:lnSpc>
            </a:pPr>
            <a:r>
              <a:rPr lang="it-CH" dirty="0">
                <a:solidFill>
                  <a:srgbClr val="333333"/>
                </a:solidFill>
                <a:effectLst/>
                <a:ea typeface="BFU Suisse"/>
                <a:cs typeface="BFU Suisse"/>
              </a:rPr>
              <a:t>Occorre dunque disporre delle necessarie nozioni di base e usare la giusta cautela.</a:t>
            </a:r>
            <a:endParaRPr lang="de-CH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273050" lvl="1" indent="-273050">
              <a:buNone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AED893-66ED-0777-BA9D-1F43D7DA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18" y="597851"/>
            <a:ext cx="4002182" cy="563943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Perché etichettare i prodotti chimici con pittogrammi di pericolo?</a:t>
            </a:r>
            <a:br>
              <a:rPr lang="it-CH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Chiunque usi prodotti chimici è responsabile, in quanto questi prodotti possono comportare una varietà di pericoli.</a:t>
            </a:r>
            <a:br>
              <a:rPr lang="it-CH" dirty="0"/>
            </a:br>
            <a:endParaRPr lang="de-CH" dirty="0"/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Il pittogramma sull’etichetta fornisce una prima informazione sui pericoli del prodotto.</a:t>
            </a:r>
            <a:br>
              <a:rPr lang="it-CH" dirty="0"/>
            </a:br>
            <a:endParaRPr lang="de-CH" dirty="0"/>
          </a:p>
          <a:p>
            <a:pPr lvl="1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Le indicazioni di pericolo offrono le prime dritte su uso, protezione, smaltimento e pronto soccorso in caso di infortunio.</a:t>
            </a:r>
          </a:p>
          <a:p>
            <a:pPr marL="261962" lvl="2" indent="0">
              <a:buNone/>
            </a:pPr>
            <a:endParaRPr lang="de-DE" dirty="0"/>
          </a:p>
          <a:p>
            <a:pPr marL="0" lvl="1" indent="0">
              <a:buNone/>
            </a:pPr>
            <a:r>
              <a:rPr lang="fr-CH" dirty="0">
                <a:hlinkClick r:id="rId3"/>
              </a:rPr>
              <a:t>infochim.ch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2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CH" sz="2200"/>
              <a:t>Acquisti consapevoli</a:t>
            </a:r>
            <a:endParaRPr lang="de-CH" sz="2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Al momento dell'acquisto e prima dell'uso tieni conto dei simboli di pericolo e delle avvertenze di sicurezza.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Sostituisci i prodotti tossici con prodotti non tossici.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AFE780-A1AF-FF13-E9E8-4C9AAFE689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2F911A-C128-AB0F-E7C4-8360306DF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6" r="3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it-CH">
                <a:effectLst/>
              </a:rPr>
              <a:t>Presta attenzione ai pittogrammi di pericolo.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it-CH">
                <a:effectLst/>
              </a:rPr>
              <a:t>Attieniti alle indicazioni di sicurezza.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it-CH">
                <a:effectLst/>
              </a:rPr>
              <a:t>Indossa le apposite protezioni (guanti e/o occhiali protettivi).</a:t>
            </a: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it-CH">
                <a:effectLst/>
              </a:rPr>
              <a:t>Ventila bene in caso di vapori.</a:t>
            </a:r>
            <a:endParaRPr lang="de-CH">
              <a:effectLst/>
            </a:endParaRPr>
          </a:p>
          <a:p>
            <a:pPr lvl="1">
              <a:spcAft>
                <a:spcPts val="600"/>
              </a:spcAft>
              <a:tabLst>
                <a:tab pos="270510" algn="l"/>
              </a:tabLst>
            </a:pPr>
            <a:r>
              <a:rPr lang="it-CH">
                <a:effectLst/>
              </a:rPr>
              <a:t>Non lasciare i prodotti incustoditi.</a:t>
            </a:r>
          </a:p>
        </p:txBody>
      </p:sp>
      <p:pic>
        <p:nvPicPr>
          <p:cNvPr id="6" name="Grafik 5" descr="Ein Bild, das Person, drinnen, Vorbereiten enthält.  Automatisch generierte Beschreibung">
            <a:extLst>
              <a:ext uri="{FF2B5EF4-FFF2-40B4-BE49-F238E27FC236}">
                <a16:creationId xmlns:a16="http://schemas.microsoft.com/office/drawing/2014/main" id="{BADC5794-C60C-D4F1-06CF-A2632952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1818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CH" sz="2200"/>
              <a:t>Usa i prodotti con le dovute misure di sicurezza</a:t>
            </a:r>
            <a:endParaRPr lang="de-CH" sz="22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B305C3D-ED55-DDC0-097D-657F38EF8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26" y="5979902"/>
            <a:ext cx="5328643" cy="2603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Quali informazioni contiene l’etichetta?</a:t>
            </a:r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it-CH" b="1">
                <a:solidFill>
                  <a:schemeClr val="accent2"/>
                </a:solidFill>
                <a:cs typeface="Times New Roman"/>
              </a:rPr>
              <a:t>Pittogrammi di pericolo: </a:t>
            </a:r>
            <a:br>
              <a:rPr lang="it-CH" sz="2200">
                <a:solidFill>
                  <a:srgbClr val="333333"/>
                </a:solidFill>
                <a:cs typeface="Times New Roman"/>
              </a:rPr>
            </a:br>
            <a:r>
              <a:rPr lang="it-CH" sz="2200">
                <a:solidFill>
                  <a:srgbClr val="333333"/>
                </a:solidFill>
                <a:cs typeface="Times New Roman"/>
              </a:rPr>
              <a:t>informano sul pericolo principale.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it-CH">
                <a:solidFill>
                  <a:srgbClr val="333333"/>
                </a:solidFill>
                <a:cs typeface="Times New Roman"/>
              </a:rPr>
            </a:br>
            <a:r>
              <a:rPr lang="it-CH" b="1">
                <a:solidFill>
                  <a:schemeClr val="accent2"/>
                </a:solidFill>
                <a:cs typeface="Times New Roman"/>
              </a:rPr>
              <a:t>Indicazioni di pericolo:</a:t>
            </a:r>
            <a:br>
              <a:rPr lang="it-CH">
                <a:solidFill>
                  <a:srgbClr val="333333"/>
                </a:solidFill>
                <a:cs typeface="Times New Roman"/>
              </a:rPr>
            </a:br>
            <a:r>
              <a:rPr lang="it-CH" sz="2200">
                <a:solidFill>
                  <a:srgbClr val="333333"/>
                </a:solidFill>
                <a:cs typeface="Times New Roman"/>
              </a:rPr>
              <a:t>descrivono in modo dettagliato i pericoli.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it-CH">
                <a:solidFill>
                  <a:srgbClr val="333333"/>
                </a:solidFill>
                <a:cs typeface="Times New Roman"/>
              </a:rPr>
            </a:br>
            <a:r>
              <a:rPr lang="it-CH" b="1">
                <a:solidFill>
                  <a:schemeClr val="accent2"/>
                </a:solidFill>
                <a:cs typeface="Times New Roman"/>
              </a:rPr>
              <a:t>Consigli di prudenza:</a:t>
            </a:r>
            <a:br>
              <a:rPr lang="it-CH">
                <a:solidFill>
                  <a:srgbClr val="333333"/>
                </a:solidFill>
                <a:cs typeface="Times New Roman"/>
              </a:rPr>
            </a:br>
            <a:r>
              <a:rPr lang="it-CH" sz="2200">
                <a:solidFill>
                  <a:srgbClr val="333333"/>
                </a:solidFill>
                <a:cs typeface="Times New Roman"/>
              </a:rPr>
              <a:t>spiegano come comportarsi per tenere sotto controllo i pericoli.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br>
              <a:rPr lang="it-CH" sz="2200">
                <a:solidFill>
                  <a:srgbClr val="333333"/>
                </a:solidFill>
                <a:cs typeface="Times New Roman"/>
              </a:rPr>
            </a:br>
            <a:r>
              <a:rPr lang="it-CH" b="1">
                <a:solidFill>
                  <a:schemeClr val="accent2"/>
                </a:solidFill>
                <a:cs typeface="Times New Roman"/>
              </a:rPr>
              <a:t>Classe di pericolo:</a:t>
            </a:r>
            <a:br>
              <a:rPr lang="it-CH" sz="2200">
                <a:solidFill>
                  <a:srgbClr val="333333"/>
                </a:solidFill>
                <a:cs typeface="Times New Roman"/>
              </a:rPr>
            </a:br>
            <a:r>
              <a:rPr lang="it-CH" sz="2200">
                <a:solidFill>
                  <a:srgbClr val="333333"/>
                </a:solidFill>
                <a:cs typeface="Times New Roman"/>
              </a:rPr>
              <a:t>tutti i prodotti chimici classificati come pericolosi recano l’avvertenza «Pericolo» o «Attenzione».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4F5681-3C5E-D20F-3C68-EE3C8E48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510537"/>
            <a:ext cx="3943619" cy="54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9 simboli di pericolo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192D0D0-CDA6-DAB0-95CC-33D3A386E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550407"/>
            <a:ext cx="1219200" cy="12192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62880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ATTENZIONE PERICOLO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irritare la pelle. Scatenare allergie o eczemi, provocare sonnolenza. Può essere all'origine di intossicazioni dopo un unico contatto. Può danneggiare lo strato di ozono.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E8CEBA-ECDB-B413-9B1E-E9123D345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7" y="3068960"/>
            <a:ext cx="1226897" cy="122689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045647"/>
            <a:ext cx="928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ALTAMENTE INFIAMMABILE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infiammarsi a contatto con fiamme, scintille, aria o acqua o se sottoposto a urti, sfregamento o surriscaldamento! In caso di stoccaggio non corretto può prendere fuoco anche senza agenti esterni.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C29C37-FA1F-B5F5-38B2-6B9C6F92B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4595210"/>
            <a:ext cx="1226897" cy="122689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739493"/>
            <a:ext cx="9162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COMBURENTE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provocare incendi o favorirne la propagazione. Siccome in presenza di fiamme libera ossigeno, il comburente può essere spento solo con speciali estintori. È impossibile soffocare la fiamma.</a:t>
            </a:r>
          </a:p>
        </p:txBody>
      </p:sp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9 simboli di pericolo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62880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ESPLOSIVO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esplodere a contatto con fiamme o scintille, aria o acqua o se sottoposto a urti, sfregamento o surriscaldamento. In caso di stoccaggio non corretto può provocare esplosioni anche in assenza di agenti esterni.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045647"/>
            <a:ext cx="9162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GAS SOTTO PRESSIONE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Contiene gas compressi, liquefatti o disciolti. Gas inodori o invisibili possono fuoriuscire inavvertitamente. Sotto l'azione del calore o di deformazioni, i contenitori di gas compressi possono esplodere.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739493"/>
            <a:ext cx="9288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INQUINANTE PER L’ACQUA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provocare danni acuti o progressivi a organismi acquatici come pesci, insetti acquatici e piante acquatiche, anche a basse concentrazioni.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36630FB-8850-8359-0193-0EACF93EE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1618598"/>
            <a:ext cx="1226897" cy="122073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455331D-7351-C072-4FC9-1B94E8FE5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" y="3038126"/>
            <a:ext cx="1226897" cy="12268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20A65B-3A9B-94E6-BE4A-BFDFA1BBC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4" y="4522975"/>
            <a:ext cx="1226897" cy="122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9 simboli di pericolo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23592" y="1628800"/>
            <a:ext cx="928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CORROSIVO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provocare gravi lesioni cutanee e danni oculari. Può sciogliere determinati materiali (p. es. tessili). È nocivo per animali, piante e qualsiasi genere di materiale organico.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2" y="3045647"/>
            <a:ext cx="9288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PERICOLOSO PER LA SALUTE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danneggiare determinati organi. Può causare gravi danni acuti o persistenti alla salute, provocare il cancro o alterazioni genetiche, nuocere alla fertilità o allo sviluppo. In caso di penetrazione nelle vie respiratorie può essere mortale.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2" y="4739493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 b="1"/>
              <a:t>ESTREMAMENTE TOSSICO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Può provocare gravi intossicazioni o addirittura la morte, anche in piccole quantità.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3B8D0D-899B-22E3-9209-58162311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4" y="1628800"/>
            <a:ext cx="1200329" cy="12003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D74E589-B0C1-E8E1-7E9C-AE9DF107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6" y="3112005"/>
            <a:ext cx="1200329" cy="12003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39B59D-B701-BE90-9AAF-5BF58A505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3" y="459521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5879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63958-12C6-40F8-9D24-81707E075516}">
  <ds:schemaRefs>
    <ds:schemaRef ds:uri="bb4941f2-48be-4bb0-a3d9-a0ff0057a962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28b27246-006c-4c52-ba09-a14edd98252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742D8-CBBF-49D7-9DCE-835646EF8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761</Words>
  <Application>Microsoft Office PowerPoint</Application>
  <PresentationFormat>Breitbild</PresentationFormat>
  <Paragraphs>88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Times New Roman</vt:lpstr>
      <vt:lpstr>Design bfu</vt:lpstr>
      <vt:lpstr> Uno scaffale di veleni </vt:lpstr>
      <vt:lpstr>PowerPoint-Präsentation</vt:lpstr>
      <vt:lpstr>Perché etichettare i prodotti chimici con pittogrammi di pericolo? </vt:lpstr>
      <vt:lpstr>Acquisti consapevoli</vt:lpstr>
      <vt:lpstr>Usa i prodotti con le dovute misure di sicurezza</vt:lpstr>
      <vt:lpstr>Quali informazioni contiene l’etichetta?</vt:lpstr>
      <vt:lpstr>I 9 simboli di pericolo</vt:lpstr>
      <vt:lpstr>I 9 simboli di pericolo</vt:lpstr>
      <vt:lpstr>I 9 simboli di pericolo</vt:lpstr>
      <vt:lpstr>Stoccaggio e smaltimento</vt:lpstr>
      <vt:lpstr>Reagire correttamente in caso di emergenza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35</cp:revision>
  <cp:lastPrinted>2020-02-05T11:31:12Z</cp:lastPrinted>
  <dcterms:created xsi:type="dcterms:W3CDTF">2019-07-18T09:51:56Z</dcterms:created>
  <dcterms:modified xsi:type="dcterms:W3CDTF">2024-03-20T05:30:48Z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