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297" r:id="rId6"/>
    <p:sldId id="284" r:id="rId7"/>
    <p:sldId id="291" r:id="rId8"/>
    <p:sldId id="292" r:id="rId9"/>
    <p:sldId id="293" r:id="rId10"/>
    <p:sldId id="295" r:id="rId11"/>
    <p:sldId id="287" r:id="rId12"/>
    <p:sldId id="272" r:id="rId13"/>
    <p:sldId id="296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1396C0-9E4B-90E0-B95E-60E7520F3A5D}" name="Schmid Roger" initials="SR" userId="S::r.schmid@bfu.ch::60ca3c1b-a102-45f5-b024-c20eb909d5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94612" autoAdjust="0"/>
  </p:normalViewPr>
  <p:slideViewPr>
    <p:cSldViewPr showGuides="1">
      <p:cViewPr varScale="1">
        <p:scale>
          <a:sx n="143" d="100"/>
          <a:sy n="143" d="100"/>
        </p:scale>
        <p:origin x="343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ämer Andrea" userId="06f2eb28-444d-4018-9c64-066024933901" providerId="ADAL" clId="{2A33B2DA-93F3-4CBC-A773-DAA3858314A0}"/>
    <pc:docChg chg="modSld">
      <pc:chgData name="Krämer Andrea" userId="06f2eb28-444d-4018-9c64-066024933901" providerId="ADAL" clId="{2A33B2DA-93F3-4CBC-A773-DAA3858314A0}" dt="2021-11-16T10:59:45.002" v="53" actId="20577"/>
      <pc:docMkLst>
        <pc:docMk/>
      </pc:docMkLst>
      <pc:sldChg chg="modSp mod">
        <pc:chgData name="Krämer Andrea" userId="06f2eb28-444d-4018-9c64-066024933901" providerId="ADAL" clId="{2A33B2DA-93F3-4CBC-A773-DAA3858314A0}" dt="2021-11-16T10:58:53.780" v="51" actId="6549"/>
        <pc:sldMkLst>
          <pc:docMk/>
          <pc:sldMk cId="92098864" sldId="262"/>
        </pc:sldMkLst>
        <pc:spChg chg="mod">
          <ac:chgData name="Krämer Andrea" userId="06f2eb28-444d-4018-9c64-066024933901" providerId="ADAL" clId="{2A33B2DA-93F3-4CBC-A773-DAA3858314A0}" dt="2021-11-16T10:58:53.780" v="51" actId="6549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Krämer Andrea" userId="06f2eb28-444d-4018-9c64-066024933901" providerId="ADAL" clId="{2A33B2DA-93F3-4CBC-A773-DAA3858314A0}" dt="2021-11-16T10:57:56.869" v="49" actId="20577"/>
        <pc:sldMkLst>
          <pc:docMk/>
          <pc:sldMk cId="2787934272" sldId="284"/>
        </pc:sldMkLst>
        <pc:spChg chg="mod">
          <ac:chgData name="Krämer Andrea" userId="06f2eb28-444d-4018-9c64-066024933901" providerId="ADAL" clId="{2A33B2DA-93F3-4CBC-A773-DAA3858314A0}" dt="2021-11-16T10:57:56.869" v="49" actId="20577"/>
          <ac:spMkLst>
            <pc:docMk/>
            <pc:sldMk cId="2787934272" sldId="284"/>
            <ac:spMk id="3" creationId="{7A1796D6-58DE-42C0-9574-57FAD754BA02}"/>
          </ac:spMkLst>
        </pc:spChg>
      </pc:sldChg>
      <pc:sldChg chg="modSp mod">
        <pc:chgData name="Krämer Andrea" userId="06f2eb28-444d-4018-9c64-066024933901" providerId="ADAL" clId="{2A33B2DA-93F3-4CBC-A773-DAA3858314A0}" dt="2021-11-16T10:58:36.474" v="50" actId="108"/>
        <pc:sldMkLst>
          <pc:docMk/>
          <pc:sldMk cId="3891096619" sldId="291"/>
        </pc:sldMkLst>
        <pc:spChg chg="mod">
          <ac:chgData name="Krämer Andrea" userId="06f2eb28-444d-4018-9c64-066024933901" providerId="ADAL" clId="{2A33B2DA-93F3-4CBC-A773-DAA3858314A0}" dt="2021-11-16T10:58:36.474" v="50" actId="108"/>
          <ac:spMkLst>
            <pc:docMk/>
            <pc:sldMk cId="3891096619" sldId="291"/>
            <ac:spMk id="2" creationId="{839D7718-7F40-4EC5-A88D-5B7E0CDAD0AE}"/>
          </ac:spMkLst>
        </pc:spChg>
      </pc:sldChg>
      <pc:sldChg chg="modSp mod">
        <pc:chgData name="Krämer Andrea" userId="06f2eb28-444d-4018-9c64-066024933901" providerId="ADAL" clId="{2A33B2DA-93F3-4CBC-A773-DAA3858314A0}" dt="2021-11-16T10:57:09.201" v="36" actId="6549"/>
        <pc:sldMkLst>
          <pc:docMk/>
          <pc:sldMk cId="723345320" sldId="292"/>
        </pc:sldMkLst>
        <pc:spChg chg="mod">
          <ac:chgData name="Krämer Andrea" userId="06f2eb28-444d-4018-9c64-066024933901" providerId="ADAL" clId="{2A33B2DA-93F3-4CBC-A773-DAA3858314A0}" dt="2021-11-16T10:57:09.201" v="36" actId="6549"/>
          <ac:spMkLst>
            <pc:docMk/>
            <pc:sldMk cId="723345320" sldId="292"/>
            <ac:spMk id="2" creationId="{839D7718-7F40-4EC5-A88D-5B7E0CDAD0AE}"/>
          </ac:spMkLst>
        </pc:spChg>
        <pc:spChg chg="mod">
          <ac:chgData name="Krämer Andrea" userId="06f2eb28-444d-4018-9c64-066024933901" providerId="ADAL" clId="{2A33B2DA-93F3-4CBC-A773-DAA3858314A0}" dt="2021-11-16T10:56:54.024" v="30" actId="20577"/>
          <ac:spMkLst>
            <pc:docMk/>
            <pc:sldMk cId="723345320" sldId="292"/>
            <ac:spMk id="3" creationId="{7A1796D6-58DE-42C0-9574-57FAD754BA02}"/>
          </ac:spMkLst>
        </pc:spChg>
      </pc:sldChg>
      <pc:sldChg chg="modSp mod">
        <pc:chgData name="Krämer Andrea" userId="06f2eb28-444d-4018-9c64-066024933901" providerId="ADAL" clId="{2A33B2DA-93F3-4CBC-A773-DAA3858314A0}" dt="2021-11-16T10:57:14.403" v="39" actId="6549"/>
        <pc:sldMkLst>
          <pc:docMk/>
          <pc:sldMk cId="31391701" sldId="293"/>
        </pc:sldMkLst>
        <pc:spChg chg="mod">
          <ac:chgData name="Krämer Andrea" userId="06f2eb28-444d-4018-9c64-066024933901" providerId="ADAL" clId="{2A33B2DA-93F3-4CBC-A773-DAA3858314A0}" dt="2021-11-16T10:57:14.403" v="39" actId="6549"/>
          <ac:spMkLst>
            <pc:docMk/>
            <pc:sldMk cId="31391701" sldId="293"/>
            <ac:spMk id="2" creationId="{839D7718-7F40-4EC5-A88D-5B7E0CDAD0AE}"/>
          </ac:spMkLst>
        </pc:spChg>
        <pc:spChg chg="mod">
          <ac:chgData name="Krämer Andrea" userId="06f2eb28-444d-4018-9c64-066024933901" providerId="ADAL" clId="{2A33B2DA-93F3-4CBC-A773-DAA3858314A0}" dt="2021-11-16T10:56:24.122" v="19" actId="6549"/>
          <ac:spMkLst>
            <pc:docMk/>
            <pc:sldMk cId="31391701" sldId="293"/>
            <ac:spMk id="3" creationId="{7A1796D6-58DE-42C0-9574-57FAD754BA02}"/>
          </ac:spMkLst>
        </pc:spChg>
      </pc:sldChg>
      <pc:sldChg chg="modSp mod">
        <pc:chgData name="Krämer Andrea" userId="06f2eb28-444d-4018-9c64-066024933901" providerId="ADAL" clId="{2A33B2DA-93F3-4CBC-A773-DAA3858314A0}" dt="2021-11-16T10:59:45.002" v="53" actId="20577"/>
        <pc:sldMkLst>
          <pc:docMk/>
          <pc:sldMk cId="4243154019" sldId="295"/>
        </pc:sldMkLst>
        <pc:spChg chg="mod">
          <ac:chgData name="Krämer Andrea" userId="06f2eb28-444d-4018-9c64-066024933901" providerId="ADAL" clId="{2A33B2DA-93F3-4CBC-A773-DAA3858314A0}" dt="2021-11-16T10:59:45.002" v="53" actId="20577"/>
          <ac:spMkLst>
            <pc:docMk/>
            <pc:sldMk cId="4243154019" sldId="295"/>
            <ac:spMk id="3" creationId="{7A1796D6-58DE-42C0-9574-57FAD754BA02}"/>
          </ac:spMkLst>
        </pc:spChg>
      </pc:sldChg>
      <pc:sldChg chg="modSp mod">
        <pc:chgData name="Krämer Andrea" userId="06f2eb28-444d-4018-9c64-066024933901" providerId="ADAL" clId="{2A33B2DA-93F3-4CBC-A773-DAA3858314A0}" dt="2021-11-16T10:55:20.169" v="0" actId="20577"/>
        <pc:sldMkLst>
          <pc:docMk/>
          <pc:sldMk cId="830664066" sldId="296"/>
        </pc:sldMkLst>
        <pc:spChg chg="mod">
          <ac:chgData name="Krämer Andrea" userId="06f2eb28-444d-4018-9c64-066024933901" providerId="ADAL" clId="{2A33B2DA-93F3-4CBC-A773-DAA3858314A0}" dt="2021-11-16T10:55:20.169" v="0" actId="20577"/>
          <ac:spMkLst>
            <pc:docMk/>
            <pc:sldMk cId="830664066" sldId="29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1BBC3C37-4D95-4156-BEB4-7199BC7BD223}"/>
    <pc:docChg chg="undo redo custSel modSld">
      <pc:chgData name="Baeriswyl Michelle" userId="7dbe6026-e9b7-4e33-982d-84db899c07af" providerId="ADAL" clId="{1BBC3C37-4D95-4156-BEB4-7199BC7BD223}" dt="2021-11-15T08:15:56.575" v="72"/>
      <pc:docMkLst>
        <pc:docMk/>
      </pc:docMkLst>
      <pc:sldChg chg="modSp mod addCm delCm modCm">
        <pc:chgData name="Baeriswyl Michelle" userId="7dbe6026-e9b7-4e33-982d-84db899c07af" providerId="ADAL" clId="{1BBC3C37-4D95-4156-BEB4-7199BC7BD223}" dt="2021-11-15T08:13:39.708" v="31" actId="108"/>
        <pc:sldMkLst>
          <pc:docMk/>
          <pc:sldMk cId="2787934272" sldId="284"/>
        </pc:sldMkLst>
        <pc:spChg chg="mod">
          <ac:chgData name="Baeriswyl Michelle" userId="7dbe6026-e9b7-4e33-982d-84db899c07af" providerId="ADAL" clId="{1BBC3C37-4D95-4156-BEB4-7199BC7BD223}" dt="2021-11-15T08:13:39.708" v="31" actId="108"/>
          <ac:spMkLst>
            <pc:docMk/>
            <pc:sldMk cId="2787934272" sldId="284"/>
            <ac:spMk id="3" creationId="{7A1796D6-58DE-42C0-9574-57FAD754BA02}"/>
          </ac:spMkLst>
        </pc:spChg>
      </pc:sldChg>
      <pc:sldChg chg="modSp mod delCm">
        <pc:chgData name="Baeriswyl Michelle" userId="7dbe6026-e9b7-4e33-982d-84db899c07af" providerId="ADAL" clId="{1BBC3C37-4D95-4156-BEB4-7199BC7BD223}" dt="2021-11-15T08:15:46.166" v="71" actId="20577"/>
        <pc:sldMkLst>
          <pc:docMk/>
          <pc:sldMk cId="3891096619" sldId="291"/>
        </pc:sldMkLst>
        <pc:spChg chg="mod">
          <ac:chgData name="Baeriswyl Michelle" userId="7dbe6026-e9b7-4e33-982d-84db899c07af" providerId="ADAL" clId="{1BBC3C37-4D95-4156-BEB4-7199BC7BD223}" dt="2021-11-15T08:15:46.166" v="71" actId="20577"/>
          <ac:spMkLst>
            <pc:docMk/>
            <pc:sldMk cId="3891096619" sldId="291"/>
            <ac:spMk id="2" creationId="{839D7718-7F40-4EC5-A88D-5B7E0CDAD0AE}"/>
          </ac:spMkLst>
        </pc:spChg>
      </pc:sldChg>
      <pc:sldChg chg="delCm">
        <pc:chgData name="Baeriswyl Michelle" userId="7dbe6026-e9b7-4e33-982d-84db899c07af" providerId="ADAL" clId="{1BBC3C37-4D95-4156-BEB4-7199BC7BD223}" dt="2021-11-15T08:15:56.575" v="72"/>
        <pc:sldMkLst>
          <pc:docMk/>
          <pc:sldMk cId="4243154019" sldId="295"/>
        </pc:sldMkLst>
      </pc:sldChg>
    </pc:docChg>
  </pc:docChgLst>
  <pc:docChgLst>
    <pc:chgData name="Baeriswyl Michelle" userId="7dbe6026-e9b7-4e33-982d-84db899c07af" providerId="ADAL" clId="{7FA6602C-548B-4EDB-9504-741D5DE47B46}"/>
    <pc:docChg chg="modSld">
      <pc:chgData name="Baeriswyl Michelle" userId="7dbe6026-e9b7-4e33-982d-84db899c07af" providerId="ADAL" clId="{7FA6602C-548B-4EDB-9504-741D5DE47B46}" dt="2022-01-26T05:41:48.039" v="0" actId="207"/>
      <pc:docMkLst>
        <pc:docMk/>
      </pc:docMkLst>
      <pc:sldChg chg="modSp mod">
        <pc:chgData name="Baeriswyl Michelle" userId="7dbe6026-e9b7-4e33-982d-84db899c07af" providerId="ADAL" clId="{7FA6602C-548B-4EDB-9504-741D5DE47B46}" dt="2022-01-26T05:41:48.039" v="0" actId="207"/>
        <pc:sldMkLst>
          <pc:docMk/>
          <pc:sldMk cId="921959464" sldId="272"/>
        </pc:sldMkLst>
        <pc:spChg chg="mod">
          <ac:chgData name="Baeriswyl Michelle" userId="7dbe6026-e9b7-4e33-982d-84db899c07af" providerId="ADAL" clId="{7FA6602C-548B-4EDB-9504-741D5DE47B46}" dt="2022-01-26T05:41:48.039" v="0" actId="207"/>
          <ac:spMkLst>
            <pc:docMk/>
            <pc:sldMk cId="921959464" sldId="27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36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414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35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904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62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Januar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fb-cipi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Bloss nichts anbrennen lassen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152127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</a:t>
            </a:r>
            <a:r>
              <a:rPr lang="de-CH" dirty="0">
                <a:hlinkClick r:id="rId3"/>
              </a:rPr>
              <a:t>ratgeber.bfu.ch</a:t>
            </a:r>
            <a:r>
              <a:rPr lang="de-CH" dirty="0"/>
              <a:t> und </a:t>
            </a:r>
            <a:r>
              <a:rPr lang="de-CH" dirty="0">
                <a:hlinkClick r:id="rId4"/>
              </a:rPr>
              <a:t>bfb-cipi.ch</a:t>
            </a:r>
            <a:r>
              <a:rPr lang="de-CH" dirty="0"/>
              <a:t>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5" y="1484784"/>
            <a:ext cx="5832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CH" dirty="0"/>
              <a:t>Kochendes Wasser, Herdplatte, Backofen und Grill – </a:t>
            </a:r>
            <a:r>
              <a:rPr lang="de-DE" dirty="0"/>
              <a:t>sobald Hitze und Feuer im Spiel sind, besteht Unfallgefahr.</a:t>
            </a:r>
            <a:endParaRPr lang="de-CH" dirty="0"/>
          </a:p>
          <a:p>
            <a:pPr marL="0" lvl="1" indent="0">
              <a:buNone/>
            </a:pPr>
            <a:r>
              <a:rPr lang="de-DE" dirty="0"/>
              <a:t>Jährlich verletzen sich in der </a:t>
            </a:r>
            <a:r>
              <a:rPr lang="de-DE"/>
              <a:t>Schweiz 8000 </a:t>
            </a:r>
            <a:r>
              <a:rPr lang="de-DE" dirty="0"/>
              <a:t>Personen durch Verbrennungen oder Verbrühungen.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5" name="Grafik 4" descr="Ein Bild, das drinnen, orange, Kochen, Pfanne enthält.&#10;&#10;Automatisch generierte Beschreibung">
            <a:extLst>
              <a:ext uri="{FF2B5EF4-FFF2-40B4-BE49-F238E27FC236}">
                <a16:creationId xmlns:a16="http://schemas.microsoft.com/office/drawing/2014/main" id="{ECB5C7BE-3D03-4D80-90F0-B65109753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8746" b="2"/>
          <a:stretch/>
        </p:blipFill>
        <p:spPr>
          <a:xfrm>
            <a:off x="6581758" y="1370731"/>
            <a:ext cx="5136671" cy="4404147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E3B9D7C-F614-4A2F-A00D-D858AEE85CB7}"/>
              </a:ext>
            </a:extLst>
          </p:cNvPr>
          <p:cNvSpPr txBox="1"/>
          <p:nvPr/>
        </p:nvSpPr>
        <p:spPr>
          <a:xfrm>
            <a:off x="10914186" y="57494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Getty Images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33657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 der Küche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408711" cy="4692179"/>
          </a:xfrm>
        </p:spPr>
        <p:txBody>
          <a:bodyPr/>
          <a:lstStyle/>
          <a:p>
            <a:pPr lvl="1"/>
            <a:r>
              <a:rPr lang="de-CH" dirty="0"/>
              <a:t>Die Hände mit Kochhandschuhen oder Topflappen vor Hitze schützen.</a:t>
            </a:r>
            <a:endParaRPr lang="de-CH" sz="2800" dirty="0"/>
          </a:p>
          <a:p>
            <a:pPr lvl="1"/>
            <a:r>
              <a:rPr lang="de-CH" dirty="0"/>
              <a:t>Wenn möglich die hinteren Platten benützen.</a:t>
            </a:r>
            <a:endParaRPr lang="de-CH" sz="2800" dirty="0"/>
          </a:p>
          <a:p>
            <a:pPr lvl="1"/>
            <a:r>
              <a:rPr lang="de-CH" dirty="0"/>
              <a:t>Pfannenstiele beim Kochen nach hinten drehen.</a:t>
            </a:r>
            <a:endParaRPr lang="de-CH" sz="2800" dirty="0"/>
          </a:p>
          <a:p>
            <a:pPr lvl="1"/>
            <a:r>
              <a:rPr lang="de-CH" dirty="0"/>
              <a:t>Elektrogeräte nah an die Wand stellen und bei Nichtgebrauch Kabel aufrollen.</a:t>
            </a:r>
            <a:endParaRPr lang="de-CH" sz="2800" dirty="0"/>
          </a:p>
          <a:p>
            <a:pPr fontAlgn="base"/>
            <a:r>
              <a:rPr lang="de-CH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198686-59CA-466A-A10B-BFD070762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836712"/>
            <a:ext cx="3717803" cy="526430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fontAlgn="base"/>
            <a:r>
              <a:rPr lang="de-CH" dirty="0"/>
              <a:t>Beim Grillieren: Kohle- und Gasgrill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/>
            <a:r>
              <a:rPr lang="de-CH" dirty="0"/>
              <a:t>Grill standfest auf eine stabile Unterlage im Freien stellen.</a:t>
            </a:r>
          </a:p>
          <a:p>
            <a:pPr lvl="1"/>
            <a:r>
              <a:rPr lang="de-DE" dirty="0"/>
              <a:t>Mit genügend Abstand zu brennbaren Materialien aufstellen.</a:t>
            </a:r>
          </a:p>
          <a:p>
            <a:pPr lvl="1"/>
            <a:r>
              <a:rPr lang="de-DE" dirty="0"/>
              <a:t>Kinder und Tiere in der Nähe des Grills beaufsichtigen.</a:t>
            </a:r>
          </a:p>
          <a:p>
            <a:pPr lvl="2"/>
            <a:endParaRPr lang="de-CH" dirty="0"/>
          </a:p>
          <a:p>
            <a:pPr fontAlgn="base"/>
            <a:r>
              <a:rPr lang="de-CH" dirty="0"/>
              <a:t> </a:t>
            </a:r>
          </a:p>
          <a:p>
            <a:pPr fontAlgn="base"/>
            <a:r>
              <a:rPr lang="de-CH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4A5434-60AC-4194-B128-3FF20F35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822512"/>
            <a:ext cx="4817112" cy="32129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7921D2F-3D41-475B-BF5A-17A56BF73B2B}"/>
              </a:ext>
            </a:extLst>
          </p:cNvPr>
          <p:cNvSpPr txBox="1"/>
          <p:nvPr/>
        </p:nvSpPr>
        <p:spPr>
          <a:xfrm>
            <a:off x="10460930" y="503548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Getty Images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89109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CH" dirty="0"/>
              <a:t>Beim Grillieren: Kohlegrill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7416823" cy="4692179"/>
          </a:xfrm>
        </p:spPr>
        <p:txBody>
          <a:bodyPr/>
          <a:lstStyle/>
          <a:p>
            <a:pPr lvl="1"/>
            <a:r>
              <a:rPr lang="de-DE" dirty="0" err="1"/>
              <a:t>Ausschliesslich</a:t>
            </a:r>
            <a:r>
              <a:rPr lang="de-DE" dirty="0"/>
              <a:t> Anzündwürfel, Brennpaste oder Anzündkamin als Anzündhilfe verwenden.</a:t>
            </a:r>
            <a:r>
              <a:rPr lang="de-CH" dirty="0"/>
              <a:t>  </a:t>
            </a:r>
            <a:endParaRPr lang="de-CH" sz="1800" dirty="0"/>
          </a:p>
          <a:p>
            <a:pPr lvl="1"/>
            <a:r>
              <a:rPr lang="de-CH" dirty="0"/>
              <a:t>Asche in einem feuerfesten Behälter ausglühen lassen (mind. 48 Stunden).</a:t>
            </a:r>
            <a:endParaRPr lang="de-CH" sz="1800" dirty="0"/>
          </a:p>
          <a:p>
            <a:pPr lvl="1"/>
            <a:r>
              <a:rPr lang="de-CH" dirty="0"/>
              <a:t>Grill erst wegräumen, wenn er vollständig ausgekühlt ist.  </a:t>
            </a:r>
            <a:endParaRPr lang="de-CH" sz="1800" dirty="0"/>
          </a:p>
          <a:p>
            <a:pPr fontAlgn="base"/>
            <a:r>
              <a:rPr lang="de-CH" dirty="0"/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Grafik 5" descr="Ein Bild, das Küchengerät enthält.&#10;&#10;Automatisch generierte Beschreibung">
            <a:extLst>
              <a:ext uri="{FF2B5EF4-FFF2-40B4-BE49-F238E27FC236}">
                <a16:creationId xmlns:a16="http://schemas.microsoft.com/office/drawing/2014/main" id="{0EC28ED1-0511-45A4-82B7-5619D1006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44" b="75882" l="16806" r="95510">
                        <a14:foregroundMark x1="84990" y1="45799" x2="79492" y2="45099"/>
                        <a14:foregroundMark x1="73149" y1="53482" x2="73252" y2="55548"/>
                        <a14:foregroundMark x1="73252" y1="55548" x2="77999" y2="60231"/>
                        <a14:foregroundMark x1="77999" y1="60231" x2="84990" y2="62925"/>
                        <a14:foregroundMark x1="88531" y1="61268" x2="90570" y2="60314"/>
                        <a14:foregroundMark x1="84990" y1="62925" x2="88345" y2="61355"/>
                        <a14:foregroundMark x1="90382" y1="52918" x2="89865" y2="50738"/>
                        <a14:foregroundMark x1="89865" y1="50738" x2="88075" y2="48100"/>
                        <a14:foregroundMark x1="69788" y1="57473" x2="67419" y2="60058"/>
                        <a14:foregroundMark x1="73139" y1="64163" x2="72097" y2="59910"/>
                        <a14:foregroundMark x1="72097" y1="59910" x2="70558" y2="57280"/>
                        <a14:foregroundMark x1="75690" y1="47146" x2="81206" y2="44387"/>
                        <a14:foregroundMark x1="81206" y1="44387" x2="84606" y2="45927"/>
                        <a14:foregroundMark x1="79346" y1="44901" x2="76074" y2="45991"/>
                        <a14:foregroundMark x1="75818" y1="45927" x2="81591" y2="44452"/>
                        <a14:foregroundMark x1="81591" y1="44452" x2="82938" y2="44836"/>
                        <a14:foregroundMark x1="75882" y1="45093" x2="75882" y2="45093"/>
                        <a14:foregroundMark x1="75690" y1="44836" x2="75882" y2="45670"/>
                        <a14:foregroundMark x1="75818" y1="44644" x2="76395" y2="44836"/>
                        <a14:foregroundMark x1="68762" y1="61129" x2="68313" y2="60167"/>
                        <a14:foregroundMark x1="66068" y1="59205" x2="67928" y2="58627"/>
                        <a14:foregroundMark x1="66004" y1="59205" x2="66260" y2="58884"/>
                        <a14:foregroundMark x1="84926" y1="71969" x2="83964" y2="65876"/>
                        <a14:foregroundMark x1="83964" y1="65876" x2="83002" y2="64849"/>
                        <a14:foregroundMark x1="85439" y1="71969" x2="85696" y2="72803"/>
                        <a14:foregroundMark x1="87620" y1="60295" x2="86915" y2="60167"/>
                        <a14:foregroundMark x1="75561" y1="46183" x2="75112" y2="54650"/>
                        <a14:foregroundMark x1="75625" y1="44580" x2="75433" y2="46183"/>
                        <a14:foregroundMark x1="75561" y1="44387" x2="83066" y2="44836"/>
                        <a14:foregroundMark x1="80564" y1="44452" x2="82168" y2="44387"/>
                        <a14:foregroundMark x1="77614" y1="44323" x2="81270" y2="44131"/>
                        <a14:foregroundMark x1="90443" y1="53432" x2="86081" y2="55420"/>
                        <a14:foregroundMark x1="86081" y1="55420" x2="89929" y2="58114"/>
                        <a14:foregroundMark x1="89929" y1="58114" x2="91341" y2="54137"/>
                        <a14:foregroundMark x1="91341" y1="54137" x2="90186" y2="52854"/>
                        <a14:foregroundMark x1="87877" y1="47979" x2="88903" y2="47017"/>
                        <a14:foregroundMark x1="87556" y1="48749" x2="87492" y2="48300"/>
                        <a14:foregroundMark x1="87620" y1="48877" x2="86594" y2="49326"/>
                        <a14:foregroundMark x1="84670" y1="45991" x2="84221" y2="54650"/>
                        <a14:foregroundMark x1="84221" y1="54650" x2="84990" y2="50481"/>
                        <a14:foregroundMark x1="84990" y1="50481" x2="84221" y2="51187"/>
                        <a14:foregroundMark x1="87364" y1="60103" x2="87749" y2="60038"/>
                        <a14:foregroundMark x1="89673" y1="59846" x2="89288" y2="59974"/>
                        <a14:foregroundMark x1="89160" y1="60295" x2="87171" y2="59654"/>
                        <a14:foregroundMark x1="74727" y1="54458" x2="70237" y2="55292"/>
                        <a14:foregroundMark x1="70237" y1="55292" x2="74278" y2="54073"/>
                        <a14:foregroundMark x1="74278" y1="54073" x2="75176" y2="54458"/>
                        <a14:foregroundMark x1="73124" y1="54266" x2="68826" y2="55164"/>
                        <a14:foregroundMark x1="68826" y1="55164" x2="68505" y2="56575"/>
                        <a14:foregroundMark x1="85375" y1="48044" x2="86722" y2="47787"/>
                        <a14:foregroundMark x1="86851" y1="49647" x2="86594" y2="53432"/>
                        <a14:foregroundMark x1="66581" y1="70815" x2="67223" y2="71584"/>
                        <a14:foregroundMark x1="66453" y1="71007" x2="67094" y2="71713"/>
                        <a14:backgroundMark x1="66966" y1="53624" x2="70237" y2="37460"/>
                        <a14:backgroundMark x1="70237" y1="37460" x2="67094" y2="31879"/>
                        <a14:backgroundMark x1="67094" y1="31879" x2="59076" y2="28801"/>
                        <a14:backgroundMark x1="59076" y1="28801" x2="52534" y2="28801"/>
                        <a14:backgroundMark x1="52534" y1="28801" x2="38294" y2="24824"/>
                        <a14:backgroundMark x1="38294" y1="24824" x2="22579" y2="28287"/>
                        <a14:backgroundMark x1="22579" y1="28287" x2="15972" y2="32777"/>
                        <a14:backgroundMark x1="15972" y1="32777" x2="12765" y2="38101"/>
                        <a14:backgroundMark x1="12765" y1="38101" x2="10199" y2="47659"/>
                        <a14:backgroundMark x1="10199" y1="47659" x2="10904" y2="63374"/>
                        <a14:backgroundMark x1="10904" y1="63374" x2="16613" y2="71264"/>
                        <a14:backgroundMark x1="16613" y1="71264" x2="24182" y2="77037"/>
                        <a14:backgroundMark x1="24182" y1="77037" x2="36498" y2="79346"/>
                        <a14:backgroundMark x1="36498" y1="79346" x2="59012" y2="74150"/>
                        <a14:backgroundMark x1="59012" y1="74150" x2="64657" y2="68762"/>
                        <a14:backgroundMark x1="66237" y1="57319" x2="66774" y2="53432"/>
                        <a14:backgroundMark x1="64657" y1="68762" x2="65222" y2="64673"/>
                        <a14:backgroundMark x1="67800" y1="43489" x2="60423" y2="30083"/>
                        <a14:backgroundMark x1="60423" y1="30083" x2="53432" y2="29057"/>
                        <a14:backgroundMark x1="53432" y1="29057" x2="48749" y2="34894"/>
                        <a14:backgroundMark x1="48749" y1="34894" x2="46568" y2="41950"/>
                        <a14:backgroundMark x1="46568" y1="41950" x2="46889" y2="56767"/>
                        <a14:backgroundMark x1="46889" y1="56767" x2="48877" y2="62540"/>
                        <a14:backgroundMark x1="48877" y1="62540" x2="58691" y2="70301"/>
                        <a14:backgroundMark x1="58691" y1="70301" x2="63374" y2="65555"/>
                        <a14:backgroundMark x1="63374" y1="65555" x2="64080" y2="53111"/>
                        <a14:backgroundMark x1="64080" y1="53111" x2="68505" y2="40795"/>
                        <a14:backgroundMark x1="68505" y1="40795" x2="68570" y2="40795"/>
                        <a14:backgroundMark x1="64464" y1="57729" x2="63502" y2="65362"/>
                        <a14:backgroundMark x1="64015" y1="60167" x2="63695" y2="64913"/>
                        <a14:backgroundMark x1="64721" y1="59654" x2="64913" y2="65747"/>
                        <a14:backgroundMark x1="64913" y1="65747" x2="64849" y2="65811"/>
                        <a14:backgroundMark x1="68362" y1="70793" x2="70430" y2="66838"/>
                        <a14:backgroundMark x1="67479" y1="72482" x2="68214" y2="71076"/>
                        <a14:backgroundMark x1="70430" y1="66838" x2="76588" y2="66196"/>
                        <a14:backgroundMark x1="76588" y1="66196" x2="84734" y2="75112"/>
                        <a14:backgroundMark x1="90527" y1="53529" x2="91276" y2="50738"/>
                        <a14:backgroundMark x1="89043" y1="59059" x2="90217" y2="54683"/>
                        <a14:backgroundMark x1="85590" y1="71924" x2="88549" y2="60897"/>
                        <a14:backgroundMark x1="84734" y1="75112" x2="85283" y2="73067"/>
                        <a14:backgroundMark x1="88188" y1="47257" x2="87478" y2="46457"/>
                        <a14:backgroundMark x1="91276" y1="50738" x2="88600" y2="47722"/>
                        <a14:backgroundMark x1="87235" y1="46183" x2="85771" y2="45820"/>
                        <a14:backgroundMark x1="74365" y1="48153" x2="68185" y2="53560"/>
                        <a14:backgroundMark x1="65779" y1="60072" x2="66102" y2="71266"/>
                        <a14:backgroundMark x1="66267" y1="72322" x2="67479" y2="72611"/>
                        <a14:backgroundMark x1="73055" y1="53266" x2="74169" y2="51838"/>
                        <a14:backgroundMark x1="72611" y1="50994" x2="72663" y2="53348"/>
                        <a14:backgroundMark x1="72931" y1="50930" x2="73124" y2="52598"/>
                        <a14:backgroundMark x1="73060" y1="50930" x2="73380" y2="51572"/>
                        <a14:backgroundMark x1="73252" y1="51700" x2="73637" y2="52341"/>
                        <a14:backgroundMark x1="73124" y1="52598" x2="73124" y2="53251"/>
                        <a14:backgroundMark x1="66581" y1="61001" x2="67855" y2="59453"/>
                        <a14:backgroundMark x1="67479" y1="67287" x2="67030" y2="68377"/>
                        <a14:backgroundMark x1="69596" y1="66517" x2="69339" y2="67864"/>
                        <a14:backgroundMark x1="71135" y1="71520" x2="82104" y2="76267"/>
                        <a14:backgroundMark x1="69788" y1="71520" x2="70045" y2="72611"/>
                        <a14:backgroundMark x1="71713" y1="66581" x2="68762" y2="68634"/>
                        <a14:backgroundMark x1="72675" y1="65747" x2="73380" y2="65170"/>
                        <a14:backgroundMark x1="72675" y1="71135" x2="72033" y2="71456"/>
                        <a14:backgroundMark x1="68249" y1="71969" x2="71007" y2="73060"/>
                        <a14:backgroundMark x1="73380" y1="66004" x2="73124" y2="64978"/>
                        <a14:backgroundMark x1="74022" y1="67030" x2="73252" y2="64849"/>
                        <a14:backgroundMark x1="73380" y1="65106" x2="73894" y2="67607"/>
                        <a14:backgroundMark x1="72675" y1="64849" x2="73380" y2="64913"/>
                        <a14:backgroundMark x1="73122" y1="53252" x2="73252" y2="52213"/>
                        <a14:backgroundMark x1="73188" y1="47402" x2="74308" y2="46408"/>
                        <a14:backgroundMark x1="77742" y1="43361" x2="84157" y2="43233"/>
                        <a14:backgroundMark x1="89048" y1="46679" x2="98268" y2="53175"/>
                        <a14:backgroundMark x1="84157" y1="43233" x2="88807" y2="46509"/>
                        <a14:backgroundMark x1="91591" y1="54959" x2="91854" y2="59461"/>
                        <a14:backgroundMark x1="91469" y1="52854" x2="91524" y2="53799"/>
                        <a14:backgroundMark x1="91854" y1="59461" x2="90250" y2="67479"/>
                        <a14:backgroundMark x1="90250" y1="67479" x2="85696" y2="77229"/>
                        <a14:backgroundMark x1="83836" y1="74727" x2="84028" y2="76267"/>
                        <a14:backgroundMark x1="86209" y1="78384" x2="90763" y2="71905"/>
                        <a14:backgroundMark x1="90763" y1="71905" x2="93714" y2="52213"/>
                        <a14:backgroundMark x1="93714" y1="52213" x2="99872" y2="53624"/>
                        <a14:backgroundMark x1="99872" y1="53624" x2="98268" y2="68185"/>
                        <a14:backgroundMark x1="98268" y1="68185" x2="91725" y2="78768"/>
                        <a14:backgroundMark x1="91725" y1="78768" x2="85375" y2="78961"/>
                        <a14:backgroundMark x1="85375" y1="78961" x2="87877" y2="76459"/>
                        <a14:backgroundMark x1="98140" y1="54266" x2="87941" y2="78127"/>
                        <a14:backgroundMark x1="87941" y1="78127" x2="95767" y2="73060"/>
                        <a14:backgroundMark x1="95767" y1="73060" x2="98589" y2="67543"/>
                        <a14:backgroundMark x1="98589" y1="67543" x2="99743" y2="54586"/>
                        <a14:backgroundMark x1="99743" y1="54586" x2="93778" y2="55613"/>
                        <a14:backgroundMark x1="93778" y1="55613" x2="93650" y2="56575"/>
                        <a14:backgroundMark x1="95125" y1="52213" x2="93137" y2="57858"/>
                        <a14:backgroundMark x1="93137" y1="57858" x2="94676" y2="50353"/>
                        <a14:backgroundMark x1="94676" y1="50353" x2="94291" y2="49904"/>
                        <a14:backgroundMark x1="94484" y1="53303" x2="94484" y2="59846"/>
                        <a14:backgroundMark x1="94484" y1="59846" x2="94676" y2="59910"/>
                        <a14:backgroundMark x1="98140" y1="56767" x2="98076" y2="57729"/>
                        <a14:backgroundMark x1="95318" y1="64144" x2="94227" y2="72290"/>
                        <a14:backgroundMark x1="94227" y1="72290" x2="97178" y2="57793"/>
                        <a14:backgroundMark x1="97563" y1="59076" x2="96921" y2="62668"/>
                        <a14:backgroundMark x1="96985" y1="62604" x2="94997" y2="68826"/>
                        <a14:backgroundMark x1="94997" y1="68826" x2="98332" y2="63566"/>
                        <a14:backgroundMark x1="98332" y1="63566" x2="97755" y2="62861"/>
                        <a14:backgroundMark x1="93457" y1="73380" x2="93201" y2="73060"/>
                        <a14:backgroundMark x1="94676" y1="70879" x2="96729" y2="64400"/>
                        <a14:backgroundMark x1="96729" y1="64400" x2="95253" y2="70815"/>
                        <a14:backgroundMark x1="95253" y1="70815" x2="91020" y2="75882"/>
                        <a14:backgroundMark x1="91020" y1="75882" x2="95831" y2="70494"/>
                        <a14:backgroundMark x1="95831" y1="70494" x2="91982" y2="75305"/>
                        <a14:backgroundMark x1="91982" y1="75305" x2="91661" y2="76074"/>
                        <a14:backgroundMark x1="97563" y1="50866" x2="93906" y2="44644"/>
                        <a14:backgroundMark x1="93906" y1="44644" x2="88390" y2="42142"/>
                        <a14:backgroundMark x1="88390" y1="42142" x2="87749" y2="42527"/>
                        <a14:backgroundMark x1="92880" y1="48493" x2="92239" y2="45799"/>
                        <a14:backgroundMark x1="97049" y1="52662" x2="95382" y2="46376"/>
                        <a14:backgroundMark x1="95382" y1="46376" x2="91854" y2="41501"/>
                        <a14:backgroundMark x1="91854" y1="41501" x2="96216" y2="48236"/>
                        <a14:backgroundMark x1="91661" y1="42271" x2="92239" y2="41565"/>
                        <a14:backgroundMark x1="91405" y1="45350" x2="93393" y2="50160"/>
                        <a14:backgroundMark x1="96600" y1="48685" x2="97947" y2="54779"/>
                        <a14:backgroundMark x1="98589" y1="62348" x2="96857" y2="66325"/>
                        <a14:backgroundMark x1="87107" y1="47723" x2="88287" y2="48449"/>
                        <a14:backgroundMark x1="91020" y1="39769" x2="84285" y2="40475"/>
                        <a14:backgroundMark x1="84285" y1="40475" x2="91084" y2="43105"/>
                        <a14:backgroundMark x1="91084" y1="43105" x2="92110" y2="37588"/>
                        <a14:backgroundMark x1="91533" y1="39513" x2="90314" y2="42142"/>
                        <a14:backgroundMark x1="86851" y1="41693" x2="79346" y2="43361"/>
                        <a14:backgroundMark x1="74022" y1="46632" x2="71841" y2="48685"/>
                        <a14:backgroundMark x1="43361" y1="24439" x2="23669" y2="28159"/>
                        <a14:backgroundMark x1="23669" y1="28159" x2="16164" y2="32521"/>
                        <a14:backgroundMark x1="16164" y1="32521" x2="12123" y2="38486"/>
                        <a14:backgroundMark x1="12123" y1="38486" x2="11674" y2="52405"/>
                        <a14:backgroundMark x1="11674" y1="52405" x2="13598" y2="59140"/>
                        <a14:backgroundMark x1="13598" y1="59140" x2="17126" y2="64015"/>
                        <a14:backgroundMark x1="17126" y1="64015" x2="22835" y2="67479"/>
                        <a14:backgroundMark x1="22835" y1="67479" x2="35022" y2="69917"/>
                        <a14:backgroundMark x1="35022" y1="69917" x2="41180" y2="68890"/>
                        <a14:backgroundMark x1="41180" y1="68890" x2="46055" y2="60616"/>
                        <a14:backgroundMark x1="46055" y1="60616" x2="48621" y2="33483"/>
                        <a14:backgroundMark x1="48621" y1="33483" x2="44965" y2="28223"/>
                        <a14:backgroundMark x1="44965" y1="28223" x2="38101" y2="26620"/>
                        <a14:backgroundMark x1="48172" y1="28223" x2="34317" y2="25850"/>
                        <a14:backgroundMark x1="34317" y1="25850" x2="25850" y2="28993"/>
                        <a14:backgroundMark x1="25850" y1="28993" x2="15459" y2="42784"/>
                        <a14:backgroundMark x1="15459" y1="42784" x2="11931" y2="52405"/>
                        <a14:backgroundMark x1="11931" y1="52405" x2="12444" y2="59012"/>
                        <a14:backgroundMark x1="12444" y1="59012" x2="15459" y2="65298"/>
                        <a14:backgroundMark x1="15459" y1="65298" x2="27646" y2="65298"/>
                        <a14:backgroundMark x1="27646" y1="65298" x2="45606" y2="57344"/>
                        <a14:backgroundMark x1="45606" y1="57344" x2="51443" y2="44965"/>
                        <a14:backgroundMark x1="51443" y1="44965" x2="52149" y2="37075"/>
                        <a14:backgroundMark x1="52149" y1="37075" x2="50160" y2="28929"/>
                        <a14:backgroundMark x1="50160" y1="28929" x2="45157" y2="26235"/>
                        <a14:backgroundMark x1="35985" y1="28480" x2="14881" y2="36690"/>
                        <a14:backgroundMark x1="14881" y1="36690" x2="9557" y2="41822"/>
                        <a14:backgroundMark x1="9557" y1="41822" x2="7120" y2="48942"/>
                        <a14:backgroundMark x1="7120" y1="48942" x2="8531" y2="59205"/>
                        <a14:backgroundMark x1="8531" y1="59205" x2="16228" y2="61963"/>
                        <a14:backgroundMark x1="16228" y1="61963" x2="59654" y2="46248"/>
                        <a14:backgroundMark x1="59654" y1="46248" x2="60487" y2="37973"/>
                        <a14:backgroundMark x1="60487" y1="37973" x2="55741" y2="33162"/>
                        <a14:backgroundMark x1="55741" y1="33162" x2="48621" y2="31302"/>
                        <a14:backgroundMark x1="48621" y1="31302" x2="29121" y2="33675"/>
                        <a14:backgroundMark x1="31751" y1="35279" x2="23669" y2="44516"/>
                        <a14:backgroundMark x1="23669" y1="44516" x2="26171" y2="38935"/>
                        <a14:backgroundMark x1="26171" y1="38935" x2="16036" y2="46632"/>
                        <a14:backgroundMark x1="16036" y1="46632" x2="25273" y2="37781"/>
                        <a14:backgroundMark x1="25273" y1="37781" x2="47402" y2="29699"/>
                        <a14:backgroundMark x1="47402" y1="29699" x2="43425" y2="42976"/>
                        <a14:backgroundMark x1="43425" y1="42976" x2="43425" y2="4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5" t="41597" r="7740" b="26154"/>
          <a:stretch/>
        </p:blipFill>
        <p:spPr>
          <a:xfrm>
            <a:off x="8544272" y="2204864"/>
            <a:ext cx="30963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CH" dirty="0"/>
              <a:t>Beim Grillieren: Gasgrill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305255" cy="4692179"/>
          </a:xfrm>
        </p:spPr>
        <p:txBody>
          <a:bodyPr/>
          <a:lstStyle/>
          <a:p>
            <a:pPr lvl="1"/>
            <a:r>
              <a:rPr lang="de-CH" dirty="0"/>
              <a:t>Grill und Flasche stets gemäss Bedienungsanleitung handhaben.</a:t>
            </a:r>
            <a:endParaRPr lang="de-CH" sz="1800" dirty="0"/>
          </a:p>
          <a:p>
            <a:pPr lvl="1"/>
            <a:r>
              <a:rPr lang="de-CH" dirty="0"/>
              <a:t>Gasschläuche und Anschlüsse regelmässig auf Lecks prüfen. Leitung mit Seifenwasser oder </a:t>
            </a:r>
            <a:r>
              <a:rPr lang="de-CH" dirty="0" err="1"/>
              <a:t>Lecksuchspray</a:t>
            </a:r>
            <a:r>
              <a:rPr lang="de-CH" dirty="0"/>
              <a:t> bestreichen; Blasen weisen auf undichte Stellen hin.</a:t>
            </a:r>
            <a:endParaRPr lang="de-CH" sz="1800" dirty="0"/>
          </a:p>
          <a:p>
            <a:pPr lvl="1"/>
            <a:r>
              <a:rPr lang="de-CH" dirty="0"/>
              <a:t>Beschädigte, spröde oder rissige Gasschläuche ersetzen.</a:t>
            </a:r>
          </a:p>
          <a:p>
            <a:pPr lvl="1"/>
            <a:r>
              <a:rPr lang="de-CH" dirty="0"/>
              <a:t>Ventile bei Gasgeruch schliessen.</a:t>
            </a:r>
          </a:p>
          <a:p>
            <a:pPr lvl="1"/>
            <a:r>
              <a:rPr lang="de-DE" dirty="0"/>
              <a:t>Gasflaschen nie in Untergeschossen lagern, besser im Freien ohne direkte Sonneneinstrahlung.</a:t>
            </a:r>
            <a:endParaRPr lang="de-CH" dirty="0"/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9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Erstversorgung bei Verbrennungen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0"/>
              </a:spcAft>
              <a:buNone/>
            </a:pPr>
            <a:r>
              <a:rPr lang="de-CH" dirty="0"/>
              <a:t>Bei kleinen und oberflächlichen Verbrennungen:</a:t>
            </a:r>
            <a:br>
              <a:rPr lang="de-CH" dirty="0"/>
            </a:br>
            <a:endParaRPr lang="de-CH" sz="1800" dirty="0"/>
          </a:p>
          <a:p>
            <a:pPr marL="457200" lvl="1" indent="-457200">
              <a:buFont typeface="+mj-lt"/>
              <a:buAutoNum type="arabicPeriod"/>
            </a:pPr>
            <a:r>
              <a:rPr lang="de-CH" dirty="0"/>
              <a:t>Kleidung und andere Gegenstände umgehend von der verletzten Hautstelle entfernen. Stoff, der an der verbrannten Haut haftet, nicht entfernen.</a:t>
            </a:r>
          </a:p>
          <a:p>
            <a:pPr marL="457200" lvl="1" indent="-457200">
              <a:buFont typeface="+mj-lt"/>
              <a:buAutoNum type="arabicPeriod"/>
            </a:pPr>
            <a:r>
              <a:rPr lang="de-CH" dirty="0"/>
              <a:t>Betroffene Hautstelle sofort und </a:t>
            </a:r>
            <a:r>
              <a:rPr lang="de-CH" b="1" dirty="0"/>
              <a:t>während mindestens 15 Minuten </a:t>
            </a:r>
            <a:r>
              <a:rPr lang="de-CH" b="1"/>
              <a:t>unter den </a:t>
            </a:r>
            <a:r>
              <a:rPr lang="de-CH" b="1" dirty="0"/>
              <a:t>handwarmen Wasserstrahl halten </a:t>
            </a:r>
            <a:r>
              <a:rPr lang="de-CH" dirty="0"/>
              <a:t>und kühlen.</a:t>
            </a:r>
            <a:endParaRPr lang="de-CH" sz="1800" dirty="0"/>
          </a:p>
          <a:p>
            <a:pPr marL="457200" lvl="1" indent="-457200">
              <a:buFont typeface="+mj-lt"/>
              <a:buAutoNum type="arabicPeriod"/>
            </a:pPr>
            <a:r>
              <a:rPr lang="de-CH" dirty="0"/>
              <a:t>Nachdem die Verbrennung gekühlt wurde: sicherstellen, dass die Wunde sauber ist und sie wenn nötig mit einem Verband abdecken.</a:t>
            </a:r>
            <a:endParaRPr lang="de-CH" sz="1800" dirty="0"/>
          </a:p>
          <a:p>
            <a:pPr fontAlgn="base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315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Erstversorgung bei Verbrennungen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CH" dirty="0"/>
              <a:t>Bei grösseren und schwereren Verbrennungen: </a:t>
            </a:r>
            <a:br>
              <a:rPr lang="de-CH" dirty="0"/>
            </a:br>
            <a:endParaRPr lang="de-CH" sz="1800" dirty="0"/>
          </a:p>
          <a:p>
            <a:pPr marL="457200" lvl="1" indent="-457200">
              <a:buFont typeface="+mj-lt"/>
              <a:buAutoNum type="arabicPeriod"/>
            </a:pPr>
            <a:r>
              <a:rPr lang="de-CH" dirty="0"/>
              <a:t>Sofortige Alarmierung (144). </a:t>
            </a:r>
          </a:p>
          <a:p>
            <a:pPr marL="457200" lvl="1" indent="-457200">
              <a:buFont typeface="+mj-lt"/>
              <a:buAutoNum type="arabicPeriod"/>
            </a:pPr>
            <a:r>
              <a:rPr lang="de-CH" dirty="0"/>
              <a:t>Person in eine </a:t>
            </a:r>
            <a:r>
              <a:rPr lang="de-CH" dirty="0" err="1"/>
              <a:t>Aludecke</a:t>
            </a:r>
            <a:r>
              <a:rPr lang="de-CH" dirty="0"/>
              <a:t> wickeln, damit sie nicht auskühlt.</a:t>
            </a:r>
            <a:endParaRPr lang="de-CH" sz="1800" dirty="0"/>
          </a:p>
          <a:p>
            <a:pPr fontAlgn="base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265704-4115-4012-ACB6-724D7DA72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666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«Verbrennungen»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C5B9F-AFC0-4F84-BBCF-27F3B7C5ABB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bb4941f2-48be-4bb0-a3d9-a0ff0057a962"/>
  </ds:schemaRefs>
</ds:datastoreItem>
</file>

<file path=customXml/itemProps3.xml><?xml version="1.0" encoding="utf-8"?>
<ds:datastoreItem xmlns:ds="http://schemas.openxmlformats.org/officeDocument/2006/customXml" ds:itemID="{FC4764BF-E684-40BC-9855-B141369C7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357</Words>
  <Application>Microsoft Office PowerPoint</Application>
  <PresentationFormat>Breitbild</PresentationFormat>
  <Paragraphs>62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BFU Suisse</vt:lpstr>
      <vt:lpstr>BFU Suisse </vt:lpstr>
      <vt:lpstr>BFU Suisse Medium</vt:lpstr>
      <vt:lpstr>Suisse Int'l</vt:lpstr>
      <vt:lpstr>Design bfu</vt:lpstr>
      <vt:lpstr>Bloss nichts anbrennen lassen</vt:lpstr>
      <vt:lpstr>PowerPoint-Präsentation</vt:lpstr>
      <vt:lpstr>In der Küche</vt:lpstr>
      <vt:lpstr>Beim Grillieren: Kohle- und Gasgrill</vt:lpstr>
      <vt:lpstr>Beim Grillieren: Kohlegrill</vt:lpstr>
      <vt:lpstr>Beim Grillieren: Gasgrill</vt:lpstr>
      <vt:lpstr>Erstversorgung bei Verbrennungen</vt:lpstr>
      <vt:lpstr>Erstversorgung bei Verbrennungen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145</cp:revision>
  <cp:lastPrinted>2021-11-02T06:37:24Z</cp:lastPrinted>
  <dcterms:created xsi:type="dcterms:W3CDTF">2014-01-21T17:34:46Z</dcterms:created>
  <dcterms:modified xsi:type="dcterms:W3CDTF">2022-01-26T05:41:54Z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