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8"/>
  </p:notesMasterIdLst>
  <p:handoutMasterIdLst>
    <p:handoutMasterId r:id="rId19"/>
  </p:handoutMasterIdLst>
  <p:sldIdLst>
    <p:sldId id="262" r:id="rId5"/>
    <p:sldId id="306" r:id="rId6"/>
    <p:sldId id="316" r:id="rId7"/>
    <p:sldId id="314" r:id="rId8"/>
    <p:sldId id="313" r:id="rId9"/>
    <p:sldId id="317" r:id="rId10"/>
    <p:sldId id="318" r:id="rId11"/>
    <p:sldId id="320" r:id="rId12"/>
    <p:sldId id="321" r:id="rId13"/>
    <p:sldId id="315" r:id="rId14"/>
    <p:sldId id="319" r:id="rId15"/>
    <p:sldId id="290" r:id="rId16"/>
    <p:sldId id="322" r:id="rId17"/>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raemer@bfu.ch" initials="a" lastIdx="1" clrIdx="0">
    <p:extLst>
      <p:ext uri="{19B8F6BF-5375-455C-9EA6-DF929625EA0E}">
        <p15:presenceInfo xmlns:p15="http://schemas.microsoft.com/office/powerpoint/2012/main" userId="a.kraemer@bfu.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3CCE7F-B004-4F36-9C30-4F15A5F217CE}" v="2" dt="2024-03-20T05:30:09.524"/>
  </p1510:revLst>
</p1510:revInfo>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89964" autoAdjust="0"/>
  </p:normalViewPr>
  <p:slideViewPr>
    <p:cSldViewPr showGuides="1">
      <p:cViewPr varScale="1">
        <p:scale>
          <a:sx n="106" d="100"/>
          <a:sy n="106" d="100"/>
        </p:scale>
        <p:origin x="2573" y="67"/>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riswyl Michelle" userId="7dbe6026-e9b7-4e33-982d-84db899c07af" providerId="ADAL" clId="{9DFF936D-481D-4997-8012-6D103D85FD51}"/>
    <pc:docChg chg="custSel modSld">
      <pc:chgData name="Baeriswyl Michelle" userId="7dbe6026-e9b7-4e33-982d-84db899c07af" providerId="ADAL" clId="{9DFF936D-481D-4997-8012-6D103D85FD51}" dt="2024-02-22T06:47:08.975" v="95" actId="20577"/>
      <pc:docMkLst>
        <pc:docMk/>
      </pc:docMkLst>
      <pc:sldChg chg="modSp mod">
        <pc:chgData name="Baeriswyl Michelle" userId="7dbe6026-e9b7-4e33-982d-84db899c07af" providerId="ADAL" clId="{9DFF936D-481D-4997-8012-6D103D85FD51}" dt="2024-02-22T06:33:02.201" v="6" actId="14100"/>
        <pc:sldMkLst>
          <pc:docMk/>
          <pc:sldMk cId="92098864" sldId="262"/>
        </pc:sldMkLst>
        <pc:spChg chg="mod">
          <ac:chgData name="Baeriswyl Michelle" userId="7dbe6026-e9b7-4e33-982d-84db899c07af" providerId="ADAL" clId="{9DFF936D-481D-4997-8012-6D103D85FD51}" dt="2024-02-22T06:33:02.201" v="6" actId="14100"/>
          <ac:spMkLst>
            <pc:docMk/>
            <pc:sldMk cId="92098864" sldId="262"/>
            <ac:spMk id="2" creationId="{7F16535B-A44E-4B7E-937F-2832689222D6}"/>
          </ac:spMkLst>
        </pc:spChg>
      </pc:sldChg>
      <pc:sldChg chg="modSp mod">
        <pc:chgData name="Baeriswyl Michelle" userId="7dbe6026-e9b7-4e33-982d-84db899c07af" providerId="ADAL" clId="{9DFF936D-481D-4997-8012-6D103D85FD51}" dt="2024-02-22T06:33:20.050" v="7" actId="14100"/>
        <pc:sldMkLst>
          <pc:docMk/>
          <pc:sldMk cId="2506486048" sldId="306"/>
        </pc:sldMkLst>
        <pc:spChg chg="mod">
          <ac:chgData name="Baeriswyl Michelle" userId="7dbe6026-e9b7-4e33-982d-84db899c07af" providerId="ADAL" clId="{9DFF936D-481D-4997-8012-6D103D85FD51}" dt="2024-02-22T06:33:20.050" v="7" actId="14100"/>
          <ac:spMkLst>
            <pc:docMk/>
            <pc:sldMk cId="2506486048" sldId="306"/>
            <ac:spMk id="2" creationId="{161A11B3-92A6-4627-896F-7FFCE60EFB70}"/>
          </ac:spMkLst>
        </pc:spChg>
      </pc:sldChg>
      <pc:sldChg chg="modSp mod">
        <pc:chgData name="Baeriswyl Michelle" userId="7dbe6026-e9b7-4e33-982d-84db899c07af" providerId="ADAL" clId="{9DFF936D-481D-4997-8012-6D103D85FD51}" dt="2024-02-22T06:35:51.398" v="48" actId="20577"/>
        <pc:sldMkLst>
          <pc:docMk/>
          <pc:sldMk cId="803423373" sldId="316"/>
        </pc:sldMkLst>
        <pc:spChg chg="mod">
          <ac:chgData name="Baeriswyl Michelle" userId="7dbe6026-e9b7-4e33-982d-84db899c07af" providerId="ADAL" clId="{9DFF936D-481D-4997-8012-6D103D85FD51}" dt="2024-02-22T06:35:51.398" v="48" actId="20577"/>
          <ac:spMkLst>
            <pc:docMk/>
            <pc:sldMk cId="803423373" sldId="316"/>
            <ac:spMk id="3" creationId="{00000000-0000-0000-0000-000000000000}"/>
          </ac:spMkLst>
        </pc:spChg>
      </pc:sldChg>
      <pc:sldChg chg="addSp delSp modSp mod">
        <pc:chgData name="Baeriswyl Michelle" userId="7dbe6026-e9b7-4e33-982d-84db899c07af" providerId="ADAL" clId="{9DFF936D-481D-4997-8012-6D103D85FD51}" dt="2024-02-22T06:42:00.816" v="82" actId="1038"/>
        <pc:sldMkLst>
          <pc:docMk/>
          <pc:sldMk cId="2768345831" sldId="319"/>
        </pc:sldMkLst>
        <pc:spChg chg="add del">
          <ac:chgData name="Baeriswyl Michelle" userId="7dbe6026-e9b7-4e33-982d-84db899c07af" providerId="ADAL" clId="{9DFF936D-481D-4997-8012-6D103D85FD51}" dt="2024-02-22T06:41:00.501" v="50" actId="478"/>
          <ac:spMkLst>
            <pc:docMk/>
            <pc:sldMk cId="2768345831" sldId="319"/>
            <ac:spMk id="4" creationId="{0198C6A7-F99F-A3A8-B729-6754779C5007}"/>
          </ac:spMkLst>
        </pc:spChg>
        <pc:picChg chg="add mod">
          <ac:chgData name="Baeriswyl Michelle" userId="7dbe6026-e9b7-4e33-982d-84db899c07af" providerId="ADAL" clId="{9DFF936D-481D-4997-8012-6D103D85FD51}" dt="2024-02-22T06:42:00.816" v="82" actId="1038"/>
          <ac:picMkLst>
            <pc:docMk/>
            <pc:sldMk cId="2768345831" sldId="319"/>
            <ac:picMk id="6" creationId="{A862642D-7E22-DA5D-21CE-229ABDE003FE}"/>
          </ac:picMkLst>
        </pc:picChg>
        <pc:picChg chg="del mod">
          <ac:chgData name="Baeriswyl Michelle" userId="7dbe6026-e9b7-4e33-982d-84db899c07af" providerId="ADAL" clId="{9DFF936D-481D-4997-8012-6D103D85FD51}" dt="2024-02-22T06:41:55.459" v="55" actId="478"/>
          <ac:picMkLst>
            <pc:docMk/>
            <pc:sldMk cId="2768345831" sldId="319"/>
            <ac:picMk id="9" creationId="{C7EF1868-CA7E-AC1A-01E2-8F44AA85E694}"/>
          </ac:picMkLst>
        </pc:picChg>
      </pc:sldChg>
      <pc:sldChg chg="addSp delSp modSp mod">
        <pc:chgData name="Baeriswyl Michelle" userId="7dbe6026-e9b7-4e33-982d-84db899c07af" providerId="ADAL" clId="{9DFF936D-481D-4997-8012-6D103D85FD51}" dt="2024-02-22T06:47:08.975" v="95" actId="20577"/>
        <pc:sldMkLst>
          <pc:docMk/>
          <pc:sldMk cId="830664066" sldId="322"/>
        </pc:sldMkLst>
        <pc:spChg chg="mod">
          <ac:chgData name="Baeriswyl Michelle" userId="7dbe6026-e9b7-4e33-982d-84db899c07af" providerId="ADAL" clId="{9DFF936D-481D-4997-8012-6D103D85FD51}" dt="2024-02-22T06:47:08.975" v="95" actId="20577"/>
          <ac:spMkLst>
            <pc:docMk/>
            <pc:sldMk cId="830664066" sldId="322"/>
            <ac:spMk id="3" creationId="{00000000-0000-0000-0000-000000000000}"/>
          </ac:spMkLst>
        </pc:spChg>
        <pc:picChg chg="add mod">
          <ac:chgData name="Baeriswyl Michelle" userId="7dbe6026-e9b7-4e33-982d-84db899c07af" providerId="ADAL" clId="{9DFF936D-481D-4997-8012-6D103D85FD51}" dt="2024-02-22T06:46:54.479" v="90" actId="14100"/>
          <ac:picMkLst>
            <pc:docMk/>
            <pc:sldMk cId="830664066" sldId="322"/>
            <ac:picMk id="5" creationId="{497AACAB-D457-44CB-FE9A-5CA45A1525C6}"/>
          </ac:picMkLst>
        </pc:picChg>
        <pc:picChg chg="del">
          <ac:chgData name="Baeriswyl Michelle" userId="7dbe6026-e9b7-4e33-982d-84db899c07af" providerId="ADAL" clId="{9DFF936D-481D-4997-8012-6D103D85FD51}" dt="2024-02-22T06:46:34.320" v="85" actId="478"/>
          <ac:picMkLst>
            <pc:docMk/>
            <pc:sldMk cId="830664066" sldId="322"/>
            <ac:picMk id="6" creationId="{69E8B4C4-62F7-508D-0357-C3DB451CD4C9}"/>
          </ac:picMkLst>
        </pc:picChg>
      </pc:sldChg>
    </pc:docChg>
  </pc:docChgLst>
  <pc:docChgLst>
    <pc:chgData name="Baeriswyl Michelle" userId="7dbe6026-e9b7-4e33-982d-84db899c07af" providerId="ADAL" clId="{CBCDD32B-75A8-433A-AB56-B44F1A357680}"/>
    <pc:docChg chg="modSld">
      <pc:chgData name="Baeriswyl Michelle" userId="7dbe6026-e9b7-4e33-982d-84db899c07af" providerId="ADAL" clId="{CBCDD32B-75A8-433A-AB56-B44F1A357680}" dt="2024-01-09T13:20:16.984" v="58" actId="20577"/>
      <pc:docMkLst>
        <pc:docMk/>
      </pc:docMkLst>
      <pc:sldChg chg="modSp mod">
        <pc:chgData name="Baeriswyl Michelle" userId="7dbe6026-e9b7-4e33-982d-84db899c07af" providerId="ADAL" clId="{CBCDD32B-75A8-433A-AB56-B44F1A357680}" dt="2024-01-09T13:20:16.984" v="58" actId="20577"/>
        <pc:sldMkLst>
          <pc:docMk/>
          <pc:sldMk cId="92098864" sldId="262"/>
        </pc:sldMkLst>
        <pc:spChg chg="mod">
          <ac:chgData name="Baeriswyl Michelle" userId="7dbe6026-e9b7-4e33-982d-84db899c07af" providerId="ADAL" clId="{CBCDD32B-75A8-433A-AB56-B44F1A357680}" dt="2024-01-09T13:20:16.984" v="58" actId="20577"/>
          <ac:spMkLst>
            <pc:docMk/>
            <pc:sldMk cId="92098864" sldId="262"/>
            <ac:spMk id="2" creationId="{7F16535B-A44E-4B7E-937F-2832689222D6}"/>
          </ac:spMkLst>
        </pc:spChg>
      </pc:sldChg>
      <pc:sldChg chg="modSp mod">
        <pc:chgData name="Baeriswyl Michelle" userId="7dbe6026-e9b7-4e33-982d-84db899c07af" providerId="ADAL" clId="{CBCDD32B-75A8-433A-AB56-B44F1A357680}" dt="2024-01-09T13:17:37.389" v="0" actId="13926"/>
        <pc:sldMkLst>
          <pc:docMk/>
          <pc:sldMk cId="803423373" sldId="316"/>
        </pc:sldMkLst>
        <pc:spChg chg="mod">
          <ac:chgData name="Baeriswyl Michelle" userId="7dbe6026-e9b7-4e33-982d-84db899c07af" providerId="ADAL" clId="{CBCDD32B-75A8-433A-AB56-B44F1A357680}" dt="2024-01-09T13:17:37.389" v="0" actId="13926"/>
          <ac:spMkLst>
            <pc:docMk/>
            <pc:sldMk cId="803423373" sldId="316"/>
            <ac:spMk id="3" creationId="{00000000-0000-0000-0000-000000000000}"/>
          </ac:spMkLst>
        </pc:spChg>
      </pc:sldChg>
      <pc:sldChg chg="modSp mod">
        <pc:chgData name="Baeriswyl Michelle" userId="7dbe6026-e9b7-4e33-982d-84db899c07af" providerId="ADAL" clId="{CBCDD32B-75A8-433A-AB56-B44F1A357680}" dt="2024-01-09T13:18:58.079" v="2" actId="1076"/>
        <pc:sldMkLst>
          <pc:docMk/>
          <pc:sldMk cId="2768345831" sldId="319"/>
        </pc:sldMkLst>
        <pc:spChg chg="mod">
          <ac:chgData name="Baeriswyl Michelle" userId="7dbe6026-e9b7-4e33-982d-84db899c07af" providerId="ADAL" clId="{CBCDD32B-75A8-433A-AB56-B44F1A357680}" dt="2024-01-09T13:18:48.521" v="1" actId="13926"/>
          <ac:spMkLst>
            <pc:docMk/>
            <pc:sldMk cId="2768345831" sldId="319"/>
            <ac:spMk id="3" creationId="{00000000-0000-0000-0000-000000000000}"/>
          </ac:spMkLst>
        </pc:spChg>
        <pc:picChg chg="mod">
          <ac:chgData name="Baeriswyl Michelle" userId="7dbe6026-e9b7-4e33-982d-84db899c07af" providerId="ADAL" clId="{CBCDD32B-75A8-433A-AB56-B44F1A357680}" dt="2024-01-09T13:18:58.079" v="2" actId="1076"/>
          <ac:picMkLst>
            <pc:docMk/>
            <pc:sldMk cId="2768345831" sldId="319"/>
            <ac:picMk id="9" creationId="{C7EF1868-CA7E-AC1A-01E2-8F44AA85E694}"/>
          </ac:picMkLst>
        </pc:picChg>
      </pc:sldChg>
      <pc:sldChg chg="modSp mod">
        <pc:chgData name="Baeriswyl Michelle" userId="7dbe6026-e9b7-4e33-982d-84db899c07af" providerId="ADAL" clId="{CBCDD32B-75A8-433A-AB56-B44F1A357680}" dt="2024-01-09T13:19:52.424" v="55" actId="13926"/>
        <pc:sldMkLst>
          <pc:docMk/>
          <pc:sldMk cId="830664066" sldId="322"/>
        </pc:sldMkLst>
        <pc:spChg chg="mod">
          <ac:chgData name="Baeriswyl Michelle" userId="7dbe6026-e9b7-4e33-982d-84db899c07af" providerId="ADAL" clId="{CBCDD32B-75A8-433A-AB56-B44F1A357680}" dt="2024-01-09T13:19:52.424" v="55" actId="13926"/>
          <ac:spMkLst>
            <pc:docMk/>
            <pc:sldMk cId="830664066" sldId="322"/>
            <ac:spMk id="3" creationId="{00000000-0000-0000-0000-000000000000}"/>
          </ac:spMkLst>
        </pc:spChg>
      </pc:sldChg>
    </pc:docChg>
  </pc:docChgLst>
  <pc:docChgLst>
    <pc:chgData name="Baeriswyl Michelle" userId="7dbe6026-e9b7-4e33-982d-84db899c07af" providerId="ADAL" clId="{A201C3AB-BAB1-48B1-A7BF-0A6134F67379}"/>
    <pc:docChg chg="custSel modSld">
      <pc:chgData name="Baeriswyl Michelle" userId="7dbe6026-e9b7-4e33-982d-84db899c07af" providerId="ADAL" clId="{A201C3AB-BAB1-48B1-A7BF-0A6134F67379}" dt="2024-02-27T06:47:27.041" v="13" actId="14100"/>
      <pc:docMkLst>
        <pc:docMk/>
      </pc:docMkLst>
      <pc:sldChg chg="delSp modSp mod">
        <pc:chgData name="Baeriswyl Michelle" userId="7dbe6026-e9b7-4e33-982d-84db899c07af" providerId="ADAL" clId="{A201C3AB-BAB1-48B1-A7BF-0A6134F67379}" dt="2024-02-27T06:46:14.699" v="4" actId="478"/>
        <pc:sldMkLst>
          <pc:docMk/>
          <pc:sldMk cId="4167481449" sldId="313"/>
        </pc:sldMkLst>
        <pc:spChg chg="mod">
          <ac:chgData name="Baeriswyl Michelle" userId="7dbe6026-e9b7-4e33-982d-84db899c07af" providerId="ADAL" clId="{A201C3AB-BAB1-48B1-A7BF-0A6134F67379}" dt="2024-02-27T06:45:51.538" v="2" actId="14100"/>
          <ac:spMkLst>
            <pc:docMk/>
            <pc:sldMk cId="4167481449" sldId="313"/>
            <ac:spMk id="2" creationId="{52F1A9E7-DCAE-453A-AEAC-95CB096A628B}"/>
          </ac:spMkLst>
        </pc:spChg>
        <pc:spChg chg="del">
          <ac:chgData name="Baeriswyl Michelle" userId="7dbe6026-e9b7-4e33-982d-84db899c07af" providerId="ADAL" clId="{A201C3AB-BAB1-48B1-A7BF-0A6134F67379}" dt="2024-02-27T06:46:14.699" v="4" actId="478"/>
          <ac:spMkLst>
            <pc:docMk/>
            <pc:sldMk cId="4167481449" sldId="313"/>
            <ac:spMk id="23" creationId="{40930656-411F-A57E-9955-04948D217541}"/>
          </ac:spMkLst>
        </pc:spChg>
      </pc:sldChg>
      <pc:sldChg chg="delSp mod">
        <pc:chgData name="Baeriswyl Michelle" userId="7dbe6026-e9b7-4e33-982d-84db899c07af" providerId="ADAL" clId="{A201C3AB-BAB1-48B1-A7BF-0A6134F67379}" dt="2024-02-27T06:46:46.350" v="8" actId="478"/>
        <pc:sldMkLst>
          <pc:docMk/>
          <pc:sldMk cId="3567415309" sldId="315"/>
        </pc:sldMkLst>
        <pc:spChg chg="del">
          <ac:chgData name="Baeriswyl Michelle" userId="7dbe6026-e9b7-4e33-982d-84db899c07af" providerId="ADAL" clId="{A201C3AB-BAB1-48B1-A7BF-0A6134F67379}" dt="2024-02-27T06:46:46.350" v="8" actId="478"/>
          <ac:spMkLst>
            <pc:docMk/>
            <pc:sldMk cId="3567415309" sldId="315"/>
            <ac:spMk id="28" creationId="{61EB74D9-BAC3-4A5B-3992-14DC14E512A8}"/>
          </ac:spMkLst>
        </pc:spChg>
      </pc:sldChg>
      <pc:sldChg chg="delSp modSp mod">
        <pc:chgData name="Baeriswyl Michelle" userId="7dbe6026-e9b7-4e33-982d-84db899c07af" providerId="ADAL" clId="{A201C3AB-BAB1-48B1-A7BF-0A6134F67379}" dt="2024-02-27T06:45:28.788" v="1" actId="478"/>
        <pc:sldMkLst>
          <pc:docMk/>
          <pc:sldMk cId="803423373" sldId="316"/>
        </pc:sldMkLst>
        <pc:spChg chg="mod">
          <ac:chgData name="Baeriswyl Michelle" userId="7dbe6026-e9b7-4e33-982d-84db899c07af" providerId="ADAL" clId="{A201C3AB-BAB1-48B1-A7BF-0A6134F67379}" dt="2024-02-27T06:45:23.798" v="0" actId="14100"/>
          <ac:spMkLst>
            <pc:docMk/>
            <pc:sldMk cId="803423373" sldId="316"/>
            <ac:spMk id="3" creationId="{00000000-0000-0000-0000-000000000000}"/>
          </ac:spMkLst>
        </pc:spChg>
        <pc:spChg chg="del">
          <ac:chgData name="Baeriswyl Michelle" userId="7dbe6026-e9b7-4e33-982d-84db899c07af" providerId="ADAL" clId="{A201C3AB-BAB1-48B1-A7BF-0A6134F67379}" dt="2024-02-27T06:45:28.788" v="1" actId="478"/>
          <ac:spMkLst>
            <pc:docMk/>
            <pc:sldMk cId="803423373" sldId="316"/>
            <ac:spMk id="18" creationId="{5EA5D739-E521-07B0-5710-ECE58CC28179}"/>
          </ac:spMkLst>
        </pc:spChg>
      </pc:sldChg>
      <pc:sldChg chg="delSp mod">
        <pc:chgData name="Baeriswyl Michelle" userId="7dbe6026-e9b7-4e33-982d-84db899c07af" providerId="ADAL" clId="{A201C3AB-BAB1-48B1-A7BF-0A6134F67379}" dt="2024-02-27T06:46:10.525" v="3" actId="478"/>
        <pc:sldMkLst>
          <pc:docMk/>
          <pc:sldMk cId="3970482013" sldId="317"/>
        </pc:sldMkLst>
        <pc:spChg chg="del">
          <ac:chgData name="Baeriswyl Michelle" userId="7dbe6026-e9b7-4e33-982d-84db899c07af" providerId="ADAL" clId="{A201C3AB-BAB1-48B1-A7BF-0A6134F67379}" dt="2024-02-27T06:46:10.525" v="3" actId="478"/>
          <ac:spMkLst>
            <pc:docMk/>
            <pc:sldMk cId="3970482013" sldId="317"/>
            <ac:spMk id="18" creationId="{C6C90E13-3C0A-D30B-0E65-6ED9C56178BF}"/>
          </ac:spMkLst>
        </pc:spChg>
      </pc:sldChg>
      <pc:sldChg chg="delSp mod">
        <pc:chgData name="Baeriswyl Michelle" userId="7dbe6026-e9b7-4e33-982d-84db899c07af" providerId="ADAL" clId="{A201C3AB-BAB1-48B1-A7BF-0A6134F67379}" dt="2024-02-27T06:46:18.039" v="5" actId="478"/>
        <pc:sldMkLst>
          <pc:docMk/>
          <pc:sldMk cId="1977008978" sldId="318"/>
        </pc:sldMkLst>
        <pc:spChg chg="del">
          <ac:chgData name="Baeriswyl Michelle" userId="7dbe6026-e9b7-4e33-982d-84db899c07af" providerId="ADAL" clId="{A201C3AB-BAB1-48B1-A7BF-0A6134F67379}" dt="2024-02-27T06:46:18.039" v="5" actId="478"/>
          <ac:spMkLst>
            <pc:docMk/>
            <pc:sldMk cId="1977008978" sldId="318"/>
            <ac:spMk id="18" creationId="{C6C90E13-3C0A-D30B-0E65-6ED9C56178BF}"/>
          </ac:spMkLst>
        </pc:spChg>
      </pc:sldChg>
      <pc:sldChg chg="modSp mod">
        <pc:chgData name="Baeriswyl Michelle" userId="7dbe6026-e9b7-4e33-982d-84db899c07af" providerId="ADAL" clId="{A201C3AB-BAB1-48B1-A7BF-0A6134F67379}" dt="2024-02-27T06:47:03.298" v="11" actId="1076"/>
        <pc:sldMkLst>
          <pc:docMk/>
          <pc:sldMk cId="2768345831" sldId="319"/>
        </pc:sldMkLst>
        <pc:spChg chg="mod">
          <ac:chgData name="Baeriswyl Michelle" userId="7dbe6026-e9b7-4e33-982d-84db899c07af" providerId="ADAL" clId="{A201C3AB-BAB1-48B1-A7BF-0A6134F67379}" dt="2024-02-27T06:47:00.395" v="10" actId="20577"/>
          <ac:spMkLst>
            <pc:docMk/>
            <pc:sldMk cId="2768345831" sldId="319"/>
            <ac:spMk id="3" creationId="{00000000-0000-0000-0000-000000000000}"/>
          </ac:spMkLst>
        </pc:spChg>
        <pc:picChg chg="mod">
          <ac:chgData name="Baeriswyl Michelle" userId="7dbe6026-e9b7-4e33-982d-84db899c07af" providerId="ADAL" clId="{A201C3AB-BAB1-48B1-A7BF-0A6134F67379}" dt="2024-02-27T06:47:03.298" v="11" actId="1076"/>
          <ac:picMkLst>
            <pc:docMk/>
            <pc:sldMk cId="2768345831" sldId="319"/>
            <ac:picMk id="6" creationId="{A862642D-7E22-DA5D-21CE-229ABDE003FE}"/>
          </ac:picMkLst>
        </pc:picChg>
      </pc:sldChg>
      <pc:sldChg chg="delSp mod">
        <pc:chgData name="Baeriswyl Michelle" userId="7dbe6026-e9b7-4e33-982d-84db899c07af" providerId="ADAL" clId="{A201C3AB-BAB1-48B1-A7BF-0A6134F67379}" dt="2024-02-27T06:46:22.350" v="6" actId="478"/>
        <pc:sldMkLst>
          <pc:docMk/>
          <pc:sldMk cId="2383321756" sldId="320"/>
        </pc:sldMkLst>
        <pc:spChg chg="del">
          <ac:chgData name="Baeriswyl Michelle" userId="7dbe6026-e9b7-4e33-982d-84db899c07af" providerId="ADAL" clId="{A201C3AB-BAB1-48B1-A7BF-0A6134F67379}" dt="2024-02-27T06:46:22.350" v="6" actId="478"/>
          <ac:spMkLst>
            <pc:docMk/>
            <pc:sldMk cId="2383321756" sldId="320"/>
            <ac:spMk id="18" creationId="{C6C90E13-3C0A-D30B-0E65-6ED9C56178BF}"/>
          </ac:spMkLst>
        </pc:spChg>
      </pc:sldChg>
      <pc:sldChg chg="delSp mod">
        <pc:chgData name="Baeriswyl Michelle" userId="7dbe6026-e9b7-4e33-982d-84db899c07af" providerId="ADAL" clId="{A201C3AB-BAB1-48B1-A7BF-0A6134F67379}" dt="2024-02-27T06:46:24.401" v="7" actId="478"/>
        <pc:sldMkLst>
          <pc:docMk/>
          <pc:sldMk cId="888558798" sldId="321"/>
        </pc:sldMkLst>
        <pc:spChg chg="del">
          <ac:chgData name="Baeriswyl Michelle" userId="7dbe6026-e9b7-4e33-982d-84db899c07af" providerId="ADAL" clId="{A201C3AB-BAB1-48B1-A7BF-0A6134F67379}" dt="2024-02-27T06:46:24.401" v="7" actId="478"/>
          <ac:spMkLst>
            <pc:docMk/>
            <pc:sldMk cId="888558798" sldId="321"/>
            <ac:spMk id="18" creationId="{C6C90E13-3C0A-D30B-0E65-6ED9C56178BF}"/>
          </ac:spMkLst>
        </pc:spChg>
      </pc:sldChg>
      <pc:sldChg chg="modSp mod">
        <pc:chgData name="Baeriswyl Michelle" userId="7dbe6026-e9b7-4e33-982d-84db899c07af" providerId="ADAL" clId="{A201C3AB-BAB1-48B1-A7BF-0A6134F67379}" dt="2024-02-27T06:47:27.041" v="13" actId="14100"/>
        <pc:sldMkLst>
          <pc:docMk/>
          <pc:sldMk cId="830664066" sldId="322"/>
        </pc:sldMkLst>
        <pc:spChg chg="mod">
          <ac:chgData name="Baeriswyl Michelle" userId="7dbe6026-e9b7-4e33-982d-84db899c07af" providerId="ADAL" clId="{A201C3AB-BAB1-48B1-A7BF-0A6134F67379}" dt="2024-02-27T06:47:27.041" v="13" actId="14100"/>
          <ac:spMkLst>
            <pc:docMk/>
            <pc:sldMk cId="830664066" sldId="322"/>
            <ac:spMk id="3" creationId="{00000000-0000-0000-0000-000000000000}"/>
          </ac:spMkLst>
        </pc:spChg>
      </pc:sldChg>
    </pc:docChg>
  </pc:docChgLst>
  <pc:docChgLst>
    <pc:chgData name="Baeriswyl Michelle" userId="7dbe6026-e9b7-4e33-982d-84db899c07af" providerId="ADAL" clId="{4C3CCE7F-B004-4F36-9C30-4F15A5F217CE}"/>
    <pc:docChg chg="undo custSel modSld">
      <pc:chgData name="Baeriswyl Michelle" userId="7dbe6026-e9b7-4e33-982d-84db899c07af" providerId="ADAL" clId="{4C3CCE7F-B004-4F36-9C30-4F15A5F217CE}" dt="2024-03-14T08:31:25.306" v="27" actId="108"/>
      <pc:docMkLst>
        <pc:docMk/>
      </pc:docMkLst>
      <pc:sldChg chg="modSp mod">
        <pc:chgData name="Baeriswyl Michelle" userId="7dbe6026-e9b7-4e33-982d-84db899c07af" providerId="ADAL" clId="{4C3CCE7F-B004-4F36-9C30-4F15A5F217CE}" dt="2024-03-14T08:31:25.306" v="27" actId="108"/>
        <pc:sldMkLst>
          <pc:docMk/>
          <pc:sldMk cId="3395490027" sldId="290"/>
        </pc:sldMkLst>
        <pc:spChg chg="mod">
          <ac:chgData name="Baeriswyl Michelle" userId="7dbe6026-e9b7-4e33-982d-84db899c07af" providerId="ADAL" clId="{4C3CCE7F-B004-4F36-9C30-4F15A5F217CE}" dt="2024-03-14T08:31:25.306" v="27" actId="108"/>
          <ac:spMkLst>
            <pc:docMk/>
            <pc:sldMk cId="3395490027" sldId="290"/>
            <ac:spMk id="3" creationId="{00000000-0000-0000-0000-000000000000}"/>
          </ac:spMkLst>
        </pc:spChg>
      </pc:sldChg>
      <pc:sldChg chg="addSp delSp modSp mod">
        <pc:chgData name="Baeriswyl Michelle" userId="7dbe6026-e9b7-4e33-982d-84db899c07af" providerId="ADAL" clId="{4C3CCE7F-B004-4F36-9C30-4F15A5F217CE}" dt="2024-02-29T07:08:46.229" v="20" actId="20577"/>
        <pc:sldMkLst>
          <pc:docMk/>
          <pc:sldMk cId="2506486048" sldId="306"/>
        </pc:sldMkLst>
        <pc:spChg chg="mod">
          <ac:chgData name="Baeriswyl Michelle" userId="7dbe6026-e9b7-4e33-982d-84db899c07af" providerId="ADAL" clId="{4C3CCE7F-B004-4F36-9C30-4F15A5F217CE}" dt="2024-02-29T07:08:46.229" v="20" actId="20577"/>
          <ac:spMkLst>
            <pc:docMk/>
            <pc:sldMk cId="2506486048" sldId="306"/>
            <ac:spMk id="2" creationId="{161A11B3-92A6-4627-896F-7FFCE60EFB70}"/>
          </ac:spMkLst>
        </pc:spChg>
        <pc:spChg chg="del">
          <ac:chgData name="Baeriswyl Michelle" userId="7dbe6026-e9b7-4e33-982d-84db899c07af" providerId="ADAL" clId="{4C3CCE7F-B004-4F36-9C30-4F15A5F217CE}" dt="2024-02-29T05:16:28.119" v="16" actId="478"/>
          <ac:spMkLst>
            <pc:docMk/>
            <pc:sldMk cId="2506486048" sldId="306"/>
            <ac:spMk id="3" creationId="{1D31CB7A-8250-6DB6-D25A-D89C851CDEFD}"/>
          </ac:spMkLst>
        </pc:spChg>
        <pc:picChg chg="add mod">
          <ac:chgData name="Baeriswyl Michelle" userId="7dbe6026-e9b7-4e33-982d-84db899c07af" providerId="ADAL" clId="{4C3CCE7F-B004-4F36-9C30-4F15A5F217CE}" dt="2024-02-29T05:16:54.798" v="19" actId="208"/>
          <ac:picMkLst>
            <pc:docMk/>
            <pc:sldMk cId="2506486048" sldId="306"/>
            <ac:picMk id="4" creationId="{8415615C-E83E-44A8-ABFC-F755D2ED4BF8}"/>
          </ac:picMkLst>
        </pc:picChg>
      </pc:sldChg>
      <pc:sldChg chg="addSp delSp modSp mod">
        <pc:chgData name="Baeriswyl Michelle" userId="7dbe6026-e9b7-4e33-982d-84db899c07af" providerId="ADAL" clId="{4C3CCE7F-B004-4F36-9C30-4F15A5F217CE}" dt="2024-02-27T13:58:32.511" v="7" actId="1076"/>
        <pc:sldMkLst>
          <pc:docMk/>
          <pc:sldMk cId="102243164" sldId="314"/>
        </pc:sldMkLst>
        <pc:picChg chg="del">
          <ac:chgData name="Baeriswyl Michelle" userId="7dbe6026-e9b7-4e33-982d-84db899c07af" providerId="ADAL" clId="{4C3CCE7F-B004-4F36-9C30-4F15A5F217CE}" dt="2024-02-27T13:58:28.760" v="6" actId="478"/>
          <ac:picMkLst>
            <pc:docMk/>
            <pc:sldMk cId="102243164" sldId="314"/>
            <ac:picMk id="5" creationId="{BB541797-EF92-0F9B-12F3-C45242BBC9ED}"/>
          </ac:picMkLst>
        </pc:picChg>
        <pc:picChg chg="add mod modCrop">
          <ac:chgData name="Baeriswyl Michelle" userId="7dbe6026-e9b7-4e33-982d-84db899c07af" providerId="ADAL" clId="{4C3CCE7F-B004-4F36-9C30-4F15A5F217CE}" dt="2024-02-27T13:58:32.511" v="7" actId="1076"/>
          <ac:picMkLst>
            <pc:docMk/>
            <pc:sldMk cId="102243164" sldId="314"/>
            <ac:picMk id="6" creationId="{9D232EC1-5995-135B-4380-5BBE5DFF3C22}"/>
          </ac:picMkLst>
        </pc:picChg>
      </pc:sldChg>
      <pc:sldChg chg="addSp delSp modSp mod">
        <pc:chgData name="Baeriswyl Michelle" userId="7dbe6026-e9b7-4e33-982d-84db899c07af" providerId="ADAL" clId="{4C3CCE7F-B004-4F36-9C30-4F15A5F217CE}" dt="2024-02-27T13:59:20.820" v="15" actId="14100"/>
        <pc:sldMkLst>
          <pc:docMk/>
          <pc:sldMk cId="3970482013" sldId="317"/>
        </pc:sldMkLst>
        <pc:spChg chg="mod">
          <ac:chgData name="Baeriswyl Michelle" userId="7dbe6026-e9b7-4e33-982d-84db899c07af" providerId="ADAL" clId="{4C3CCE7F-B004-4F36-9C30-4F15A5F217CE}" dt="2024-02-27T13:59:13.419" v="12" actId="26606"/>
          <ac:spMkLst>
            <pc:docMk/>
            <pc:sldMk cId="3970482013" sldId="317"/>
            <ac:spMk id="2" creationId="{52F1A9E7-DCAE-453A-AEAC-95CB096A628B}"/>
          </ac:spMkLst>
        </pc:spChg>
        <pc:spChg chg="mod">
          <ac:chgData name="Baeriswyl Michelle" userId="7dbe6026-e9b7-4e33-982d-84db899c07af" providerId="ADAL" clId="{4C3CCE7F-B004-4F36-9C30-4F15A5F217CE}" dt="2024-02-27T13:59:13.419" v="12" actId="26606"/>
          <ac:spMkLst>
            <pc:docMk/>
            <pc:sldMk cId="3970482013" sldId="317"/>
            <ac:spMk id="4" creationId="{E4DDC041-8881-4DF7-87F9-A28678C3FCAD}"/>
          </ac:spMkLst>
        </pc:spChg>
        <pc:spChg chg="add del">
          <ac:chgData name="Baeriswyl Michelle" userId="7dbe6026-e9b7-4e33-982d-84db899c07af" providerId="ADAL" clId="{4C3CCE7F-B004-4F36-9C30-4F15A5F217CE}" dt="2024-02-27T13:59:13.419" v="12" actId="26606"/>
          <ac:spMkLst>
            <pc:docMk/>
            <pc:sldMk cId="3970482013" sldId="317"/>
            <ac:spMk id="12" creationId="{6C4C5FC6-90ED-80AC-0E1A-5B7555C5A33D}"/>
          </ac:spMkLst>
        </pc:spChg>
        <pc:picChg chg="del">
          <ac:chgData name="Baeriswyl Michelle" userId="7dbe6026-e9b7-4e33-982d-84db899c07af" providerId="ADAL" clId="{4C3CCE7F-B004-4F36-9C30-4F15A5F217CE}" dt="2024-02-27T13:59:06.670" v="8" actId="478"/>
          <ac:picMkLst>
            <pc:docMk/>
            <pc:sldMk cId="3970482013" sldId="317"/>
            <ac:picMk id="6" creationId="{975517CE-6D66-65E5-95B4-3ECA9B7AA510}"/>
          </ac:picMkLst>
        </pc:picChg>
        <pc:picChg chg="add mod">
          <ac:chgData name="Baeriswyl Michelle" userId="7dbe6026-e9b7-4e33-982d-84db899c07af" providerId="ADAL" clId="{4C3CCE7F-B004-4F36-9C30-4F15A5F217CE}" dt="2024-02-27T13:59:20.820" v="15" actId="14100"/>
          <ac:picMkLst>
            <pc:docMk/>
            <pc:sldMk cId="3970482013" sldId="317"/>
            <ac:picMk id="7" creationId="{2268B388-A29C-9D47-A120-DD4EB06A57A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564484" y="9566951"/>
            <a:ext cx="1232669" cy="359688"/>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86603" y="3868922"/>
            <a:ext cx="5591519" cy="5471983"/>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414338" y="273050"/>
            <a:ext cx="6113462" cy="3440113"/>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396570" y="9428584"/>
            <a:ext cx="399531" cy="498055"/>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754199" y="9731762"/>
            <a:ext cx="523923" cy="194876"/>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10</a:t>
            </a:fld>
            <a:endParaRPr lang="de-CH" dirty="0"/>
          </a:p>
        </p:txBody>
      </p:sp>
    </p:spTree>
    <p:extLst>
      <p:ext uri="{BB962C8B-B14F-4D97-AF65-F5344CB8AC3E}">
        <p14:creationId xmlns:p14="http://schemas.microsoft.com/office/powerpoint/2010/main" val="357002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11</a:t>
            </a:fld>
            <a:endParaRPr lang="de-CH" dirty="0"/>
          </a:p>
        </p:txBody>
      </p:sp>
    </p:spTree>
    <p:extLst>
      <p:ext uri="{BB962C8B-B14F-4D97-AF65-F5344CB8AC3E}">
        <p14:creationId xmlns:p14="http://schemas.microsoft.com/office/powerpoint/2010/main" val="173914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12</a:t>
            </a:fld>
            <a:endParaRPr lang="de-CH" dirty="0"/>
          </a:p>
        </p:txBody>
      </p:sp>
    </p:spTree>
    <p:extLst>
      <p:ext uri="{BB962C8B-B14F-4D97-AF65-F5344CB8AC3E}">
        <p14:creationId xmlns:p14="http://schemas.microsoft.com/office/powerpoint/2010/main" val="1001233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93411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FFBBAE35-340C-49F8-9D02-C5E3C167DF54}" type="slidenum">
              <a:rPr lang="de-CH" smtClean="0"/>
              <a:pPr/>
              <a:t>2</a:t>
            </a:fld>
            <a:endParaRPr lang="de-CH" dirty="0"/>
          </a:p>
        </p:txBody>
      </p:sp>
    </p:spTree>
    <p:extLst>
      <p:ext uri="{BB962C8B-B14F-4D97-AF65-F5344CB8AC3E}">
        <p14:creationId xmlns:p14="http://schemas.microsoft.com/office/powerpoint/2010/main" val="195964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3</a:t>
            </a:fld>
            <a:endParaRPr lang="de-CH" dirty="0"/>
          </a:p>
        </p:txBody>
      </p:sp>
    </p:spTree>
    <p:extLst>
      <p:ext uri="{BB962C8B-B14F-4D97-AF65-F5344CB8AC3E}">
        <p14:creationId xmlns:p14="http://schemas.microsoft.com/office/powerpoint/2010/main" val="302131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4</a:t>
            </a:fld>
            <a:endParaRPr lang="de-CH" dirty="0"/>
          </a:p>
        </p:txBody>
      </p:sp>
    </p:spTree>
    <p:extLst>
      <p:ext uri="{BB962C8B-B14F-4D97-AF65-F5344CB8AC3E}">
        <p14:creationId xmlns:p14="http://schemas.microsoft.com/office/powerpoint/2010/main" val="1501984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5</a:t>
            </a:fld>
            <a:endParaRPr lang="de-CH" dirty="0"/>
          </a:p>
        </p:txBody>
      </p:sp>
    </p:spTree>
    <p:extLst>
      <p:ext uri="{BB962C8B-B14F-4D97-AF65-F5344CB8AC3E}">
        <p14:creationId xmlns:p14="http://schemas.microsoft.com/office/powerpoint/2010/main" val="406881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6</a:t>
            </a:fld>
            <a:endParaRPr lang="de-CH" dirty="0"/>
          </a:p>
        </p:txBody>
      </p:sp>
    </p:spTree>
    <p:extLst>
      <p:ext uri="{BB962C8B-B14F-4D97-AF65-F5344CB8AC3E}">
        <p14:creationId xmlns:p14="http://schemas.microsoft.com/office/powerpoint/2010/main" val="25747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7</a:t>
            </a:fld>
            <a:endParaRPr lang="de-CH" dirty="0"/>
          </a:p>
        </p:txBody>
      </p:sp>
    </p:spTree>
    <p:extLst>
      <p:ext uri="{BB962C8B-B14F-4D97-AF65-F5344CB8AC3E}">
        <p14:creationId xmlns:p14="http://schemas.microsoft.com/office/powerpoint/2010/main" val="1991348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8</a:t>
            </a:fld>
            <a:endParaRPr lang="de-CH" dirty="0"/>
          </a:p>
        </p:txBody>
      </p:sp>
    </p:spTree>
    <p:extLst>
      <p:ext uri="{BB962C8B-B14F-4D97-AF65-F5344CB8AC3E}">
        <p14:creationId xmlns:p14="http://schemas.microsoft.com/office/powerpoint/2010/main" val="2916065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9</a:t>
            </a:fld>
            <a:endParaRPr lang="de-CH" dirty="0"/>
          </a:p>
        </p:txBody>
      </p:sp>
    </p:spTree>
    <p:extLst>
      <p:ext uri="{BB962C8B-B14F-4D97-AF65-F5344CB8AC3E}">
        <p14:creationId xmlns:p14="http://schemas.microsoft.com/office/powerpoint/2010/main" val="3004335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März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März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März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März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1">
                <a:solidFill>
                  <a:schemeClr val="tx2"/>
                </a:solidFill>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März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1">
                <a:solidFill>
                  <a:schemeClr val="tx2"/>
                </a:solidFill>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März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März 24</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März 24</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März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März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März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März 24</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TJKXErycnA"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hyperlink" Target="SEE%20YOU%20-%20mach%20dich%20sichtbar!%20(Video%20de)_Mpeg4%20H264_238540.wm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bfu.ch/fr/services/commander-et-telecharger"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hyperlink" Target="https://www.bag.admin.ch/bag/fr/home/gesund-leben/umwelt-und-gesundheit/chemikalien.html" TargetMode="External"/><Relationship Id="rId4" Type="http://schemas.openxmlformats.org/officeDocument/2006/relationships/hyperlink" Target="http://www.bpa.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www.infochim.ch/"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a:xfrm>
            <a:off x="2424113" y="2060847"/>
            <a:ext cx="7632327" cy="2304257"/>
          </a:xfrm>
        </p:spPr>
        <p:txBody>
          <a:bodyPr/>
          <a:lstStyle/>
          <a:p>
            <a:br>
              <a:rPr lang="fr-CH" dirty="0">
                <a:highlight>
                  <a:srgbClr val="FFFF00"/>
                </a:highlight>
              </a:rPr>
            </a:br>
            <a:r>
              <a:rPr lang="fr-CH" sz="5600" dirty="0"/>
              <a:t>Produits ménagers: attention danger!</a:t>
            </a:r>
            <a:r>
              <a:rPr lang="it-CH" sz="5600" dirty="0"/>
              <a:t> </a:t>
            </a:r>
            <a:br>
              <a:rPr lang="de-CH" sz="5600" dirty="0"/>
            </a:br>
            <a:endParaRPr lang="de-CH" sz="5600" dirty="0"/>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fr-CH"/>
              <a:t>Entreprise, événement, date</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fr-CH"/>
              <a:t>Nom</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4DDC041-8881-4DF7-87F9-A28678C3FCAD}"/>
              </a:ext>
            </a:extLst>
          </p:cNvPr>
          <p:cNvSpPr>
            <a:spLocks noGrp="1"/>
          </p:cNvSpPr>
          <p:nvPr>
            <p:ph type="title"/>
          </p:nvPr>
        </p:nvSpPr>
        <p:spPr>
          <a:xfrm>
            <a:off x="479377" y="365126"/>
            <a:ext cx="11233248" cy="315911"/>
          </a:xfrm>
        </p:spPr>
        <p:txBody>
          <a:bodyPr anchor="t">
            <a:noAutofit/>
          </a:bodyPr>
          <a:lstStyle/>
          <a:p>
            <a:pPr>
              <a:lnSpc>
                <a:spcPct val="90000"/>
              </a:lnSpc>
            </a:pPr>
            <a:r>
              <a:rPr lang="fr-CH"/>
              <a:t>Stockage et élimination</a:t>
            </a:r>
            <a:endParaRPr lang="de-CH" dirty="0"/>
          </a:p>
        </p:txBody>
      </p:sp>
      <p:sp>
        <p:nvSpPr>
          <p:cNvPr id="5" name="Foliennummernplatzhalter 4">
            <a:extLst>
              <a:ext uri="{FF2B5EF4-FFF2-40B4-BE49-F238E27FC236}">
                <a16:creationId xmlns:a16="http://schemas.microsoft.com/office/drawing/2014/main" id="{976D2CEF-BB4D-40CD-ABCA-7795BCE8DC5B}"/>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10</a:t>
            </a:fld>
            <a:endParaRPr lang="de-CH"/>
          </a:p>
        </p:txBody>
      </p:sp>
      <p:sp>
        <p:nvSpPr>
          <p:cNvPr id="2" name="Inhaltsplatzhalter 1">
            <a:extLst>
              <a:ext uri="{FF2B5EF4-FFF2-40B4-BE49-F238E27FC236}">
                <a16:creationId xmlns:a16="http://schemas.microsoft.com/office/drawing/2014/main" id="{52F1A9E7-DCAE-453A-AEAC-95CB096A628B}"/>
              </a:ext>
            </a:extLst>
          </p:cNvPr>
          <p:cNvSpPr>
            <a:spLocks noGrp="1"/>
          </p:cNvSpPr>
          <p:nvPr>
            <p:ph idx="14"/>
          </p:nvPr>
        </p:nvSpPr>
        <p:spPr>
          <a:xfrm>
            <a:off x="479328" y="1484784"/>
            <a:ext cx="11233249" cy="4692179"/>
          </a:xfrm>
        </p:spPr>
        <p:txBody>
          <a:bodyPr>
            <a:normAutofit/>
          </a:bodyPr>
          <a:lstStyle/>
          <a:p>
            <a:pPr lvl="1">
              <a:lnSpc>
                <a:spcPct val="100000"/>
              </a:lnSpc>
              <a:spcAft>
                <a:spcPts val="0"/>
              </a:spcAft>
              <a:tabLst>
                <a:tab pos="270510" algn="l"/>
              </a:tabLst>
            </a:pPr>
            <a:r>
              <a:rPr lang="fr-CH">
                <a:solidFill>
                  <a:srgbClr val="333333"/>
                </a:solidFill>
                <a:effectLst/>
                <a:ea typeface="BFU Suisse"/>
                <a:cs typeface="Times New Roman"/>
              </a:rPr>
              <a:t>Conservez les produits toxiques et les médicaments hors de la portée des enfants. Optez de préférence pour une armoire fermant à clé, à une hauteur d’au moins 160 cm.</a:t>
            </a:r>
            <a:br>
              <a:rPr lang="fr-CH">
                <a:solidFill>
                  <a:srgbClr val="333333"/>
                </a:solidFill>
                <a:effectLst/>
                <a:ea typeface="BFU Suisse"/>
                <a:cs typeface="Times New Roman"/>
              </a:rPr>
            </a:br>
            <a:endParaRPr lang="de-CH" dirty="0">
              <a:effectLst/>
              <a:ea typeface="BFU Suisse" panose="020B0504000000000000" pitchFamily="34" charset="-78"/>
              <a:cs typeface="Times New Roman" panose="02020603050405020304" pitchFamily="18" charset="0"/>
            </a:endParaRPr>
          </a:p>
          <a:p>
            <a:pPr lvl="1">
              <a:lnSpc>
                <a:spcPct val="100000"/>
              </a:lnSpc>
              <a:spcAft>
                <a:spcPts val="0"/>
              </a:spcAft>
              <a:tabLst>
                <a:tab pos="270510" algn="l"/>
              </a:tabLst>
            </a:pPr>
            <a:r>
              <a:rPr lang="fr-CH">
                <a:solidFill>
                  <a:srgbClr val="333333"/>
                </a:solidFill>
                <a:effectLst/>
                <a:ea typeface="BFU Suisse"/>
                <a:cs typeface="Times New Roman"/>
              </a:rPr>
              <a:t>Gardez toujours les substances toxiques, les produits chimiques et les médicaments dans leur emballage d’origine; ne les transvasez surtout pas dans des récipients à usage alimentaire.</a:t>
            </a:r>
            <a:br>
              <a:rPr lang="fr-CH">
                <a:solidFill>
                  <a:srgbClr val="333333"/>
                </a:solidFill>
                <a:effectLst/>
                <a:ea typeface="BFU Suisse"/>
                <a:cs typeface="Times New Roman"/>
              </a:rPr>
            </a:br>
            <a:endParaRPr lang="de-CH" dirty="0">
              <a:effectLst/>
              <a:ea typeface="BFU Suisse" panose="020B0504000000000000" pitchFamily="34" charset="-78"/>
              <a:cs typeface="Times New Roman" panose="02020603050405020304" pitchFamily="18" charset="0"/>
            </a:endParaRPr>
          </a:p>
          <a:p>
            <a:pPr lvl="1">
              <a:lnSpc>
                <a:spcPct val="100000"/>
              </a:lnSpc>
              <a:spcAft>
                <a:spcPts val="0"/>
              </a:spcAft>
              <a:tabLst>
                <a:tab pos="270510" algn="l"/>
              </a:tabLst>
            </a:pPr>
            <a:r>
              <a:rPr lang="fr-CH">
                <a:solidFill>
                  <a:srgbClr val="333333"/>
                </a:solidFill>
                <a:effectLst/>
                <a:ea typeface="BFU Suisse"/>
                <a:cs typeface="Times New Roman"/>
              </a:rPr>
              <a:t>Respectez les consignes d’élimination.</a:t>
            </a:r>
            <a:endParaRPr lang="de-CH" dirty="0">
              <a:effectLst/>
              <a:ea typeface="BFU Suisse" panose="020B0504000000000000" pitchFamily="34" charset="-78"/>
              <a:cs typeface="Times New Roman" panose="02020603050405020304" pitchFamily="18" charset="0"/>
            </a:endParaRPr>
          </a:p>
          <a:p>
            <a:pPr marL="0" lvl="1" indent="0">
              <a:lnSpc>
                <a:spcPct val="95000"/>
              </a:lnSpc>
              <a:buNone/>
            </a:pPr>
            <a:endParaRPr lang="de-CH" sz="2200" spc="10" dirty="0">
              <a:effectLst/>
            </a:endParaRPr>
          </a:p>
        </p:txBody>
      </p:sp>
    </p:spTree>
    <p:extLst>
      <p:ext uri="{BB962C8B-B14F-4D97-AF65-F5344CB8AC3E}">
        <p14:creationId xmlns:p14="http://schemas.microsoft.com/office/powerpoint/2010/main" val="3567415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Que faire en cas d’urgence?</a:t>
            </a:r>
            <a:endParaRPr lang="de-CH" dirty="0">
              <a:solidFill>
                <a:schemeClr val="accent2"/>
              </a:solidFill>
            </a:endParaRPr>
          </a:p>
        </p:txBody>
      </p:sp>
      <p:sp>
        <p:nvSpPr>
          <p:cNvPr id="3" name="Inhaltsplatzhalter 2"/>
          <p:cNvSpPr>
            <a:spLocks noGrp="1"/>
          </p:cNvSpPr>
          <p:nvPr>
            <p:ph idx="1"/>
          </p:nvPr>
        </p:nvSpPr>
        <p:spPr>
          <a:xfrm>
            <a:off x="479377" y="1484784"/>
            <a:ext cx="10801199" cy="4692179"/>
          </a:xfrm>
        </p:spPr>
        <p:txBody>
          <a:bodyPr>
            <a:noAutofit/>
          </a:bodyPr>
          <a:lstStyle/>
          <a:p>
            <a:pPr>
              <a:lnSpc>
                <a:spcPct val="100000"/>
              </a:lnSpc>
            </a:pPr>
            <a:r>
              <a:rPr lang="fr-CH" dirty="0">
                <a:solidFill>
                  <a:srgbClr val="333333"/>
                </a:solidFill>
                <a:cs typeface="Times New Roman"/>
              </a:rPr>
              <a:t>En cas de perte de connaissance ou d’arrêt cardio-respiratoire: </a:t>
            </a:r>
            <a:br>
              <a:rPr lang="fr-CH" dirty="0">
                <a:solidFill>
                  <a:srgbClr val="333333"/>
                </a:solidFill>
                <a:cs typeface="Times New Roman"/>
              </a:rPr>
            </a:br>
            <a:r>
              <a:rPr lang="fr-CH" dirty="0">
                <a:solidFill>
                  <a:srgbClr val="333333"/>
                </a:solidFill>
                <a:cs typeface="Times New Roman"/>
              </a:rPr>
              <a:t>appelez immédiatement le 144</a:t>
            </a:r>
          </a:p>
          <a:p>
            <a:pPr>
              <a:lnSpc>
                <a:spcPct val="100000"/>
              </a:lnSpc>
            </a:pPr>
            <a:endParaRPr lang="de-CH" dirty="0">
              <a:solidFill>
                <a:srgbClr val="333333"/>
              </a:solidFill>
              <a:cs typeface="Times New Roman" panose="02020603050405020304" pitchFamily="18" charset="0"/>
            </a:endParaRPr>
          </a:p>
          <a:p>
            <a:pPr>
              <a:lnSpc>
                <a:spcPct val="100000"/>
              </a:lnSpc>
            </a:pPr>
            <a:r>
              <a:rPr lang="fr-CH" dirty="0">
                <a:solidFill>
                  <a:srgbClr val="333333"/>
                </a:solidFill>
                <a:cs typeface="Times New Roman"/>
              </a:rPr>
              <a:t>En cas de suspicion d’intoxication: </a:t>
            </a:r>
            <a:br>
              <a:rPr lang="fr-CH" dirty="0">
                <a:solidFill>
                  <a:srgbClr val="333333"/>
                </a:solidFill>
                <a:cs typeface="Times New Roman"/>
              </a:rPr>
            </a:br>
            <a:r>
              <a:rPr lang="fr-CH" dirty="0">
                <a:solidFill>
                  <a:srgbClr val="333333"/>
                </a:solidFill>
                <a:cs typeface="Times New Roman"/>
              </a:rPr>
              <a:t>appelez </a:t>
            </a:r>
            <a:r>
              <a:rPr lang="fr-CH" dirty="0" err="1">
                <a:solidFill>
                  <a:srgbClr val="333333"/>
                </a:solidFill>
                <a:cs typeface="Times New Roman"/>
              </a:rPr>
              <a:t>Tox</a:t>
            </a:r>
            <a:r>
              <a:rPr lang="fr-CH" dirty="0">
                <a:solidFill>
                  <a:srgbClr val="333333"/>
                </a:solidFill>
                <a:cs typeface="Times New Roman"/>
              </a:rPr>
              <a:t> Info Suisse au 145</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6" name="Grafik 5">
            <a:extLst>
              <a:ext uri="{FF2B5EF4-FFF2-40B4-BE49-F238E27FC236}">
                <a16:creationId xmlns:a16="http://schemas.microsoft.com/office/drawing/2014/main" id="{A862642D-7E22-DA5D-21CE-229ABDE003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7952" y="3830873"/>
            <a:ext cx="1678735" cy="1269813"/>
          </a:xfrm>
          <a:prstGeom prst="rect">
            <a:avLst/>
          </a:prstGeom>
        </p:spPr>
      </p:pic>
    </p:spTree>
    <p:extLst>
      <p:ext uri="{BB962C8B-B14F-4D97-AF65-F5344CB8AC3E}">
        <p14:creationId xmlns:p14="http://schemas.microsoft.com/office/powerpoint/2010/main" val="2768345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a:noAutofit/>
          </a:bodyPr>
          <a:lstStyle/>
          <a:p>
            <a:pPr marL="0" lvl="1" indent="0" algn="ctr">
              <a:buNone/>
            </a:pPr>
            <a:r>
              <a:rPr lang="fr-CH" dirty="0">
                <a:solidFill>
                  <a:prstClr val="black"/>
                </a:solidFill>
              </a:rPr>
              <a:t>Vidéo «</a:t>
            </a:r>
            <a:r>
              <a:rPr lang="fr-CH" dirty="0">
                <a:solidFill>
                  <a:prstClr val="black"/>
                </a:solidFill>
                <a:hlinkClick r:id="rId3"/>
              </a:rPr>
              <a:t>Poisons et produits toxiques</a:t>
            </a:r>
            <a:r>
              <a:rPr lang="fr-CH" dirty="0">
                <a:solidFill>
                  <a:prstClr val="black"/>
                </a:solidFill>
              </a:rPr>
              <a:t>»</a:t>
            </a:r>
            <a:endParaRPr lang="de-DE"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12</a:t>
            </a:fld>
            <a:endParaRPr lang="de-CH" dirty="0"/>
          </a:p>
        </p:txBody>
      </p:sp>
      <p:pic>
        <p:nvPicPr>
          <p:cNvPr id="12" name="Grafik 11">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339549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Plus d’informations</a:t>
            </a:r>
            <a:endParaRPr lang="de-CH" dirty="0"/>
          </a:p>
        </p:txBody>
      </p:sp>
      <p:sp>
        <p:nvSpPr>
          <p:cNvPr id="3" name="Inhaltsplatzhalter 2"/>
          <p:cNvSpPr>
            <a:spLocks noGrp="1"/>
          </p:cNvSpPr>
          <p:nvPr>
            <p:ph idx="1"/>
          </p:nvPr>
        </p:nvSpPr>
        <p:spPr>
          <a:xfrm>
            <a:off x="3575720" y="1484784"/>
            <a:ext cx="8496944" cy="4692179"/>
          </a:xfrm>
        </p:spPr>
        <p:txBody>
          <a:bodyPr>
            <a:noAutofit/>
          </a:bodyPr>
          <a:lstStyle/>
          <a:p>
            <a:pPr>
              <a:spcAft>
                <a:spcPts val="0"/>
              </a:spcAft>
            </a:pPr>
            <a:r>
              <a:rPr lang="fr-CH" sz="2200" dirty="0"/>
              <a:t>Vous trouverez plus d’informations sur le sujet dans la brochure du BPA</a:t>
            </a:r>
          </a:p>
          <a:p>
            <a:pPr marL="182563" indent="-182563">
              <a:spcAft>
                <a:spcPts val="0"/>
              </a:spcAft>
              <a:buClrTx/>
              <a:buFontTx/>
              <a:buChar char="-"/>
              <a:tabLst>
                <a:tab pos="2420938" algn="l"/>
              </a:tabLst>
            </a:pPr>
            <a:r>
              <a:rPr lang="fr-CH" sz="2200" dirty="0"/>
              <a:t>«Poisons et produits toxiques – Ouvrez l’œil» (réf. 3.011).</a:t>
            </a:r>
          </a:p>
          <a:p>
            <a:pPr>
              <a:spcAft>
                <a:spcPts val="0"/>
              </a:spcAft>
              <a:buClrTx/>
              <a:tabLst>
                <a:tab pos="2514600" algn="l"/>
              </a:tabLst>
            </a:pPr>
            <a:br>
              <a:rPr lang="fr-CH" sz="2200" dirty="0"/>
            </a:br>
            <a:r>
              <a:rPr lang="fr-CH" sz="2200" dirty="0"/>
              <a:t>Vous pouvez la commander gratuitement sur </a:t>
            </a:r>
            <a:r>
              <a:rPr lang="fr-CH" sz="2200" dirty="0">
                <a:hlinkClick r:id="rId3"/>
              </a:rPr>
              <a:t>bpa.ch/commander</a:t>
            </a:r>
            <a:r>
              <a:rPr lang="fr-CH" sz="2200" dirty="0"/>
              <a:t>.</a:t>
            </a:r>
          </a:p>
          <a:p>
            <a:pPr>
              <a:spcAft>
                <a:spcPts val="0"/>
              </a:spcAft>
              <a:buClrTx/>
              <a:tabLst>
                <a:tab pos="2514600" algn="l"/>
              </a:tabLst>
            </a:pPr>
            <a:endParaRPr lang="de-CH" sz="2200" dirty="0"/>
          </a:p>
          <a:p>
            <a:pPr>
              <a:lnSpc>
                <a:spcPct val="100000"/>
              </a:lnSpc>
              <a:spcAft>
                <a:spcPts val="0"/>
              </a:spcAft>
            </a:pPr>
            <a:r>
              <a:rPr lang="fr-CH" sz="2200" dirty="0"/>
              <a:t>Pour plus de conseils sur la prévention des accidents, consultez le site </a:t>
            </a:r>
            <a:r>
              <a:rPr lang="fr-CH" sz="2200" dirty="0">
                <a:hlinkClick r:id="rId4"/>
              </a:rPr>
              <a:t>bpa.ch</a:t>
            </a:r>
            <a:r>
              <a:rPr lang="fr-CH" sz="2200" dirty="0"/>
              <a:t>.</a:t>
            </a:r>
          </a:p>
          <a:p>
            <a:pPr>
              <a:lnSpc>
                <a:spcPct val="100000"/>
              </a:lnSpc>
              <a:spcAft>
                <a:spcPts val="0"/>
              </a:spcAft>
            </a:pPr>
            <a:endParaRPr lang="de-CH" sz="2200" dirty="0"/>
          </a:p>
          <a:p>
            <a:pPr>
              <a:lnSpc>
                <a:spcPct val="100000"/>
              </a:lnSpc>
              <a:spcAft>
                <a:spcPts val="0"/>
              </a:spcAft>
            </a:pPr>
            <a:r>
              <a:rPr lang="fr-CH" sz="2200" dirty="0"/>
              <a:t>D’autres informations sont disponibles auprès de l’Office fédéral de la santé publique: </a:t>
            </a:r>
            <a:r>
              <a:rPr lang="fr-CH" sz="2200" dirty="0">
                <a:hlinkClick r:id="rId5"/>
              </a:rPr>
              <a:t>Produits chimiques (admin.ch)</a:t>
            </a:r>
            <a:endParaRPr lang="de-CH" sz="2200"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dirty="0"/>
          </a:p>
        </p:txBody>
      </p:sp>
      <p:pic>
        <p:nvPicPr>
          <p:cNvPr id="5" name="Grafik 4">
            <a:extLst>
              <a:ext uri="{FF2B5EF4-FFF2-40B4-BE49-F238E27FC236}">
                <a16:creationId xmlns:a16="http://schemas.microsoft.com/office/drawing/2014/main" id="{497AACAB-D457-44CB-FE9A-5CA45A1525C6}"/>
              </a:ext>
            </a:extLst>
          </p:cNvPr>
          <p:cNvPicPr>
            <a:picLocks noChangeAspect="1"/>
          </p:cNvPicPr>
          <p:nvPr/>
        </p:nvPicPr>
        <p:blipFill>
          <a:blip r:embed="rId6"/>
          <a:stretch>
            <a:fillRect/>
          </a:stretch>
        </p:blipFill>
        <p:spPr>
          <a:xfrm>
            <a:off x="479377" y="1482267"/>
            <a:ext cx="2664295" cy="3783574"/>
          </a:xfrm>
          <a:prstGeom prst="rect">
            <a:avLst/>
          </a:prstGeom>
          <a:ln>
            <a:solidFill>
              <a:schemeClr val="bg2"/>
            </a:solidFill>
          </a:ln>
        </p:spPr>
      </p:pic>
    </p:spTree>
    <p:extLst>
      <p:ext uri="{BB962C8B-B14F-4D97-AF65-F5344CB8AC3E}">
        <p14:creationId xmlns:p14="http://schemas.microsoft.com/office/powerpoint/2010/main" val="830664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EB637FA2-987F-4837-A621-31A9BFF65B4E}"/>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2</a:t>
            </a:fld>
            <a:endParaRPr lang="de-CH"/>
          </a:p>
        </p:txBody>
      </p:sp>
      <p:sp>
        <p:nvSpPr>
          <p:cNvPr id="2" name="Inhaltsplatzhalter 1">
            <a:extLst>
              <a:ext uri="{FF2B5EF4-FFF2-40B4-BE49-F238E27FC236}">
                <a16:creationId xmlns:a16="http://schemas.microsoft.com/office/drawing/2014/main" id="{161A11B3-92A6-4627-896F-7FFCE60EFB70}"/>
              </a:ext>
            </a:extLst>
          </p:cNvPr>
          <p:cNvSpPr>
            <a:spLocks noGrp="1"/>
          </p:cNvSpPr>
          <p:nvPr>
            <p:ph idx="14"/>
          </p:nvPr>
        </p:nvSpPr>
        <p:spPr>
          <a:xfrm>
            <a:off x="5951984" y="1484784"/>
            <a:ext cx="5760640" cy="4692179"/>
          </a:xfrm>
        </p:spPr>
        <p:txBody>
          <a:bodyPr>
            <a:normAutofit/>
          </a:bodyPr>
          <a:lstStyle/>
          <a:p>
            <a:pPr>
              <a:lnSpc>
                <a:spcPct val="110000"/>
              </a:lnSpc>
            </a:pPr>
            <a:r>
              <a:rPr lang="fr-CH" dirty="0">
                <a:solidFill>
                  <a:srgbClr val="333333"/>
                </a:solidFill>
                <a:effectLst/>
                <a:ea typeface="BFU Suisse"/>
                <a:cs typeface="BFU Suisse"/>
              </a:rPr>
              <a:t>Produit vaisselle à la cuisine, engrais au jardin ou solvants dans l’atelier: nos logements regorgent de produits toxiques.  </a:t>
            </a:r>
            <a:endParaRPr lang="de-CH" dirty="0">
              <a:effectLst/>
              <a:ea typeface="BFU Suisse" panose="020B0504000000000000" pitchFamily="34" charset="-78"/>
              <a:cs typeface="BFU Suisse" panose="020B0504000000000000" pitchFamily="34" charset="-78"/>
            </a:endParaRPr>
          </a:p>
          <a:p>
            <a:pPr>
              <a:lnSpc>
                <a:spcPct val="110000"/>
              </a:lnSpc>
            </a:pPr>
            <a:r>
              <a:rPr lang="fr-CH" dirty="0">
                <a:solidFill>
                  <a:srgbClr val="333333"/>
                </a:solidFill>
                <a:effectLst/>
                <a:ea typeface="BFU Suisse"/>
                <a:cs typeface="BFU Suisse"/>
              </a:rPr>
              <a:t>Pour que ceux-ci ne nous empoisonnent pas la vie, il faut disposer de quelques connaissances de base et savoir manipuler ces substances.</a:t>
            </a:r>
            <a:endParaRPr lang="de-CH" dirty="0">
              <a:effectLst/>
              <a:ea typeface="BFU Suisse" panose="020B0504000000000000" pitchFamily="34" charset="-78"/>
              <a:cs typeface="BFU Suisse" panose="020B0504000000000000" pitchFamily="34" charset="-78"/>
            </a:endParaRPr>
          </a:p>
          <a:p>
            <a:pPr marL="273050" lvl="1" indent="-273050">
              <a:buNone/>
            </a:pPr>
            <a:endParaRPr lang="de-CH" dirty="0"/>
          </a:p>
        </p:txBody>
      </p:sp>
      <p:pic>
        <p:nvPicPr>
          <p:cNvPr id="4" name="Grafik 3">
            <a:extLst>
              <a:ext uri="{FF2B5EF4-FFF2-40B4-BE49-F238E27FC236}">
                <a16:creationId xmlns:a16="http://schemas.microsoft.com/office/drawing/2014/main" id="{8415615C-E83E-44A8-ABFC-F755D2ED4BF8}"/>
              </a:ext>
            </a:extLst>
          </p:cNvPr>
          <p:cNvPicPr>
            <a:picLocks noChangeAspect="1"/>
          </p:cNvPicPr>
          <p:nvPr/>
        </p:nvPicPr>
        <p:blipFill>
          <a:blip r:embed="rId3"/>
          <a:stretch>
            <a:fillRect/>
          </a:stretch>
        </p:blipFill>
        <p:spPr>
          <a:xfrm>
            <a:off x="1418243" y="597852"/>
            <a:ext cx="3957677" cy="5639437"/>
          </a:xfrm>
          <a:prstGeom prst="rect">
            <a:avLst/>
          </a:prstGeom>
          <a:ln>
            <a:solidFill>
              <a:schemeClr val="tx2">
                <a:lumMod val="20000"/>
                <a:lumOff val="80000"/>
              </a:schemeClr>
            </a:solidFill>
          </a:ln>
        </p:spPr>
      </p:pic>
    </p:spTree>
    <p:extLst>
      <p:ext uri="{BB962C8B-B14F-4D97-AF65-F5344CB8AC3E}">
        <p14:creationId xmlns:p14="http://schemas.microsoft.com/office/powerpoint/2010/main" val="2506486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377" y="365126"/>
            <a:ext cx="11233248" cy="315911"/>
          </a:xfrm>
        </p:spPr>
        <p:txBody>
          <a:bodyPr anchor="t">
            <a:noAutofit/>
          </a:bodyPr>
          <a:lstStyle/>
          <a:p>
            <a:pPr>
              <a:lnSpc>
                <a:spcPct val="90000"/>
              </a:lnSpc>
            </a:pPr>
            <a:r>
              <a:rPr lang="fr-CH"/>
              <a:t>À quoi servent les indications de danger sur les produits chimiques?</a:t>
            </a:r>
            <a:br>
              <a:rPr lang="fr-CH"/>
            </a:br>
            <a:endParaRPr lang="de-CH" dirty="0"/>
          </a:p>
        </p:txBody>
      </p:sp>
      <p:sp>
        <p:nvSpPr>
          <p:cNvPr id="3" name="Inhaltsplatzhalter 2"/>
          <p:cNvSpPr>
            <a:spLocks noGrp="1"/>
          </p:cNvSpPr>
          <p:nvPr>
            <p:ph idx="1"/>
          </p:nvPr>
        </p:nvSpPr>
        <p:spPr>
          <a:xfrm>
            <a:off x="479376" y="1484784"/>
            <a:ext cx="11089232" cy="4692179"/>
          </a:xfrm>
        </p:spPr>
        <p:txBody>
          <a:bodyPr>
            <a:normAutofit/>
          </a:bodyPr>
          <a:lstStyle/>
          <a:p>
            <a:pPr lvl="1">
              <a:lnSpc>
                <a:spcPct val="100000"/>
              </a:lnSpc>
              <a:spcAft>
                <a:spcPts val="0"/>
              </a:spcAft>
              <a:tabLst>
                <a:tab pos="270510" algn="l"/>
              </a:tabLst>
            </a:pPr>
            <a:r>
              <a:rPr lang="fr-CH" dirty="0"/>
              <a:t>L’</a:t>
            </a:r>
            <a:r>
              <a:rPr lang="fr-CH" dirty="0" err="1"/>
              <a:t>utilisateur·rice</a:t>
            </a:r>
            <a:r>
              <a:rPr lang="fr-CH" dirty="0"/>
              <a:t> de produits chimiques porte une responsabilité, car les produits chimiques peuvent présenter de nombreux dangers.</a:t>
            </a:r>
            <a:br>
              <a:rPr lang="fr-CH" dirty="0"/>
            </a:br>
            <a:endParaRPr lang="de-CH" dirty="0"/>
          </a:p>
          <a:p>
            <a:pPr lvl="1">
              <a:lnSpc>
                <a:spcPct val="100000"/>
              </a:lnSpc>
              <a:spcAft>
                <a:spcPts val="0"/>
              </a:spcAft>
              <a:tabLst>
                <a:tab pos="270510" algn="l"/>
              </a:tabLst>
            </a:pPr>
            <a:r>
              <a:rPr lang="fr-CH" dirty="0"/>
              <a:t>Les mentions sur l’étiquette permettent de se faire une idée sur la dangerosité du produit.</a:t>
            </a:r>
            <a:br>
              <a:rPr lang="fr-CH" dirty="0"/>
            </a:br>
            <a:endParaRPr lang="de-CH" dirty="0"/>
          </a:p>
          <a:p>
            <a:pPr lvl="1">
              <a:lnSpc>
                <a:spcPct val="100000"/>
              </a:lnSpc>
              <a:spcAft>
                <a:spcPts val="0"/>
              </a:spcAft>
              <a:tabLst>
                <a:tab pos="270510" algn="l"/>
              </a:tabLst>
            </a:pPr>
            <a:r>
              <a:rPr lang="fr-CH" dirty="0"/>
              <a:t>Les consignes de sécurité donnent des instructions sommaires concernant la manipulation, l’utilisation, les mesures de protection, l’élimination et la procédure en cas d’accident.</a:t>
            </a:r>
          </a:p>
          <a:p>
            <a:pPr marL="261962" lvl="2" indent="0">
              <a:buNone/>
            </a:pPr>
            <a:endParaRPr lang="de-DE" dirty="0"/>
          </a:p>
          <a:p>
            <a:pPr marL="0" lvl="1" indent="0">
              <a:buNone/>
            </a:pPr>
            <a:r>
              <a:rPr lang="fr-CH" dirty="0"/>
              <a:t> </a:t>
            </a:r>
            <a:r>
              <a:rPr lang="fr-CH" dirty="0">
                <a:hlinkClick r:id="rId3"/>
              </a:rPr>
              <a:t>infochim.ch</a:t>
            </a:r>
            <a:r>
              <a:rPr lang="fr-CH" dirty="0"/>
              <a:t>  </a:t>
            </a: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3</a:t>
            </a:fld>
            <a:endParaRPr lang="de-CH"/>
          </a:p>
        </p:txBody>
      </p:sp>
    </p:spTree>
    <p:extLst>
      <p:ext uri="{BB962C8B-B14F-4D97-AF65-F5344CB8AC3E}">
        <p14:creationId xmlns:p14="http://schemas.microsoft.com/office/powerpoint/2010/main" val="80342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377" y="365126"/>
            <a:ext cx="11233248" cy="315911"/>
          </a:xfrm>
        </p:spPr>
        <p:txBody>
          <a:bodyPr anchor="t">
            <a:normAutofit/>
          </a:bodyPr>
          <a:lstStyle/>
          <a:p>
            <a:pPr>
              <a:lnSpc>
                <a:spcPct val="90000"/>
              </a:lnSpc>
            </a:pPr>
            <a:r>
              <a:rPr lang="fr-CH" sz="2200"/>
              <a:t>Vigilance lors de l’achat</a:t>
            </a:r>
            <a:endParaRPr lang="de-CH" sz="2200"/>
          </a:p>
        </p:txBody>
      </p:sp>
      <p:sp>
        <p:nvSpPr>
          <p:cNvPr id="3" name="Inhaltsplatzhalter 2"/>
          <p:cNvSpPr>
            <a:spLocks noGrp="1"/>
          </p:cNvSpPr>
          <p:nvPr>
            <p:ph idx="1"/>
          </p:nvPr>
        </p:nvSpPr>
        <p:spPr>
          <a:xfrm>
            <a:off x="479376" y="1484784"/>
            <a:ext cx="5472610" cy="4692179"/>
          </a:xfrm>
        </p:spPr>
        <p:txBody>
          <a:bodyPr>
            <a:normAutofit/>
          </a:bodyPr>
          <a:lstStyle/>
          <a:p>
            <a:pPr lvl="1">
              <a:lnSpc>
                <a:spcPct val="100000"/>
              </a:lnSpc>
              <a:spcAft>
                <a:spcPts val="0"/>
              </a:spcAft>
              <a:tabLst>
                <a:tab pos="270510" algn="l"/>
              </a:tabLst>
            </a:pPr>
            <a:r>
              <a:rPr lang="fr-CH"/>
              <a:t>Lors de l’achat et avant l’utilisation, veillez aux symboles de danger et aux consignes de sécurité sur l’emballage.</a:t>
            </a:r>
          </a:p>
          <a:p>
            <a:pPr lvl="1">
              <a:spcBef>
                <a:spcPts val="1200"/>
              </a:spcBef>
              <a:spcAft>
                <a:spcPts val="0"/>
              </a:spcAft>
              <a:tabLst>
                <a:tab pos="270510" algn="l"/>
              </a:tabLst>
            </a:pPr>
            <a:r>
              <a:rPr lang="fr-CH"/>
              <a:t>Remplacez les produits toxiques par des alternatives non toxiques.</a:t>
            </a:r>
            <a:endParaRPr lang="de-CH" dirty="0"/>
          </a:p>
          <a:p>
            <a:pPr marL="0" lvl="1" indent="0">
              <a:buNone/>
            </a:pPr>
            <a:endParaRPr lang="de-DE" dirty="0"/>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4</a:t>
            </a:fld>
            <a:endParaRPr lang="de-CH"/>
          </a:p>
        </p:txBody>
      </p:sp>
      <p:sp>
        <p:nvSpPr>
          <p:cNvPr id="23" name="Text Placeholder 4">
            <a:extLst>
              <a:ext uri="{FF2B5EF4-FFF2-40B4-BE49-F238E27FC236}">
                <a16:creationId xmlns:a16="http://schemas.microsoft.com/office/drawing/2014/main" id="{5F95D845-8F65-82AD-0313-E379C53DAE7A}"/>
              </a:ext>
            </a:extLst>
          </p:cNvPr>
          <p:cNvSpPr>
            <a:spLocks noGrp="1"/>
          </p:cNvSpPr>
          <p:nvPr>
            <p:ph type="body" sz="quarter" idx="13"/>
          </p:nvPr>
        </p:nvSpPr>
        <p:spPr>
          <a:xfrm>
            <a:off x="479328" y="733377"/>
            <a:ext cx="11233248" cy="352764"/>
          </a:xfrm>
        </p:spPr>
        <p:txBody>
          <a:bodyPr/>
          <a:lstStyle/>
          <a:p>
            <a:endParaRPr lang="en-US"/>
          </a:p>
        </p:txBody>
      </p:sp>
      <p:pic>
        <p:nvPicPr>
          <p:cNvPr id="6" name="Grafik 5">
            <a:extLst>
              <a:ext uri="{FF2B5EF4-FFF2-40B4-BE49-F238E27FC236}">
                <a16:creationId xmlns:a16="http://schemas.microsoft.com/office/drawing/2014/main" id="{9D232EC1-5995-135B-4380-5BBE5DFF3C22}"/>
              </a:ext>
            </a:extLst>
          </p:cNvPr>
          <p:cNvPicPr>
            <a:picLocks noChangeAspect="1"/>
          </p:cNvPicPr>
          <p:nvPr/>
        </p:nvPicPr>
        <p:blipFill rotWithShape="1">
          <a:blip r:embed="rId3"/>
          <a:srcRect t="15900" r="28546" b="19365"/>
          <a:stretch/>
        </p:blipFill>
        <p:spPr>
          <a:xfrm>
            <a:off x="6179617" y="1407562"/>
            <a:ext cx="5544615" cy="4717061"/>
          </a:xfrm>
          <a:prstGeom prst="rect">
            <a:avLst/>
          </a:prstGeom>
        </p:spPr>
      </p:pic>
    </p:spTree>
    <p:extLst>
      <p:ext uri="{BB962C8B-B14F-4D97-AF65-F5344CB8AC3E}">
        <p14:creationId xmlns:p14="http://schemas.microsoft.com/office/powerpoint/2010/main" val="102243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2F1A9E7-DCAE-453A-AEAC-95CB096A628B}"/>
              </a:ext>
            </a:extLst>
          </p:cNvPr>
          <p:cNvSpPr>
            <a:spLocks noGrp="1"/>
          </p:cNvSpPr>
          <p:nvPr>
            <p:ph idx="20"/>
          </p:nvPr>
        </p:nvSpPr>
        <p:spPr>
          <a:xfrm>
            <a:off x="6239966" y="1340769"/>
            <a:ext cx="5544665" cy="4896520"/>
          </a:xfrm>
        </p:spPr>
        <p:txBody>
          <a:bodyPr>
            <a:normAutofit/>
          </a:bodyPr>
          <a:lstStyle/>
          <a:p>
            <a:pPr lvl="1">
              <a:spcAft>
                <a:spcPts val="600"/>
              </a:spcAft>
              <a:tabLst>
                <a:tab pos="270510" algn="l"/>
              </a:tabLst>
            </a:pPr>
            <a:r>
              <a:rPr lang="fr-CH" dirty="0">
                <a:effectLst/>
              </a:rPr>
              <a:t>Tenez compte des symboles de danger.</a:t>
            </a:r>
          </a:p>
          <a:p>
            <a:pPr lvl="1">
              <a:spcAft>
                <a:spcPts val="600"/>
              </a:spcAft>
              <a:tabLst>
                <a:tab pos="270510" algn="l"/>
              </a:tabLst>
            </a:pPr>
            <a:r>
              <a:rPr lang="fr-CH" dirty="0">
                <a:effectLst/>
              </a:rPr>
              <a:t>Respectez les consignes de sécurité.</a:t>
            </a:r>
          </a:p>
          <a:p>
            <a:pPr lvl="1">
              <a:spcAft>
                <a:spcPts val="600"/>
              </a:spcAft>
              <a:tabLst>
                <a:tab pos="270510" algn="l"/>
              </a:tabLst>
            </a:pPr>
            <a:r>
              <a:rPr lang="fr-CH" dirty="0">
                <a:effectLst/>
              </a:rPr>
              <a:t>Portez un équipement de protection approprié (gants et/ou lunettes de protection).</a:t>
            </a:r>
          </a:p>
          <a:p>
            <a:pPr lvl="1">
              <a:spcAft>
                <a:spcPts val="600"/>
              </a:spcAft>
              <a:tabLst>
                <a:tab pos="270510" algn="l"/>
              </a:tabLst>
            </a:pPr>
            <a:r>
              <a:rPr lang="fr-CH" dirty="0">
                <a:effectLst/>
              </a:rPr>
              <a:t>En présence de vapeurs, veillez à une bonne aération.</a:t>
            </a:r>
            <a:endParaRPr lang="de-CH" dirty="0">
              <a:effectLst/>
            </a:endParaRPr>
          </a:p>
          <a:p>
            <a:pPr lvl="1">
              <a:spcAft>
                <a:spcPts val="600"/>
              </a:spcAft>
              <a:tabLst>
                <a:tab pos="270510" algn="l"/>
              </a:tabLst>
            </a:pPr>
            <a:r>
              <a:rPr lang="fr-CH" dirty="0">
                <a:effectLst/>
              </a:rPr>
              <a:t>Ne laissez jamais traîner un produit.</a:t>
            </a:r>
          </a:p>
        </p:txBody>
      </p:sp>
      <p:pic>
        <p:nvPicPr>
          <p:cNvPr id="6" name="Grafik 5" descr="Ein Bild, das Person, drinnen, Vorbereiten enthält.  Automatisch generierte Beschreibung">
            <a:extLst>
              <a:ext uri="{FF2B5EF4-FFF2-40B4-BE49-F238E27FC236}">
                <a16:creationId xmlns:a16="http://schemas.microsoft.com/office/drawing/2014/main" id="{BADC5794-C60C-D4F1-06CF-A2632952AA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33" r="18183"/>
          <a:stretch/>
        </p:blipFill>
        <p:spPr>
          <a:xfrm>
            <a:off x="263524" y="1268414"/>
            <a:ext cx="5760468" cy="4968875"/>
          </a:xfrm>
          <a:prstGeom prst="rect">
            <a:avLst/>
          </a:prstGeom>
          <a:noFill/>
        </p:spPr>
      </p:pic>
      <p:sp>
        <p:nvSpPr>
          <p:cNvPr id="4" name="Titel 3">
            <a:extLst>
              <a:ext uri="{FF2B5EF4-FFF2-40B4-BE49-F238E27FC236}">
                <a16:creationId xmlns:a16="http://schemas.microsoft.com/office/drawing/2014/main" id="{E4DDC041-8881-4DF7-87F9-A28678C3FCAD}"/>
              </a:ext>
            </a:extLst>
          </p:cNvPr>
          <p:cNvSpPr>
            <a:spLocks noGrp="1"/>
          </p:cNvSpPr>
          <p:nvPr>
            <p:ph type="title"/>
          </p:nvPr>
        </p:nvSpPr>
        <p:spPr>
          <a:xfrm>
            <a:off x="479377" y="365126"/>
            <a:ext cx="11233248" cy="315911"/>
          </a:xfrm>
        </p:spPr>
        <p:txBody>
          <a:bodyPr anchor="t">
            <a:normAutofit/>
          </a:bodyPr>
          <a:lstStyle/>
          <a:p>
            <a:pPr>
              <a:lnSpc>
                <a:spcPct val="90000"/>
              </a:lnSpc>
            </a:pPr>
            <a:r>
              <a:rPr lang="fr-CH" sz="2200"/>
              <a:t>Utilisation sûre</a:t>
            </a:r>
            <a:endParaRPr lang="de-CH" sz="2200"/>
          </a:p>
        </p:txBody>
      </p:sp>
      <p:sp>
        <p:nvSpPr>
          <p:cNvPr id="5" name="Foliennummernplatzhalter 4">
            <a:extLst>
              <a:ext uri="{FF2B5EF4-FFF2-40B4-BE49-F238E27FC236}">
                <a16:creationId xmlns:a16="http://schemas.microsoft.com/office/drawing/2014/main" id="{976D2CEF-BB4D-40CD-ABCA-7795BCE8DC5B}"/>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5</a:t>
            </a:fld>
            <a:endParaRPr lang="de-CH"/>
          </a:p>
        </p:txBody>
      </p:sp>
      <p:sp>
        <p:nvSpPr>
          <p:cNvPr id="25" name="Text Placeholder 6">
            <a:extLst>
              <a:ext uri="{FF2B5EF4-FFF2-40B4-BE49-F238E27FC236}">
                <a16:creationId xmlns:a16="http://schemas.microsoft.com/office/drawing/2014/main" id="{6B305C3D-ED55-DDC0-097D-657F38EF8996}"/>
              </a:ext>
            </a:extLst>
          </p:cNvPr>
          <p:cNvSpPr>
            <a:spLocks noGrp="1"/>
          </p:cNvSpPr>
          <p:nvPr>
            <p:ph type="body" sz="quarter" idx="15"/>
          </p:nvPr>
        </p:nvSpPr>
        <p:spPr>
          <a:xfrm>
            <a:off x="479326" y="5979902"/>
            <a:ext cx="5328643" cy="260374"/>
          </a:xfrm>
        </p:spPr>
        <p:txBody>
          <a:bodyPr/>
          <a:lstStyle/>
          <a:p>
            <a:endParaRPr lang="en-US"/>
          </a:p>
        </p:txBody>
      </p:sp>
    </p:spTree>
    <p:extLst>
      <p:ext uri="{BB962C8B-B14F-4D97-AF65-F5344CB8AC3E}">
        <p14:creationId xmlns:p14="http://schemas.microsoft.com/office/powerpoint/2010/main" val="416748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4DDC041-8881-4DF7-87F9-A28678C3FCAD}"/>
              </a:ext>
            </a:extLst>
          </p:cNvPr>
          <p:cNvSpPr>
            <a:spLocks noGrp="1"/>
          </p:cNvSpPr>
          <p:nvPr>
            <p:ph type="title"/>
          </p:nvPr>
        </p:nvSpPr>
        <p:spPr>
          <a:xfrm>
            <a:off x="479377" y="365126"/>
            <a:ext cx="11233248" cy="315911"/>
          </a:xfrm>
        </p:spPr>
        <p:txBody>
          <a:bodyPr anchor="t">
            <a:noAutofit/>
          </a:bodyPr>
          <a:lstStyle/>
          <a:p>
            <a:pPr>
              <a:lnSpc>
                <a:spcPct val="90000"/>
              </a:lnSpc>
            </a:pPr>
            <a:r>
              <a:rPr lang="fr-CH"/>
              <a:t>Que révèle l’étiquette?</a:t>
            </a:r>
            <a:endParaRPr lang="de-CH" dirty="0"/>
          </a:p>
        </p:txBody>
      </p:sp>
      <p:sp>
        <p:nvSpPr>
          <p:cNvPr id="2" name="Inhaltsplatzhalter 1">
            <a:extLst>
              <a:ext uri="{FF2B5EF4-FFF2-40B4-BE49-F238E27FC236}">
                <a16:creationId xmlns:a16="http://schemas.microsoft.com/office/drawing/2014/main" id="{52F1A9E7-DCAE-453A-AEAC-95CB096A628B}"/>
              </a:ext>
            </a:extLst>
          </p:cNvPr>
          <p:cNvSpPr>
            <a:spLocks noGrp="1"/>
          </p:cNvSpPr>
          <p:nvPr>
            <p:ph idx="1"/>
          </p:nvPr>
        </p:nvSpPr>
        <p:spPr>
          <a:xfrm>
            <a:off x="479376" y="1484784"/>
            <a:ext cx="5472610" cy="4692179"/>
          </a:xfrm>
        </p:spPr>
        <p:txBody>
          <a:bodyPr>
            <a:normAutofit lnSpcReduction="10000"/>
          </a:bodyPr>
          <a:lstStyle/>
          <a:p>
            <a:pPr marL="0" lvl="1" indent="0">
              <a:lnSpc>
                <a:spcPct val="100000"/>
              </a:lnSpc>
              <a:spcAft>
                <a:spcPts val="0"/>
              </a:spcAft>
              <a:buNone/>
              <a:tabLst>
                <a:tab pos="270510" algn="l"/>
              </a:tabLst>
            </a:pPr>
            <a:r>
              <a:rPr lang="fr-CH" b="1">
                <a:solidFill>
                  <a:schemeClr val="accent2"/>
                </a:solidFill>
                <a:cs typeface="Times New Roman"/>
              </a:rPr>
              <a:t>Symboles de danger </a:t>
            </a:r>
            <a:br>
              <a:rPr lang="fr-CH" sz="2200">
                <a:solidFill>
                  <a:srgbClr val="333333"/>
                </a:solidFill>
                <a:cs typeface="Times New Roman"/>
              </a:rPr>
            </a:br>
            <a:r>
              <a:rPr lang="fr-CH" sz="2200">
                <a:solidFill>
                  <a:srgbClr val="333333"/>
                </a:solidFill>
                <a:cs typeface="Times New Roman"/>
              </a:rPr>
              <a:t>Ils indiquent le danger principal.</a:t>
            </a:r>
          </a:p>
          <a:p>
            <a:pPr marL="0" lvl="1" indent="0">
              <a:lnSpc>
                <a:spcPct val="100000"/>
              </a:lnSpc>
              <a:spcAft>
                <a:spcPts val="0"/>
              </a:spcAft>
              <a:buNone/>
              <a:tabLst>
                <a:tab pos="270510" algn="l"/>
              </a:tabLst>
            </a:pPr>
            <a:br>
              <a:rPr lang="fr-CH">
                <a:solidFill>
                  <a:srgbClr val="333333"/>
                </a:solidFill>
                <a:cs typeface="Times New Roman"/>
              </a:rPr>
            </a:br>
            <a:r>
              <a:rPr lang="fr-CH" b="1">
                <a:solidFill>
                  <a:schemeClr val="accent2"/>
                </a:solidFill>
                <a:cs typeface="Times New Roman"/>
              </a:rPr>
              <a:t>Mentions de danger</a:t>
            </a:r>
            <a:br>
              <a:rPr lang="fr-CH">
                <a:solidFill>
                  <a:srgbClr val="333333"/>
                </a:solidFill>
                <a:cs typeface="Times New Roman"/>
              </a:rPr>
            </a:br>
            <a:r>
              <a:rPr lang="fr-CH" sz="2200">
                <a:solidFill>
                  <a:srgbClr val="333333"/>
                </a:solidFill>
                <a:cs typeface="Times New Roman"/>
              </a:rPr>
              <a:t>Ils décrivent en détail les dangers.</a:t>
            </a:r>
          </a:p>
          <a:p>
            <a:pPr marL="0" lvl="1" indent="0">
              <a:lnSpc>
                <a:spcPct val="100000"/>
              </a:lnSpc>
              <a:spcAft>
                <a:spcPts val="0"/>
              </a:spcAft>
              <a:buNone/>
              <a:tabLst>
                <a:tab pos="270510" algn="l"/>
              </a:tabLst>
            </a:pPr>
            <a:br>
              <a:rPr lang="fr-CH">
                <a:solidFill>
                  <a:srgbClr val="333333"/>
                </a:solidFill>
                <a:cs typeface="Times New Roman"/>
              </a:rPr>
            </a:br>
            <a:r>
              <a:rPr lang="fr-CH" b="1">
                <a:solidFill>
                  <a:schemeClr val="accent2"/>
                </a:solidFill>
                <a:cs typeface="Times New Roman"/>
              </a:rPr>
              <a:t>Consignes de sécurité</a:t>
            </a:r>
            <a:br>
              <a:rPr lang="fr-CH">
                <a:solidFill>
                  <a:srgbClr val="333333"/>
                </a:solidFill>
                <a:cs typeface="Times New Roman"/>
              </a:rPr>
            </a:br>
            <a:r>
              <a:rPr lang="fr-CH" sz="2200">
                <a:solidFill>
                  <a:srgbClr val="333333"/>
                </a:solidFill>
                <a:cs typeface="Times New Roman"/>
              </a:rPr>
              <a:t>Ils indiquent le comportement à adopter pour écarter les risques.</a:t>
            </a:r>
          </a:p>
          <a:p>
            <a:pPr marL="0" lvl="1" indent="0">
              <a:lnSpc>
                <a:spcPct val="100000"/>
              </a:lnSpc>
              <a:spcAft>
                <a:spcPts val="0"/>
              </a:spcAft>
              <a:buNone/>
              <a:tabLst>
                <a:tab pos="270510" algn="l"/>
              </a:tabLst>
            </a:pPr>
            <a:br>
              <a:rPr lang="fr-CH" sz="2200">
                <a:solidFill>
                  <a:srgbClr val="333333"/>
                </a:solidFill>
                <a:cs typeface="Times New Roman"/>
              </a:rPr>
            </a:br>
            <a:r>
              <a:rPr lang="fr-CH" b="1">
                <a:solidFill>
                  <a:schemeClr val="accent2"/>
                </a:solidFill>
                <a:cs typeface="Times New Roman"/>
              </a:rPr>
              <a:t>Niveau de danger:</a:t>
            </a:r>
            <a:br>
              <a:rPr lang="fr-CH" sz="2200">
                <a:solidFill>
                  <a:srgbClr val="333333"/>
                </a:solidFill>
                <a:cs typeface="Times New Roman"/>
              </a:rPr>
            </a:br>
            <a:r>
              <a:rPr lang="fr-CH" sz="2200">
                <a:solidFill>
                  <a:srgbClr val="333333"/>
                </a:solidFill>
                <a:cs typeface="Times New Roman"/>
              </a:rPr>
              <a:t>Tous les produits chimiques classés comme dangereux portent les avertissements «danger» ou «attention».</a:t>
            </a:r>
          </a:p>
        </p:txBody>
      </p:sp>
      <p:sp>
        <p:nvSpPr>
          <p:cNvPr id="5" name="Foliennummernplatzhalter 4">
            <a:extLst>
              <a:ext uri="{FF2B5EF4-FFF2-40B4-BE49-F238E27FC236}">
                <a16:creationId xmlns:a16="http://schemas.microsoft.com/office/drawing/2014/main" id="{976D2CEF-BB4D-40CD-ABCA-7795BCE8DC5B}"/>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6</a:t>
            </a:fld>
            <a:endParaRPr lang="de-CH"/>
          </a:p>
        </p:txBody>
      </p:sp>
      <p:pic>
        <p:nvPicPr>
          <p:cNvPr id="7" name="Grafik 6">
            <a:extLst>
              <a:ext uri="{FF2B5EF4-FFF2-40B4-BE49-F238E27FC236}">
                <a16:creationId xmlns:a16="http://schemas.microsoft.com/office/drawing/2014/main" id="{2268B388-A29C-9D47-A120-DD4EB06A57AC}"/>
              </a:ext>
            </a:extLst>
          </p:cNvPr>
          <p:cNvPicPr>
            <a:picLocks noChangeAspect="1"/>
          </p:cNvPicPr>
          <p:nvPr/>
        </p:nvPicPr>
        <p:blipFill>
          <a:blip r:embed="rId3"/>
          <a:stretch>
            <a:fillRect/>
          </a:stretch>
        </p:blipFill>
        <p:spPr>
          <a:xfrm>
            <a:off x="7106660" y="365126"/>
            <a:ext cx="4287736" cy="5656162"/>
          </a:xfrm>
          <a:prstGeom prst="rect">
            <a:avLst/>
          </a:prstGeom>
        </p:spPr>
      </p:pic>
    </p:spTree>
    <p:extLst>
      <p:ext uri="{BB962C8B-B14F-4D97-AF65-F5344CB8AC3E}">
        <p14:creationId xmlns:p14="http://schemas.microsoft.com/office/powerpoint/2010/main" val="3970482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4DDC041-8881-4DF7-87F9-A28678C3FCAD}"/>
              </a:ext>
            </a:extLst>
          </p:cNvPr>
          <p:cNvSpPr>
            <a:spLocks noGrp="1"/>
          </p:cNvSpPr>
          <p:nvPr>
            <p:ph type="title"/>
          </p:nvPr>
        </p:nvSpPr>
        <p:spPr>
          <a:xfrm>
            <a:off x="479377" y="365126"/>
            <a:ext cx="11233248" cy="315911"/>
          </a:xfrm>
        </p:spPr>
        <p:txBody>
          <a:bodyPr anchor="t">
            <a:noAutofit/>
          </a:bodyPr>
          <a:lstStyle/>
          <a:p>
            <a:pPr>
              <a:lnSpc>
                <a:spcPct val="90000"/>
              </a:lnSpc>
            </a:pPr>
            <a:r>
              <a:rPr lang="fr-CH"/>
              <a:t>Les 9 symboles de danger</a:t>
            </a:r>
            <a:endParaRPr lang="de-CH" dirty="0"/>
          </a:p>
        </p:txBody>
      </p:sp>
      <p:sp>
        <p:nvSpPr>
          <p:cNvPr id="5" name="Foliennummernplatzhalter 4">
            <a:extLst>
              <a:ext uri="{FF2B5EF4-FFF2-40B4-BE49-F238E27FC236}">
                <a16:creationId xmlns:a16="http://schemas.microsoft.com/office/drawing/2014/main" id="{976D2CEF-BB4D-40CD-ABCA-7795BCE8DC5B}"/>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7</a:t>
            </a:fld>
            <a:endParaRPr lang="de-CH"/>
          </a:p>
        </p:txBody>
      </p:sp>
      <p:pic>
        <p:nvPicPr>
          <p:cNvPr id="6" name="Inhaltsplatzhalter 5">
            <a:extLst>
              <a:ext uri="{FF2B5EF4-FFF2-40B4-BE49-F238E27FC236}">
                <a16:creationId xmlns:a16="http://schemas.microsoft.com/office/drawing/2014/main" id="{2192D0D0-CDA6-DAB0-95CC-33D3A386EC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3392" y="1550407"/>
            <a:ext cx="1219200" cy="1219200"/>
          </a:xfrm>
          <a:prstGeom prst="rect">
            <a:avLst/>
          </a:prstGeom>
        </p:spPr>
      </p:pic>
      <p:sp>
        <p:nvSpPr>
          <p:cNvPr id="7" name="Textfeld 6">
            <a:extLst>
              <a:ext uri="{FF2B5EF4-FFF2-40B4-BE49-F238E27FC236}">
                <a16:creationId xmlns:a16="http://schemas.microsoft.com/office/drawing/2014/main" id="{5E31E88E-575A-EFC7-F6F6-9A89142F1DDD}"/>
              </a:ext>
            </a:extLst>
          </p:cNvPr>
          <p:cNvSpPr txBox="1"/>
          <p:nvPr/>
        </p:nvSpPr>
        <p:spPr>
          <a:xfrm>
            <a:off x="2423592" y="1628800"/>
            <a:ext cx="9288984" cy="1200329"/>
          </a:xfrm>
          <a:prstGeom prst="rect">
            <a:avLst/>
          </a:prstGeom>
          <a:noFill/>
        </p:spPr>
        <p:txBody>
          <a:bodyPr wrap="square" rtlCol="0">
            <a:spAutoFit/>
          </a:bodyPr>
          <a:lstStyle/>
          <a:p>
            <a:pPr>
              <a:lnSpc>
                <a:spcPct val="100000"/>
              </a:lnSpc>
              <a:spcAft>
                <a:spcPts val="0"/>
              </a:spcAft>
              <a:buNone/>
            </a:pPr>
            <a:r>
              <a:rPr lang="fr-CH" b="1"/>
              <a:t>ATTENTION DANGEREUX</a:t>
            </a:r>
          </a:p>
          <a:p>
            <a:pPr>
              <a:lnSpc>
                <a:spcPct val="100000"/>
              </a:lnSpc>
              <a:spcAft>
                <a:spcPts val="0"/>
              </a:spcAft>
              <a:buNone/>
            </a:pPr>
            <a:r>
              <a:rPr lang="fr-CH"/>
              <a:t>Peut causer des irritations cutanées, des allergies, des eczémas ou une somnolence. Intoxication possible dès le premier contact avec le produit. Peut endommager la couche d’ozone.</a:t>
            </a:r>
          </a:p>
        </p:txBody>
      </p:sp>
      <p:pic>
        <p:nvPicPr>
          <p:cNvPr id="8" name="Grafik 7">
            <a:extLst>
              <a:ext uri="{FF2B5EF4-FFF2-40B4-BE49-F238E27FC236}">
                <a16:creationId xmlns:a16="http://schemas.microsoft.com/office/drawing/2014/main" id="{5FE8CEBA-ECDB-B413-9B1E-E9123D3454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607" y="3068960"/>
            <a:ext cx="1226897" cy="1226897"/>
          </a:xfrm>
          <a:prstGeom prst="rect">
            <a:avLst/>
          </a:prstGeom>
        </p:spPr>
      </p:pic>
      <p:sp>
        <p:nvSpPr>
          <p:cNvPr id="9" name="Textfeld 8">
            <a:extLst>
              <a:ext uri="{FF2B5EF4-FFF2-40B4-BE49-F238E27FC236}">
                <a16:creationId xmlns:a16="http://schemas.microsoft.com/office/drawing/2014/main" id="{3D06E39E-10EC-7E10-ABB9-DEAE76590C87}"/>
              </a:ext>
            </a:extLst>
          </p:cNvPr>
          <p:cNvSpPr txBox="1"/>
          <p:nvPr/>
        </p:nvSpPr>
        <p:spPr>
          <a:xfrm>
            <a:off x="2423591" y="3045647"/>
            <a:ext cx="9288983" cy="1200329"/>
          </a:xfrm>
          <a:prstGeom prst="rect">
            <a:avLst/>
          </a:prstGeom>
          <a:noFill/>
        </p:spPr>
        <p:txBody>
          <a:bodyPr wrap="square" rtlCol="0">
            <a:spAutoFit/>
          </a:bodyPr>
          <a:lstStyle/>
          <a:p>
            <a:pPr>
              <a:lnSpc>
                <a:spcPct val="100000"/>
              </a:lnSpc>
              <a:spcAft>
                <a:spcPts val="0"/>
              </a:spcAft>
              <a:buNone/>
            </a:pPr>
            <a:r>
              <a:rPr lang="fr-CH" b="1"/>
              <a:t>EXTRÊMEMENT INFLAMMABLE</a:t>
            </a:r>
          </a:p>
          <a:p>
            <a:pPr>
              <a:lnSpc>
                <a:spcPct val="100000"/>
              </a:lnSpc>
              <a:spcAft>
                <a:spcPts val="0"/>
              </a:spcAft>
              <a:buNone/>
            </a:pPr>
            <a:r>
              <a:rPr lang="fr-CH"/>
              <a:t>Peut prendre feu au contact d’une flamme ou d’une étincelle, en cas de choc ou de frottements, sous l’effet de la chaleur, au contact de l’air ou de l’eau. Susceptible de s’enflammer spontanément s’il n’est pas stocké correctement.</a:t>
            </a:r>
          </a:p>
        </p:txBody>
      </p:sp>
      <p:pic>
        <p:nvPicPr>
          <p:cNvPr id="10" name="Grafik 9">
            <a:extLst>
              <a:ext uri="{FF2B5EF4-FFF2-40B4-BE49-F238E27FC236}">
                <a16:creationId xmlns:a16="http://schemas.microsoft.com/office/drawing/2014/main" id="{B3C29C37-FA1F-B5F5-38B2-6B9C6F92B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606" y="4595210"/>
            <a:ext cx="1226897" cy="1226897"/>
          </a:xfrm>
          <a:prstGeom prst="rect">
            <a:avLst/>
          </a:prstGeom>
        </p:spPr>
      </p:pic>
      <p:sp>
        <p:nvSpPr>
          <p:cNvPr id="11" name="Textfeld 10">
            <a:extLst>
              <a:ext uri="{FF2B5EF4-FFF2-40B4-BE49-F238E27FC236}">
                <a16:creationId xmlns:a16="http://schemas.microsoft.com/office/drawing/2014/main" id="{6F159B15-C4E9-95F3-A030-0D5378AA7CF3}"/>
              </a:ext>
            </a:extLst>
          </p:cNvPr>
          <p:cNvSpPr txBox="1"/>
          <p:nvPr/>
        </p:nvSpPr>
        <p:spPr>
          <a:xfrm>
            <a:off x="2423592" y="4739493"/>
            <a:ext cx="9162802" cy="1200329"/>
          </a:xfrm>
          <a:prstGeom prst="rect">
            <a:avLst/>
          </a:prstGeom>
          <a:noFill/>
        </p:spPr>
        <p:txBody>
          <a:bodyPr wrap="square" rtlCol="0">
            <a:spAutoFit/>
          </a:bodyPr>
          <a:lstStyle/>
          <a:p>
            <a:pPr>
              <a:lnSpc>
                <a:spcPct val="100000"/>
              </a:lnSpc>
              <a:spcAft>
                <a:spcPts val="0"/>
              </a:spcAft>
              <a:buNone/>
            </a:pPr>
            <a:r>
              <a:rPr lang="fr-CH" b="1"/>
              <a:t>COMBURANT</a:t>
            </a:r>
          </a:p>
          <a:p>
            <a:pPr>
              <a:lnSpc>
                <a:spcPct val="100000"/>
              </a:lnSpc>
              <a:spcAft>
                <a:spcPts val="0"/>
              </a:spcAft>
              <a:buNone/>
            </a:pPr>
            <a:r>
              <a:rPr lang="fr-CH"/>
              <a:t>Peut provoquer un incendie ou attiser un feu. Libère de l’oxygène lorsqu’il brûle, requiert donc un moyen d’extinction du feu adapté. Il est impossible d’étouffer le feu.</a:t>
            </a:r>
          </a:p>
        </p:txBody>
      </p:sp>
    </p:spTree>
    <p:extLst>
      <p:ext uri="{BB962C8B-B14F-4D97-AF65-F5344CB8AC3E}">
        <p14:creationId xmlns:p14="http://schemas.microsoft.com/office/powerpoint/2010/main" val="1977008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4DDC041-8881-4DF7-87F9-A28678C3FCAD}"/>
              </a:ext>
            </a:extLst>
          </p:cNvPr>
          <p:cNvSpPr>
            <a:spLocks noGrp="1"/>
          </p:cNvSpPr>
          <p:nvPr>
            <p:ph type="title"/>
          </p:nvPr>
        </p:nvSpPr>
        <p:spPr>
          <a:xfrm>
            <a:off x="479377" y="365126"/>
            <a:ext cx="11233248" cy="315911"/>
          </a:xfrm>
        </p:spPr>
        <p:txBody>
          <a:bodyPr anchor="t">
            <a:noAutofit/>
          </a:bodyPr>
          <a:lstStyle/>
          <a:p>
            <a:pPr>
              <a:lnSpc>
                <a:spcPct val="90000"/>
              </a:lnSpc>
            </a:pPr>
            <a:r>
              <a:rPr lang="fr-CH"/>
              <a:t>Les 9 symboles de danger</a:t>
            </a:r>
            <a:endParaRPr lang="de-CH" dirty="0"/>
          </a:p>
        </p:txBody>
      </p:sp>
      <p:sp>
        <p:nvSpPr>
          <p:cNvPr id="5" name="Foliennummernplatzhalter 4">
            <a:extLst>
              <a:ext uri="{FF2B5EF4-FFF2-40B4-BE49-F238E27FC236}">
                <a16:creationId xmlns:a16="http://schemas.microsoft.com/office/drawing/2014/main" id="{976D2CEF-BB4D-40CD-ABCA-7795BCE8DC5B}"/>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8</a:t>
            </a:fld>
            <a:endParaRPr lang="de-CH"/>
          </a:p>
        </p:txBody>
      </p:sp>
      <p:sp>
        <p:nvSpPr>
          <p:cNvPr id="7" name="Textfeld 6">
            <a:extLst>
              <a:ext uri="{FF2B5EF4-FFF2-40B4-BE49-F238E27FC236}">
                <a16:creationId xmlns:a16="http://schemas.microsoft.com/office/drawing/2014/main" id="{5E31E88E-575A-EFC7-F6F6-9A89142F1DDD}"/>
              </a:ext>
            </a:extLst>
          </p:cNvPr>
          <p:cNvSpPr txBox="1"/>
          <p:nvPr/>
        </p:nvSpPr>
        <p:spPr>
          <a:xfrm>
            <a:off x="2423592" y="1628800"/>
            <a:ext cx="9288984" cy="1200329"/>
          </a:xfrm>
          <a:prstGeom prst="rect">
            <a:avLst/>
          </a:prstGeom>
          <a:noFill/>
        </p:spPr>
        <p:txBody>
          <a:bodyPr wrap="square" rtlCol="0">
            <a:spAutoFit/>
          </a:bodyPr>
          <a:lstStyle/>
          <a:p>
            <a:pPr>
              <a:lnSpc>
                <a:spcPct val="100000"/>
              </a:lnSpc>
              <a:spcAft>
                <a:spcPts val="0"/>
              </a:spcAft>
              <a:buNone/>
            </a:pPr>
            <a:r>
              <a:rPr lang="fr-CH" b="1"/>
              <a:t>EXPLOSIF</a:t>
            </a:r>
          </a:p>
          <a:p>
            <a:pPr>
              <a:lnSpc>
                <a:spcPct val="100000"/>
              </a:lnSpc>
              <a:spcAft>
                <a:spcPts val="0"/>
              </a:spcAft>
              <a:buNone/>
            </a:pPr>
            <a:r>
              <a:rPr lang="fr-CH"/>
              <a:t>Peut exploser au contact d’une flamme ou d’une étincelle, en cas de choc ou de frottements, ou sous l’effet de la chaleur. Susceptible d’exploser spontanément s’il n’est pas stocké correctement.</a:t>
            </a:r>
          </a:p>
        </p:txBody>
      </p:sp>
      <p:sp>
        <p:nvSpPr>
          <p:cNvPr id="9" name="Textfeld 8">
            <a:extLst>
              <a:ext uri="{FF2B5EF4-FFF2-40B4-BE49-F238E27FC236}">
                <a16:creationId xmlns:a16="http://schemas.microsoft.com/office/drawing/2014/main" id="{3D06E39E-10EC-7E10-ABB9-DEAE76590C87}"/>
              </a:ext>
            </a:extLst>
          </p:cNvPr>
          <p:cNvSpPr txBox="1"/>
          <p:nvPr/>
        </p:nvSpPr>
        <p:spPr>
          <a:xfrm>
            <a:off x="2423591" y="3045647"/>
            <a:ext cx="9162803" cy="1200329"/>
          </a:xfrm>
          <a:prstGeom prst="rect">
            <a:avLst/>
          </a:prstGeom>
          <a:noFill/>
        </p:spPr>
        <p:txBody>
          <a:bodyPr wrap="square" rtlCol="0">
            <a:spAutoFit/>
          </a:bodyPr>
          <a:lstStyle/>
          <a:p>
            <a:pPr>
              <a:lnSpc>
                <a:spcPct val="100000"/>
              </a:lnSpc>
              <a:spcAft>
                <a:spcPts val="0"/>
              </a:spcAft>
              <a:buNone/>
            </a:pPr>
            <a:r>
              <a:rPr lang="fr-CH" b="1"/>
              <a:t>GAZ SOUS PRESSION</a:t>
            </a:r>
          </a:p>
          <a:p>
            <a:pPr>
              <a:lnSpc>
                <a:spcPct val="100000"/>
              </a:lnSpc>
              <a:spcAft>
                <a:spcPts val="0"/>
              </a:spcAft>
              <a:buNone/>
            </a:pPr>
            <a:r>
              <a:rPr lang="fr-CH"/>
              <a:t>Contient des gaz comprimés, liquéfiés ou dissous. Les gaz inodores ou invisibles peuvent se disperser sans que personne ne s’en aperçoive. Les récipients contenant des gaz comprimés peuvent exploser sous l’effet de la chaleur ou s’ils sont déformés.</a:t>
            </a:r>
          </a:p>
        </p:txBody>
      </p:sp>
      <p:sp>
        <p:nvSpPr>
          <p:cNvPr id="11" name="Textfeld 10">
            <a:extLst>
              <a:ext uri="{FF2B5EF4-FFF2-40B4-BE49-F238E27FC236}">
                <a16:creationId xmlns:a16="http://schemas.microsoft.com/office/drawing/2014/main" id="{6F159B15-C4E9-95F3-A030-0D5378AA7CF3}"/>
              </a:ext>
            </a:extLst>
          </p:cNvPr>
          <p:cNvSpPr txBox="1"/>
          <p:nvPr/>
        </p:nvSpPr>
        <p:spPr>
          <a:xfrm>
            <a:off x="2423592" y="4739493"/>
            <a:ext cx="9288984" cy="923330"/>
          </a:xfrm>
          <a:prstGeom prst="rect">
            <a:avLst/>
          </a:prstGeom>
          <a:noFill/>
        </p:spPr>
        <p:txBody>
          <a:bodyPr wrap="square" rtlCol="0">
            <a:spAutoFit/>
          </a:bodyPr>
          <a:lstStyle/>
          <a:p>
            <a:pPr>
              <a:lnSpc>
                <a:spcPct val="100000"/>
              </a:lnSpc>
              <a:spcAft>
                <a:spcPts val="0"/>
              </a:spcAft>
              <a:buNone/>
            </a:pPr>
            <a:r>
              <a:rPr lang="fr-CH" b="1"/>
              <a:t>DANGEREUX POUR LE MILIEU AQUATIQUE</a:t>
            </a:r>
          </a:p>
          <a:p>
            <a:pPr>
              <a:lnSpc>
                <a:spcPct val="100000"/>
              </a:lnSpc>
              <a:spcAft>
                <a:spcPts val="0"/>
              </a:spcAft>
              <a:buNone/>
            </a:pPr>
            <a:r>
              <a:rPr lang="fr-CH"/>
              <a:t>Peut nuire, en faibles quantités déjà, aux organismes aquatiques (poissons, insectes et plantes), immédiatement ou à long terme.</a:t>
            </a:r>
          </a:p>
        </p:txBody>
      </p:sp>
      <p:pic>
        <p:nvPicPr>
          <p:cNvPr id="13" name="Grafik 12">
            <a:extLst>
              <a:ext uri="{FF2B5EF4-FFF2-40B4-BE49-F238E27FC236}">
                <a16:creationId xmlns:a16="http://schemas.microsoft.com/office/drawing/2014/main" id="{236630FB-8850-8359-0193-0EACF93EE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06" y="1618598"/>
            <a:ext cx="1226897" cy="1220732"/>
          </a:xfrm>
          <a:prstGeom prst="rect">
            <a:avLst/>
          </a:prstGeom>
        </p:spPr>
      </p:pic>
      <p:pic>
        <p:nvPicPr>
          <p:cNvPr id="14" name="Grafik 13">
            <a:extLst>
              <a:ext uri="{FF2B5EF4-FFF2-40B4-BE49-F238E27FC236}">
                <a16:creationId xmlns:a16="http://schemas.microsoft.com/office/drawing/2014/main" id="{8455331D-7351-C072-4FC9-1B94E8FE5B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605" y="3038126"/>
            <a:ext cx="1226897" cy="1226897"/>
          </a:xfrm>
          <a:prstGeom prst="rect">
            <a:avLst/>
          </a:prstGeom>
        </p:spPr>
      </p:pic>
      <p:pic>
        <p:nvPicPr>
          <p:cNvPr id="15" name="Grafik 14">
            <a:extLst>
              <a:ext uri="{FF2B5EF4-FFF2-40B4-BE49-F238E27FC236}">
                <a16:creationId xmlns:a16="http://schemas.microsoft.com/office/drawing/2014/main" id="{C820A65B-3A9B-94E6-BE4A-BFDFA1BBC2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604" y="4522975"/>
            <a:ext cx="1226897" cy="1226897"/>
          </a:xfrm>
          <a:prstGeom prst="rect">
            <a:avLst/>
          </a:prstGeom>
        </p:spPr>
      </p:pic>
    </p:spTree>
    <p:extLst>
      <p:ext uri="{BB962C8B-B14F-4D97-AF65-F5344CB8AC3E}">
        <p14:creationId xmlns:p14="http://schemas.microsoft.com/office/powerpoint/2010/main" val="238332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4DDC041-8881-4DF7-87F9-A28678C3FCAD}"/>
              </a:ext>
            </a:extLst>
          </p:cNvPr>
          <p:cNvSpPr>
            <a:spLocks noGrp="1"/>
          </p:cNvSpPr>
          <p:nvPr>
            <p:ph type="title"/>
          </p:nvPr>
        </p:nvSpPr>
        <p:spPr>
          <a:xfrm>
            <a:off x="479377" y="365126"/>
            <a:ext cx="11233248" cy="315911"/>
          </a:xfrm>
        </p:spPr>
        <p:txBody>
          <a:bodyPr anchor="t">
            <a:noAutofit/>
          </a:bodyPr>
          <a:lstStyle/>
          <a:p>
            <a:pPr>
              <a:lnSpc>
                <a:spcPct val="90000"/>
              </a:lnSpc>
            </a:pPr>
            <a:r>
              <a:rPr lang="fr-CH"/>
              <a:t>Les 9 symboles de danger</a:t>
            </a:r>
            <a:endParaRPr lang="de-CH" dirty="0"/>
          </a:p>
        </p:txBody>
      </p:sp>
      <p:sp>
        <p:nvSpPr>
          <p:cNvPr id="5" name="Foliennummernplatzhalter 4">
            <a:extLst>
              <a:ext uri="{FF2B5EF4-FFF2-40B4-BE49-F238E27FC236}">
                <a16:creationId xmlns:a16="http://schemas.microsoft.com/office/drawing/2014/main" id="{976D2CEF-BB4D-40CD-ABCA-7795BCE8DC5B}"/>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9</a:t>
            </a:fld>
            <a:endParaRPr lang="de-CH"/>
          </a:p>
        </p:txBody>
      </p:sp>
      <p:sp>
        <p:nvSpPr>
          <p:cNvPr id="7" name="Textfeld 6">
            <a:extLst>
              <a:ext uri="{FF2B5EF4-FFF2-40B4-BE49-F238E27FC236}">
                <a16:creationId xmlns:a16="http://schemas.microsoft.com/office/drawing/2014/main" id="{5E31E88E-575A-EFC7-F6F6-9A89142F1DDD}"/>
              </a:ext>
            </a:extLst>
          </p:cNvPr>
          <p:cNvSpPr txBox="1"/>
          <p:nvPr/>
        </p:nvSpPr>
        <p:spPr>
          <a:xfrm>
            <a:off x="2423592" y="1628800"/>
            <a:ext cx="9288984" cy="1200329"/>
          </a:xfrm>
          <a:prstGeom prst="rect">
            <a:avLst/>
          </a:prstGeom>
          <a:noFill/>
        </p:spPr>
        <p:txBody>
          <a:bodyPr wrap="square" rtlCol="0">
            <a:spAutoFit/>
          </a:bodyPr>
          <a:lstStyle/>
          <a:p>
            <a:pPr>
              <a:lnSpc>
                <a:spcPct val="100000"/>
              </a:lnSpc>
              <a:spcAft>
                <a:spcPts val="0"/>
              </a:spcAft>
              <a:buNone/>
            </a:pPr>
            <a:r>
              <a:rPr lang="fr-CH" b="1"/>
              <a:t>CORROSIF</a:t>
            </a:r>
          </a:p>
          <a:p>
            <a:pPr>
              <a:lnSpc>
                <a:spcPct val="100000"/>
              </a:lnSpc>
              <a:spcAft>
                <a:spcPts val="0"/>
              </a:spcAft>
              <a:buNone/>
            </a:pPr>
            <a:r>
              <a:rPr lang="fr-CH"/>
              <a:t>Peut provoquer de graves brûlures en cas de contact avec la peau ou les yeux. Susceptible d’endommager certains matériaux (p. ex. textiles). Nocif pour les animaux, les plantes et les matériaux organiques de toute sorte.</a:t>
            </a:r>
          </a:p>
        </p:txBody>
      </p:sp>
      <p:sp>
        <p:nvSpPr>
          <p:cNvPr id="9" name="Textfeld 8">
            <a:extLst>
              <a:ext uri="{FF2B5EF4-FFF2-40B4-BE49-F238E27FC236}">
                <a16:creationId xmlns:a16="http://schemas.microsoft.com/office/drawing/2014/main" id="{3D06E39E-10EC-7E10-ABB9-DEAE76590C87}"/>
              </a:ext>
            </a:extLst>
          </p:cNvPr>
          <p:cNvSpPr txBox="1"/>
          <p:nvPr/>
        </p:nvSpPr>
        <p:spPr>
          <a:xfrm>
            <a:off x="2423592" y="3045647"/>
            <a:ext cx="9288984" cy="1477328"/>
          </a:xfrm>
          <a:prstGeom prst="rect">
            <a:avLst/>
          </a:prstGeom>
          <a:noFill/>
        </p:spPr>
        <p:txBody>
          <a:bodyPr wrap="square" rtlCol="0">
            <a:spAutoFit/>
          </a:bodyPr>
          <a:lstStyle/>
          <a:p>
            <a:pPr>
              <a:lnSpc>
                <a:spcPct val="100000"/>
              </a:lnSpc>
              <a:spcAft>
                <a:spcPts val="0"/>
              </a:spcAft>
              <a:buNone/>
            </a:pPr>
            <a:r>
              <a:rPr lang="fr-CH" b="1"/>
              <a:t>DANGEREUX POUR LA SANTÉ</a:t>
            </a:r>
          </a:p>
          <a:p>
            <a:pPr>
              <a:lnSpc>
                <a:spcPct val="100000"/>
              </a:lnSpc>
              <a:spcAft>
                <a:spcPts val="0"/>
              </a:spcAft>
              <a:buNone/>
            </a:pPr>
            <a:r>
              <a:rPr lang="fr-CH"/>
              <a:t>Peut endommager certains organes. Susceptible de porter gravement atteinte à la santé, immédiatement ou à long terme, de provoquer un cancer, d’endommager le patrimoine génétique ou d’affecter la fertilité ou le développement. Peut être mortel en cas de pénétration dans les voies respiratoires. </a:t>
            </a:r>
          </a:p>
        </p:txBody>
      </p:sp>
      <p:sp>
        <p:nvSpPr>
          <p:cNvPr id="11" name="Textfeld 10">
            <a:extLst>
              <a:ext uri="{FF2B5EF4-FFF2-40B4-BE49-F238E27FC236}">
                <a16:creationId xmlns:a16="http://schemas.microsoft.com/office/drawing/2014/main" id="{6F159B15-C4E9-95F3-A030-0D5378AA7CF3}"/>
              </a:ext>
            </a:extLst>
          </p:cNvPr>
          <p:cNvSpPr txBox="1"/>
          <p:nvPr/>
        </p:nvSpPr>
        <p:spPr>
          <a:xfrm>
            <a:off x="2423592" y="4739493"/>
            <a:ext cx="9073008" cy="646331"/>
          </a:xfrm>
          <a:prstGeom prst="rect">
            <a:avLst/>
          </a:prstGeom>
          <a:noFill/>
        </p:spPr>
        <p:txBody>
          <a:bodyPr wrap="square" rtlCol="0">
            <a:spAutoFit/>
          </a:bodyPr>
          <a:lstStyle/>
          <a:p>
            <a:pPr>
              <a:lnSpc>
                <a:spcPct val="100000"/>
              </a:lnSpc>
              <a:spcAft>
                <a:spcPts val="0"/>
              </a:spcAft>
              <a:buNone/>
            </a:pPr>
            <a:r>
              <a:rPr lang="fr-CH" b="1" dirty="0"/>
              <a:t>TRÈS TOXIQUE</a:t>
            </a:r>
          </a:p>
          <a:p>
            <a:pPr>
              <a:lnSpc>
                <a:spcPct val="100000"/>
              </a:lnSpc>
              <a:spcAft>
                <a:spcPts val="0"/>
              </a:spcAft>
              <a:buNone/>
            </a:pPr>
            <a:r>
              <a:rPr lang="fr-CH" dirty="0"/>
              <a:t>Même en petites quantités, peut provoquer de graves intoxications ou entraîner la mort. </a:t>
            </a:r>
          </a:p>
        </p:txBody>
      </p:sp>
      <p:pic>
        <p:nvPicPr>
          <p:cNvPr id="2" name="Grafik 1">
            <a:extLst>
              <a:ext uri="{FF2B5EF4-FFF2-40B4-BE49-F238E27FC236}">
                <a16:creationId xmlns:a16="http://schemas.microsoft.com/office/drawing/2014/main" id="{783B8D0D-899B-22E3-9209-581623119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74" y="1628800"/>
            <a:ext cx="1200329" cy="1200329"/>
          </a:xfrm>
          <a:prstGeom prst="rect">
            <a:avLst/>
          </a:prstGeom>
        </p:spPr>
      </p:pic>
      <p:pic>
        <p:nvPicPr>
          <p:cNvPr id="13" name="Grafik 12">
            <a:extLst>
              <a:ext uri="{FF2B5EF4-FFF2-40B4-BE49-F238E27FC236}">
                <a16:creationId xmlns:a16="http://schemas.microsoft.com/office/drawing/2014/main" id="{1D74E589-B0C1-E8E1-7E9C-AE9DF1072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606" y="3112005"/>
            <a:ext cx="1200329" cy="1200329"/>
          </a:xfrm>
          <a:prstGeom prst="rect">
            <a:avLst/>
          </a:prstGeom>
        </p:spPr>
      </p:pic>
      <p:pic>
        <p:nvPicPr>
          <p:cNvPr id="14" name="Grafik 13">
            <a:extLst>
              <a:ext uri="{FF2B5EF4-FFF2-40B4-BE49-F238E27FC236}">
                <a16:creationId xmlns:a16="http://schemas.microsoft.com/office/drawing/2014/main" id="{6139B59D-B701-BE90-9AAF-5BF58A5059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173" y="4595210"/>
            <a:ext cx="1200329" cy="1200329"/>
          </a:xfrm>
          <a:prstGeom prst="rect">
            <a:avLst/>
          </a:prstGeom>
        </p:spPr>
      </p:pic>
    </p:spTree>
    <p:extLst>
      <p:ext uri="{BB962C8B-B14F-4D97-AF65-F5344CB8AC3E}">
        <p14:creationId xmlns:p14="http://schemas.microsoft.com/office/powerpoint/2010/main" val="888558798"/>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sentation BFU V10.potx [Schreibgeschützt]" id="{858869C4-F783-4187-83E5-FBFF78AB496C}" vid="{5C5B991B-6AE9-4825-8DD1-D8E43C30DD04}"/>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6" ma:contentTypeDescription="Ein neues Dokument erstellen." ma:contentTypeScope="" ma:versionID="c251e2e4e47129b9cd779dcd725bd9f5">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bcf46748aa4743395234b49816d84c76"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963958-12C6-40F8-9D24-81707E075516}">
  <ds:schemaRefs>
    <ds:schemaRef ds:uri="bb4941f2-48be-4bb0-a3d9-a0ff0057a962"/>
    <ds:schemaRef ds:uri="http://purl.org/dc/terms/"/>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28b27246-006c-4c52-ba09-a14edd98252a"/>
    <ds:schemaRef ds:uri="http://www.w3.org/XML/1998/namespace"/>
  </ds:schemaRefs>
</ds:datastoreItem>
</file>

<file path=customXml/itemProps2.xml><?xml version="1.0" encoding="utf-8"?>
<ds:datastoreItem xmlns:ds="http://schemas.openxmlformats.org/officeDocument/2006/customXml" ds:itemID="{943F8ACE-5B42-4173-AC8F-BEE642C7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28b27246-006c-4c52-ba09-a14edd982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4AC93F-BFCB-4F25-8A64-FB1181F28E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850</Words>
  <Application>Microsoft Office PowerPoint</Application>
  <PresentationFormat>Breitbild</PresentationFormat>
  <Paragraphs>88</Paragraphs>
  <Slides>13</Slides>
  <Notes>13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Arial</vt:lpstr>
      <vt:lpstr>BFU Suisse</vt:lpstr>
      <vt:lpstr>BFU Suisse </vt:lpstr>
      <vt:lpstr>BFU Suisse Medium</vt:lpstr>
      <vt:lpstr>Suisse Int'l</vt:lpstr>
      <vt:lpstr>Times New Roman</vt:lpstr>
      <vt:lpstr>Design bfu</vt:lpstr>
      <vt:lpstr> Produits ménagers: attention danger!  </vt:lpstr>
      <vt:lpstr>PowerPoint-Präsentation</vt:lpstr>
      <vt:lpstr>À quoi servent les indications de danger sur les produits chimiques? </vt:lpstr>
      <vt:lpstr>Vigilance lors de l’achat</vt:lpstr>
      <vt:lpstr>Utilisation sûre</vt:lpstr>
      <vt:lpstr>Que révèle l’étiquette?</vt:lpstr>
      <vt:lpstr>Les 9 symboles de danger</vt:lpstr>
      <vt:lpstr>Les 9 symboles de danger</vt:lpstr>
      <vt:lpstr>Les 9 symboles de danger</vt:lpstr>
      <vt:lpstr>Stockage et élimination</vt:lpstr>
      <vt:lpstr>Que faire en cas d’urgence?</vt:lpstr>
      <vt:lpstr>PowerPoint-Präsentation</vt:lpstr>
      <vt:lpstr>Plus d’informations</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Baeriswyl Michelle</dc:creator>
  <cp:lastModifiedBy>Baeriswyl Michelle</cp:lastModifiedBy>
  <cp:revision>35</cp:revision>
  <cp:lastPrinted>2020-02-05T11:31:12Z</cp:lastPrinted>
  <dcterms:created xsi:type="dcterms:W3CDTF">2019-07-18T09:51:56Z</dcterms:created>
  <dcterms:modified xsi:type="dcterms:W3CDTF">2024-03-20T05:30:18Z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MediaServiceImageTags">
    <vt:lpwstr/>
  </property>
</Properties>
</file>