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62" r:id="rId5"/>
    <p:sldId id="306" r:id="rId6"/>
    <p:sldId id="337" r:id="rId7"/>
    <p:sldId id="338" r:id="rId8"/>
    <p:sldId id="331" r:id="rId9"/>
    <p:sldId id="326" r:id="rId10"/>
    <p:sldId id="332" r:id="rId11"/>
    <p:sldId id="333" r:id="rId12"/>
    <p:sldId id="8475" r:id="rId13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.kraemer@bfu.ch" initials="a" lastIdx="1" clrIdx="0">
    <p:extLst>
      <p:ext uri="{19B8F6BF-5375-455C-9EA6-DF929625EA0E}">
        <p15:presenceInfo xmlns:p15="http://schemas.microsoft.com/office/powerpoint/2012/main" userId="a.kraemer@bfu.c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2D0"/>
    <a:srgbClr val="00848E"/>
    <a:srgbClr val="52A2C6"/>
    <a:srgbClr val="286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7C92A8-986C-44EC-924C-E8A010414C09}" v="3" dt="2025-03-04T06:30:46.102"/>
  </p1510:revLst>
</p1510:revInfo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5" autoAdjust="0"/>
    <p:restoredTop sz="72157" autoAdjust="0"/>
  </p:normalViewPr>
  <p:slideViewPr>
    <p:cSldViewPr showGuides="1">
      <p:cViewPr varScale="1">
        <p:scale>
          <a:sx n="73" d="100"/>
          <a:sy n="73" d="100"/>
        </p:scale>
        <p:origin x="3258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4104" y="1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eriswyl Michelle" userId="7dbe6026-e9b7-4e33-982d-84db899c07af" providerId="ADAL" clId="{347E3F3B-F9FD-4FE8-B87B-0BC03D8BB9E4}"/>
    <pc:docChg chg="modSld">
      <pc:chgData name="Baeriswyl Michelle" userId="7dbe6026-e9b7-4e33-982d-84db899c07af" providerId="ADAL" clId="{347E3F3B-F9FD-4FE8-B87B-0BC03D8BB9E4}" dt="2025-02-10T09:22:20.639" v="1" actId="14100"/>
      <pc:docMkLst>
        <pc:docMk/>
      </pc:docMkLst>
      <pc:sldChg chg="modSp mod">
        <pc:chgData name="Baeriswyl Michelle" userId="7dbe6026-e9b7-4e33-982d-84db899c07af" providerId="ADAL" clId="{347E3F3B-F9FD-4FE8-B87B-0BC03D8BB9E4}" dt="2025-02-10T09:22:20.639" v="1" actId="14100"/>
        <pc:sldMkLst>
          <pc:docMk/>
          <pc:sldMk cId="92098864" sldId="262"/>
        </pc:sldMkLst>
        <pc:spChg chg="mod">
          <ac:chgData name="Baeriswyl Michelle" userId="7dbe6026-e9b7-4e33-982d-84db899c07af" providerId="ADAL" clId="{347E3F3B-F9FD-4FE8-B87B-0BC03D8BB9E4}" dt="2025-02-10T09:22:20.639" v="1" actId="14100"/>
          <ac:spMkLst>
            <pc:docMk/>
            <pc:sldMk cId="92098864" sldId="262"/>
            <ac:spMk id="2" creationId="{7F16535B-A44E-4B7E-937F-2832689222D6}"/>
          </ac:spMkLst>
        </pc:spChg>
      </pc:sldChg>
    </pc:docChg>
  </pc:docChgLst>
  <pc:docChgLst>
    <pc:chgData name="Baeriswyl Michelle" userId="7dbe6026-e9b7-4e33-982d-84db899c07af" providerId="ADAL" clId="{DF7C92A8-986C-44EC-924C-E8A010414C09}"/>
    <pc:docChg chg="undo custSel addSld delSld modSld modMainMaster">
      <pc:chgData name="Baeriswyl Michelle" userId="7dbe6026-e9b7-4e33-982d-84db899c07af" providerId="ADAL" clId="{DF7C92A8-986C-44EC-924C-E8A010414C09}" dt="2025-03-13T13:15:58.019" v="88" actId="1037"/>
      <pc:docMkLst>
        <pc:docMk/>
      </pc:docMkLst>
      <pc:sldChg chg="modSp mod">
        <pc:chgData name="Baeriswyl Michelle" userId="7dbe6026-e9b7-4e33-982d-84db899c07af" providerId="ADAL" clId="{DF7C92A8-986C-44EC-924C-E8A010414C09}" dt="2025-03-04T06:10:55.847" v="2" actId="20577"/>
        <pc:sldMkLst>
          <pc:docMk/>
          <pc:sldMk cId="92098864" sldId="262"/>
        </pc:sldMkLst>
        <pc:spChg chg="mod">
          <ac:chgData name="Baeriswyl Michelle" userId="7dbe6026-e9b7-4e33-982d-84db899c07af" providerId="ADAL" clId="{DF7C92A8-986C-44EC-924C-E8A010414C09}" dt="2025-03-04T06:10:55.847" v="2" actId="20577"/>
          <ac:spMkLst>
            <pc:docMk/>
            <pc:sldMk cId="92098864" sldId="262"/>
            <ac:spMk id="2" creationId="{7F16535B-A44E-4B7E-937F-2832689222D6}"/>
          </ac:spMkLst>
        </pc:spChg>
      </pc:sldChg>
      <pc:sldChg chg="del">
        <pc:chgData name="Baeriswyl Michelle" userId="7dbe6026-e9b7-4e33-982d-84db899c07af" providerId="ADAL" clId="{DF7C92A8-986C-44EC-924C-E8A010414C09}" dt="2025-03-04T06:11:14.933" v="5" actId="47"/>
        <pc:sldMkLst>
          <pc:docMk/>
          <pc:sldMk cId="3395490027" sldId="290"/>
        </pc:sldMkLst>
      </pc:sldChg>
      <pc:sldChg chg="addSp delSp modSp mod">
        <pc:chgData name="Baeriswyl Michelle" userId="7dbe6026-e9b7-4e33-982d-84db899c07af" providerId="ADAL" clId="{DF7C92A8-986C-44EC-924C-E8A010414C09}" dt="2025-03-04T06:11:11.238" v="4" actId="478"/>
        <pc:sldMkLst>
          <pc:docMk/>
          <pc:sldMk cId="2506486048" sldId="306"/>
        </pc:sldMkLst>
        <pc:spChg chg="ord">
          <ac:chgData name="Baeriswyl Michelle" userId="7dbe6026-e9b7-4e33-982d-84db899c07af" providerId="ADAL" clId="{DF7C92A8-986C-44EC-924C-E8A010414C09}" dt="2025-03-04T06:10:44.208" v="1" actId="26606"/>
          <ac:spMkLst>
            <pc:docMk/>
            <pc:sldMk cId="2506486048" sldId="306"/>
            <ac:spMk id="5" creationId="{EB637FA2-987F-4837-A621-31A9BFF65B4E}"/>
          </ac:spMkLst>
        </pc:spChg>
        <pc:spChg chg="add">
          <ac:chgData name="Baeriswyl Michelle" userId="7dbe6026-e9b7-4e33-982d-84db899c07af" providerId="ADAL" clId="{DF7C92A8-986C-44EC-924C-E8A010414C09}" dt="2025-03-04T06:10:44.208" v="1" actId="26606"/>
          <ac:spMkLst>
            <pc:docMk/>
            <pc:sldMk cId="2506486048" sldId="306"/>
            <ac:spMk id="18" creationId="{78C40C73-F198-9108-EBF0-3DD34927AEA7}"/>
          </ac:spMkLst>
        </pc:spChg>
        <pc:spChg chg="add">
          <ac:chgData name="Baeriswyl Michelle" userId="7dbe6026-e9b7-4e33-982d-84db899c07af" providerId="ADAL" clId="{DF7C92A8-986C-44EC-924C-E8A010414C09}" dt="2025-03-04T06:10:44.208" v="1" actId="26606"/>
          <ac:spMkLst>
            <pc:docMk/>
            <pc:sldMk cId="2506486048" sldId="306"/>
            <ac:spMk id="20" creationId="{7B7F2567-6AF3-86CB-BCD1-8DCF69257733}"/>
          </ac:spMkLst>
        </pc:spChg>
        <pc:picChg chg="add mod">
          <ac:chgData name="Baeriswyl Michelle" userId="7dbe6026-e9b7-4e33-982d-84db899c07af" providerId="ADAL" clId="{DF7C92A8-986C-44EC-924C-E8A010414C09}" dt="2025-03-04T06:11:07.920" v="3" actId="208"/>
          <ac:picMkLst>
            <pc:docMk/>
            <pc:sldMk cId="2506486048" sldId="306"/>
            <ac:picMk id="4" creationId="{4ED18945-AC6C-FEB5-B104-574E18B7C6B5}"/>
          </ac:picMkLst>
        </pc:picChg>
      </pc:sldChg>
      <pc:sldChg chg="del">
        <pc:chgData name="Baeriswyl Michelle" userId="7dbe6026-e9b7-4e33-982d-84db899c07af" providerId="ADAL" clId="{DF7C92A8-986C-44EC-924C-E8A010414C09}" dt="2025-03-04T06:19:11.723" v="37" actId="47"/>
        <pc:sldMkLst>
          <pc:docMk/>
          <pc:sldMk cId="830664066" sldId="322"/>
        </pc:sldMkLst>
      </pc:sldChg>
      <pc:sldChg chg="addSp delSp modSp add mod">
        <pc:chgData name="Baeriswyl Michelle" userId="7dbe6026-e9b7-4e33-982d-84db899c07af" providerId="ADAL" clId="{DF7C92A8-986C-44EC-924C-E8A010414C09}" dt="2025-03-13T13:15:58.019" v="88" actId="1037"/>
        <pc:sldMkLst>
          <pc:docMk/>
          <pc:sldMk cId="3625639652" sldId="8475"/>
        </pc:sldMkLst>
        <pc:spChg chg="mod">
          <ac:chgData name="Baeriswyl Michelle" userId="7dbe6026-e9b7-4e33-982d-84db899c07af" providerId="ADAL" clId="{DF7C92A8-986C-44EC-924C-E8A010414C09}" dt="2025-03-04T06:11:38.201" v="9" actId="20577"/>
          <ac:spMkLst>
            <pc:docMk/>
            <pc:sldMk cId="3625639652" sldId="8475"/>
            <ac:spMk id="4" creationId="{0A97275E-5B6E-BF2C-B33B-43208FD0E9A1}"/>
          </ac:spMkLst>
        </pc:spChg>
        <pc:spChg chg="mod">
          <ac:chgData name="Baeriswyl Michelle" userId="7dbe6026-e9b7-4e33-982d-84db899c07af" providerId="ADAL" clId="{DF7C92A8-986C-44EC-924C-E8A010414C09}" dt="2025-03-04T06:37:52.160" v="83" actId="6549"/>
          <ac:spMkLst>
            <pc:docMk/>
            <pc:sldMk cId="3625639652" sldId="8475"/>
            <ac:spMk id="29" creationId="{CBC904B5-3ECF-9790-FBEB-4C8F1566B29F}"/>
          </ac:spMkLst>
        </pc:spChg>
        <pc:picChg chg="add del mod">
          <ac:chgData name="Baeriswyl Michelle" userId="7dbe6026-e9b7-4e33-982d-84db899c07af" providerId="ADAL" clId="{DF7C92A8-986C-44EC-924C-E8A010414C09}" dt="2025-03-13T13:15:50.159" v="85" actId="478"/>
          <ac:picMkLst>
            <pc:docMk/>
            <pc:sldMk cId="3625639652" sldId="8475"/>
            <ac:picMk id="3" creationId="{C0A5EE37-321F-F197-8F39-EA26B79F2715}"/>
          </ac:picMkLst>
        </pc:picChg>
        <pc:picChg chg="add mod">
          <ac:chgData name="Baeriswyl Michelle" userId="7dbe6026-e9b7-4e33-982d-84db899c07af" providerId="ADAL" clId="{DF7C92A8-986C-44EC-924C-E8A010414C09}" dt="2025-03-13T13:15:58.019" v="88" actId="1037"/>
          <ac:picMkLst>
            <pc:docMk/>
            <pc:sldMk cId="3625639652" sldId="8475"/>
            <ac:picMk id="6" creationId="{592C3C37-8772-6F0F-B163-2BFEB3F52F19}"/>
          </ac:picMkLst>
        </pc:picChg>
      </pc:sldChg>
      <pc:sldMasterChg chg="modSldLayout">
        <pc:chgData name="Baeriswyl Michelle" userId="7dbe6026-e9b7-4e33-982d-84db899c07af" providerId="ADAL" clId="{DF7C92A8-986C-44EC-924C-E8A010414C09}" dt="2025-03-04T06:30:46.102" v="47"/>
        <pc:sldMasterMkLst>
          <pc:docMk/>
          <pc:sldMasterMk cId="1011663896" sldId="2147483657"/>
        </pc:sldMasterMkLst>
        <pc:sldLayoutChg chg="addSp delSp modSp mod">
          <pc:chgData name="Baeriswyl Michelle" userId="7dbe6026-e9b7-4e33-982d-84db899c07af" providerId="ADAL" clId="{DF7C92A8-986C-44EC-924C-E8A010414C09}" dt="2025-03-04T06:30:46.102" v="47"/>
          <pc:sldLayoutMkLst>
            <pc:docMk/>
            <pc:sldMasterMk cId="1011663896" sldId="2147483657"/>
            <pc:sldLayoutMk cId="3891886669" sldId="2147483658"/>
          </pc:sldLayoutMkLst>
          <pc:spChg chg="add mod">
            <ac:chgData name="Baeriswyl Michelle" userId="7dbe6026-e9b7-4e33-982d-84db899c07af" providerId="ADAL" clId="{DF7C92A8-986C-44EC-924C-E8A010414C09}" dt="2025-03-04T06:30:37.462" v="45"/>
            <ac:spMkLst>
              <pc:docMk/>
              <pc:sldMasterMk cId="1011663896" sldId="2147483657"/>
              <pc:sldLayoutMk cId="3891886669" sldId="2147483658"/>
              <ac:spMk id="4" creationId="{ACB8727E-C29E-E7A0-49A3-4506547EA474}"/>
            </ac:spMkLst>
          </pc:spChg>
          <pc:spChg chg="add mod">
            <ac:chgData name="Baeriswyl Michelle" userId="7dbe6026-e9b7-4e33-982d-84db899c07af" providerId="ADAL" clId="{DF7C92A8-986C-44EC-924C-E8A010414C09}" dt="2025-03-04T06:30:46.102" v="47"/>
            <ac:spMkLst>
              <pc:docMk/>
              <pc:sldMasterMk cId="1011663896" sldId="2147483657"/>
              <pc:sldLayoutMk cId="3891886669" sldId="2147483658"/>
              <ac:spMk id="7" creationId="{378556B6-E5C9-1548-3512-DF0D8B4F4079}"/>
            </ac:spMkLst>
          </pc:spChg>
        </pc:sldLayoutChg>
      </pc:sldMasterChg>
    </pc:docChg>
  </pc:docChgLst>
  <pc:docChgLst>
    <pc:chgData name="Jöhr Christoph" userId="8a19f50c-a03f-4856-adfd-93a1e2284fb6" providerId="ADAL" clId="{0E48E87D-66AD-4B49-9ADF-A3C7D933E5C3}"/>
    <pc:docChg chg="modSld">
      <pc:chgData name="Jöhr Christoph" userId="8a19f50c-a03f-4856-adfd-93a1e2284fb6" providerId="ADAL" clId="{0E48E87D-66AD-4B49-9ADF-A3C7D933E5C3}" dt="2024-10-16T06:14:32.046" v="200" actId="207"/>
      <pc:docMkLst>
        <pc:docMk/>
      </pc:docMkLst>
      <pc:sldChg chg="modSp mod">
        <pc:chgData name="Jöhr Christoph" userId="8a19f50c-a03f-4856-adfd-93a1e2284fb6" providerId="ADAL" clId="{0E48E87D-66AD-4B49-9ADF-A3C7D933E5C3}" dt="2024-10-16T06:04:05.239" v="55" actId="207"/>
        <pc:sldMkLst>
          <pc:docMk/>
          <pc:sldMk cId="1277770963" sldId="326"/>
        </pc:sldMkLst>
      </pc:sldChg>
      <pc:sldChg chg="modSp mod">
        <pc:chgData name="Jöhr Christoph" userId="8a19f50c-a03f-4856-adfd-93a1e2284fb6" providerId="ADAL" clId="{0E48E87D-66AD-4B49-9ADF-A3C7D933E5C3}" dt="2024-10-16T06:14:32.046" v="200" actId="207"/>
        <pc:sldMkLst>
          <pc:docMk/>
          <pc:sldMk cId="2387394473" sldId="332"/>
        </pc:sldMkLst>
      </pc:sldChg>
      <pc:sldChg chg="modSp mod">
        <pc:chgData name="Jöhr Christoph" userId="8a19f50c-a03f-4856-adfd-93a1e2284fb6" providerId="ADAL" clId="{0E48E87D-66AD-4B49-9ADF-A3C7D933E5C3}" dt="2024-10-16T06:12:14.593" v="168" actId="20577"/>
        <pc:sldMkLst>
          <pc:docMk/>
          <pc:sldMk cId="1860530790" sldId="338"/>
        </pc:sldMkLst>
      </pc:sldChg>
    </pc:docChg>
  </pc:docChgLst>
  <pc:docChgLst>
    <pc:chgData name="Baeriswyl Michelle" userId="7dbe6026-e9b7-4e33-982d-84db899c07af" providerId="ADAL" clId="{A75E26BA-0894-4B38-A022-02A8655C4AD1}"/>
    <pc:docChg chg="undo custSel addSld delSld modSld sldOrd">
      <pc:chgData name="Baeriswyl Michelle" userId="7dbe6026-e9b7-4e33-982d-84db899c07af" providerId="ADAL" clId="{A75E26BA-0894-4B38-A022-02A8655C4AD1}" dt="2024-10-02T09:30:19.666" v="2191" actId="6549"/>
      <pc:docMkLst>
        <pc:docMk/>
      </pc:docMkLst>
      <pc:sldChg chg="modSp mod">
        <pc:chgData name="Baeriswyl Michelle" userId="7dbe6026-e9b7-4e33-982d-84db899c07af" providerId="ADAL" clId="{A75E26BA-0894-4B38-A022-02A8655C4AD1}" dt="2024-10-01T10:41:55.462" v="653" actId="14100"/>
        <pc:sldMkLst>
          <pc:docMk/>
          <pc:sldMk cId="92098864" sldId="262"/>
        </pc:sldMkLst>
      </pc:sldChg>
      <pc:sldChg chg="modSp mod">
        <pc:chgData name="Baeriswyl Michelle" userId="7dbe6026-e9b7-4e33-982d-84db899c07af" providerId="ADAL" clId="{A75E26BA-0894-4B38-A022-02A8655C4AD1}" dt="2024-10-01T10:53:37.088" v="1085" actId="6549"/>
        <pc:sldMkLst>
          <pc:docMk/>
          <pc:sldMk cId="3395490027" sldId="290"/>
        </pc:sldMkLst>
      </pc:sldChg>
      <pc:sldChg chg="delSp modSp mod">
        <pc:chgData name="Baeriswyl Michelle" userId="7dbe6026-e9b7-4e33-982d-84db899c07af" providerId="ADAL" clId="{A75E26BA-0894-4B38-A022-02A8655C4AD1}" dt="2024-10-01T11:54:19.679" v="1632" actId="20577"/>
        <pc:sldMkLst>
          <pc:docMk/>
          <pc:sldMk cId="2506486048" sldId="306"/>
        </pc:sldMkLst>
      </pc:sldChg>
      <pc:sldChg chg="del">
        <pc:chgData name="Baeriswyl Michelle" userId="7dbe6026-e9b7-4e33-982d-84db899c07af" providerId="ADAL" clId="{A75E26BA-0894-4B38-A022-02A8655C4AD1}" dt="2024-08-22T12:51:03.919" v="590" actId="47"/>
        <pc:sldMkLst>
          <pc:docMk/>
          <pc:sldMk cId="1977008978" sldId="318"/>
        </pc:sldMkLst>
      </pc:sldChg>
      <pc:sldChg chg="addSp delSp modSp mod">
        <pc:chgData name="Baeriswyl Michelle" userId="7dbe6026-e9b7-4e33-982d-84db899c07af" providerId="ADAL" clId="{A75E26BA-0894-4B38-A022-02A8655C4AD1}" dt="2024-10-01T10:56:31.024" v="1098" actId="20577"/>
        <pc:sldMkLst>
          <pc:docMk/>
          <pc:sldMk cId="830664066" sldId="322"/>
        </pc:sldMkLst>
      </pc:sldChg>
      <pc:sldChg chg="del">
        <pc:chgData name="Baeriswyl Michelle" userId="7dbe6026-e9b7-4e33-982d-84db899c07af" providerId="ADAL" clId="{A75E26BA-0894-4B38-A022-02A8655C4AD1}" dt="2024-08-22T12:51:04.514" v="591" actId="47"/>
        <pc:sldMkLst>
          <pc:docMk/>
          <pc:sldMk cId="2003682442" sldId="323"/>
        </pc:sldMkLst>
      </pc:sldChg>
      <pc:sldChg chg="del">
        <pc:chgData name="Baeriswyl Michelle" userId="7dbe6026-e9b7-4e33-982d-84db899c07af" providerId="ADAL" clId="{A75E26BA-0894-4B38-A022-02A8655C4AD1}" dt="2024-08-22T12:51:13.696" v="592" actId="47"/>
        <pc:sldMkLst>
          <pc:docMk/>
          <pc:sldMk cId="3728295047" sldId="324"/>
        </pc:sldMkLst>
      </pc:sldChg>
      <pc:sldChg chg="modSp mod modAnim modNotesTx">
        <pc:chgData name="Baeriswyl Michelle" userId="7dbe6026-e9b7-4e33-982d-84db899c07af" providerId="ADAL" clId="{A75E26BA-0894-4B38-A022-02A8655C4AD1}" dt="2024-10-01T12:10:44.527" v="2036" actId="108"/>
        <pc:sldMkLst>
          <pc:docMk/>
          <pc:sldMk cId="1277770963" sldId="326"/>
        </pc:sldMkLst>
      </pc:sldChg>
      <pc:sldChg chg="del">
        <pc:chgData name="Baeriswyl Michelle" userId="7dbe6026-e9b7-4e33-982d-84db899c07af" providerId="ADAL" clId="{A75E26BA-0894-4B38-A022-02A8655C4AD1}" dt="2024-08-22T12:51:00.769" v="586" actId="47"/>
        <pc:sldMkLst>
          <pc:docMk/>
          <pc:sldMk cId="3225155381" sldId="327"/>
        </pc:sldMkLst>
      </pc:sldChg>
      <pc:sldChg chg="del">
        <pc:chgData name="Baeriswyl Michelle" userId="7dbe6026-e9b7-4e33-982d-84db899c07af" providerId="ADAL" clId="{A75E26BA-0894-4B38-A022-02A8655C4AD1}" dt="2024-08-22T12:51:01.464" v="587" actId="47"/>
        <pc:sldMkLst>
          <pc:docMk/>
          <pc:sldMk cId="4208574629" sldId="328"/>
        </pc:sldMkLst>
      </pc:sldChg>
      <pc:sldChg chg="del">
        <pc:chgData name="Baeriswyl Michelle" userId="7dbe6026-e9b7-4e33-982d-84db899c07af" providerId="ADAL" clId="{A75E26BA-0894-4B38-A022-02A8655C4AD1}" dt="2024-08-22T12:51:02.024" v="588" actId="47"/>
        <pc:sldMkLst>
          <pc:docMk/>
          <pc:sldMk cId="1529059752" sldId="329"/>
        </pc:sldMkLst>
      </pc:sldChg>
      <pc:sldChg chg="del">
        <pc:chgData name="Baeriswyl Michelle" userId="7dbe6026-e9b7-4e33-982d-84db899c07af" providerId="ADAL" clId="{A75E26BA-0894-4B38-A022-02A8655C4AD1}" dt="2024-08-22T12:51:02.954" v="589" actId="47"/>
        <pc:sldMkLst>
          <pc:docMk/>
          <pc:sldMk cId="3492999318" sldId="330"/>
        </pc:sldMkLst>
      </pc:sldChg>
      <pc:sldChg chg="modSp mod ord">
        <pc:chgData name="Baeriswyl Michelle" userId="7dbe6026-e9b7-4e33-982d-84db899c07af" providerId="ADAL" clId="{A75E26BA-0894-4B38-A022-02A8655C4AD1}" dt="2024-10-02T09:30:19.666" v="2191" actId="6549"/>
        <pc:sldMkLst>
          <pc:docMk/>
          <pc:sldMk cId="1775075102" sldId="331"/>
        </pc:sldMkLst>
      </pc:sldChg>
      <pc:sldChg chg="del">
        <pc:chgData name="Baeriswyl Michelle" userId="7dbe6026-e9b7-4e33-982d-84db899c07af" providerId="ADAL" clId="{A75E26BA-0894-4B38-A022-02A8655C4AD1}" dt="2024-08-22T12:42:47.697" v="343" actId="47"/>
        <pc:sldMkLst>
          <pc:docMk/>
          <pc:sldMk cId="1158368336" sldId="332"/>
        </pc:sldMkLst>
      </pc:sldChg>
      <pc:sldChg chg="modSp add mod">
        <pc:chgData name="Baeriswyl Michelle" userId="7dbe6026-e9b7-4e33-982d-84db899c07af" providerId="ADAL" clId="{A75E26BA-0894-4B38-A022-02A8655C4AD1}" dt="2024-10-01T12:21:42.556" v="2154" actId="20577"/>
        <pc:sldMkLst>
          <pc:docMk/>
          <pc:sldMk cId="2387394473" sldId="332"/>
        </pc:sldMkLst>
      </pc:sldChg>
      <pc:sldChg chg="modSp add mod">
        <pc:chgData name="Baeriswyl Michelle" userId="7dbe6026-e9b7-4e33-982d-84db899c07af" providerId="ADAL" clId="{A75E26BA-0894-4B38-A022-02A8655C4AD1}" dt="2024-10-01T12:12:00.748" v="2099" actId="20577"/>
        <pc:sldMkLst>
          <pc:docMk/>
          <pc:sldMk cId="1519647546" sldId="333"/>
        </pc:sldMkLst>
      </pc:sldChg>
      <pc:sldChg chg="add del">
        <pc:chgData name="Baeriswyl Michelle" userId="7dbe6026-e9b7-4e33-982d-84db899c07af" providerId="ADAL" clId="{A75E26BA-0894-4B38-A022-02A8655C4AD1}" dt="2024-10-01T10:50:55.442" v="988" actId="47"/>
        <pc:sldMkLst>
          <pc:docMk/>
          <pc:sldMk cId="486003040" sldId="334"/>
        </pc:sldMkLst>
      </pc:sldChg>
      <pc:sldChg chg="modSp add del mod">
        <pc:chgData name="Baeriswyl Michelle" userId="7dbe6026-e9b7-4e33-982d-84db899c07af" providerId="ADAL" clId="{A75E26BA-0894-4B38-A022-02A8655C4AD1}" dt="2024-10-01T11:03:01.873" v="1353" actId="47"/>
        <pc:sldMkLst>
          <pc:docMk/>
          <pc:sldMk cId="2237968671" sldId="335"/>
        </pc:sldMkLst>
      </pc:sldChg>
      <pc:sldChg chg="modSp add del mod">
        <pc:chgData name="Baeriswyl Michelle" userId="7dbe6026-e9b7-4e33-982d-84db899c07af" providerId="ADAL" clId="{A75E26BA-0894-4B38-A022-02A8655C4AD1}" dt="2024-10-01T11:02:58.203" v="1352" actId="47"/>
        <pc:sldMkLst>
          <pc:docMk/>
          <pc:sldMk cId="3125625411" sldId="336"/>
        </pc:sldMkLst>
      </pc:sldChg>
      <pc:sldChg chg="modSp add mod modNotesTx">
        <pc:chgData name="Baeriswyl Michelle" userId="7dbe6026-e9b7-4e33-982d-84db899c07af" providerId="ADAL" clId="{A75E26BA-0894-4B38-A022-02A8655C4AD1}" dt="2024-10-01T12:06:16.941" v="1904" actId="20577"/>
        <pc:sldMkLst>
          <pc:docMk/>
          <pc:sldMk cId="854495646" sldId="337"/>
        </pc:sldMkLst>
      </pc:sldChg>
      <pc:sldChg chg="modSp add mod modNotesTx">
        <pc:chgData name="Baeriswyl Michelle" userId="7dbe6026-e9b7-4e33-982d-84db899c07af" providerId="ADAL" clId="{A75E26BA-0894-4B38-A022-02A8655C4AD1}" dt="2024-10-02T09:30:06.549" v="2190" actId="6549"/>
        <pc:sldMkLst>
          <pc:docMk/>
          <pc:sldMk cId="1860530790" sldId="338"/>
        </pc:sldMkLst>
      </pc:sldChg>
    </pc:docChg>
  </pc:docChgLst>
  <pc:docChgLst>
    <pc:chgData name="Baeriswyl Michelle" userId="7dbe6026-e9b7-4e33-982d-84db899c07af" providerId="ADAL" clId="{50283B7C-83B9-4A0F-8C3C-1A3C588852F6}"/>
    <pc:docChg chg="modSld">
      <pc:chgData name="Baeriswyl Michelle" userId="7dbe6026-e9b7-4e33-982d-84db899c07af" providerId="ADAL" clId="{50283B7C-83B9-4A0F-8C3C-1A3C588852F6}" dt="2024-10-16T13:33:20.839" v="50" actId="6549"/>
      <pc:docMkLst>
        <pc:docMk/>
      </pc:docMkLst>
      <pc:sldChg chg="modSp mod">
        <pc:chgData name="Baeriswyl Michelle" userId="7dbe6026-e9b7-4e33-982d-84db899c07af" providerId="ADAL" clId="{50283B7C-83B9-4A0F-8C3C-1A3C588852F6}" dt="2024-10-16T13:33:20.839" v="50" actId="6549"/>
        <pc:sldMkLst>
          <pc:docMk/>
          <pc:sldMk cId="1277770963" sldId="326"/>
        </pc:sldMkLst>
      </pc:sldChg>
      <pc:sldChg chg="modSp mod">
        <pc:chgData name="Baeriswyl Michelle" userId="7dbe6026-e9b7-4e33-982d-84db899c07af" providerId="ADAL" clId="{50283B7C-83B9-4A0F-8C3C-1A3C588852F6}" dt="2024-10-16T13:32:41.945" v="4" actId="207"/>
        <pc:sldMkLst>
          <pc:docMk/>
          <pc:sldMk cId="2387394473" sldId="332"/>
        </pc:sldMkLst>
      </pc:sldChg>
      <pc:sldChg chg="modSp mod">
        <pc:chgData name="Baeriswyl Michelle" userId="7dbe6026-e9b7-4e33-982d-84db899c07af" providerId="ADAL" clId="{50283B7C-83B9-4A0F-8C3C-1A3C588852F6}" dt="2024-10-16T13:32:14.399" v="2" actId="20577"/>
        <pc:sldMkLst>
          <pc:docMk/>
          <pc:sldMk cId="1860530790" sldId="3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564484" y="9566951"/>
            <a:ext cx="1232669" cy="35968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>
                <a:solidFill>
                  <a:schemeClr val="bg1"/>
                </a:solidFill>
              </a:rPr>
              <a:t>‹Nr.›</a:t>
            </a:fld>
            <a:endParaRPr lang="de-CH" sz="900" dirty="0">
              <a:solidFill>
                <a:schemeClr val="bg1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47D4BBF-7561-4685-8E21-AF11483ED3A3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BEE4902E-B9BF-42E2-8A4D-60EEB16722BC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686603" y="3868922"/>
            <a:ext cx="5591519" cy="5471983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3" name="Folienbildplatzhalter 2">
            <a:extLst>
              <a:ext uri="{FF2B5EF4-FFF2-40B4-BE49-F238E27FC236}">
                <a16:creationId xmlns:a16="http://schemas.microsoft.com/office/drawing/2014/main" id="{AD802B12-E7F9-440E-9155-0FB4799D6F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14338" y="273050"/>
            <a:ext cx="6113462" cy="3440113"/>
          </a:xfrm>
          <a:prstGeom prst="rect">
            <a:avLst/>
          </a:prstGeom>
          <a:solidFill>
            <a:schemeClr val="tx1"/>
          </a:solidFill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E3A8726-51CA-4F67-AB6C-AE3555767D9F}"/>
              </a:ext>
            </a:extLst>
          </p:cNvPr>
          <p:cNvSpPr txBox="1"/>
          <p:nvPr/>
        </p:nvSpPr>
        <p:spPr>
          <a:xfrm>
            <a:off x="686603" y="9731760"/>
            <a:ext cx="1927631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sz="700" b="0" dirty="0">
                <a:solidFill>
                  <a:schemeClr val="tx1"/>
                </a:solidFill>
              </a:rPr>
              <a:t>Beratungsstelle für Unfallverhütung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DBE82CE-0BA1-440F-9711-D9A2C9723589}"/>
              </a:ext>
            </a:extLst>
          </p:cNvPr>
          <p:cNvSpPr txBox="1"/>
          <p:nvPr/>
        </p:nvSpPr>
        <p:spPr>
          <a:xfrm>
            <a:off x="4398082" y="9692150"/>
            <a:ext cx="19271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EB62A50-8A9B-4C2A-95A7-A31ECDB67D76}" type="slidenum">
              <a:rPr lang="de-CH" sz="700" smtClean="0"/>
              <a:pPr algn="r"/>
              <a:t>‹Nr.›</a:t>
            </a:fld>
            <a:endParaRPr lang="de-CH" sz="700" dirty="0"/>
          </a:p>
        </p:txBody>
      </p:sp>
      <p:sp>
        <p:nvSpPr>
          <p:cNvPr id="11" name="Foliennummernplatzhalter 10">
            <a:extLst>
              <a:ext uri="{FF2B5EF4-FFF2-40B4-BE49-F238E27FC236}">
                <a16:creationId xmlns:a16="http://schemas.microsoft.com/office/drawing/2014/main" id="{6888F6EC-C2E4-4DCA-A3BF-709CE5AD7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396570" y="9428584"/>
            <a:ext cx="39953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FBBAE35-340C-49F8-9D02-C5E3C167DF5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>
          <a:xfrm>
            <a:off x="5754199" y="9731762"/>
            <a:ext cx="523923" cy="194876"/>
          </a:xfrm>
          <a:prstGeom prst="rect">
            <a:avLst/>
          </a:prstGeom>
        </p:spPr>
        <p:txBody>
          <a:bodyPr/>
          <a:lstStyle/>
          <a:p>
            <a:fld id="{83C81C81-E364-4366-A610-2DB15FF98538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5839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15925" y="273050"/>
            <a:ext cx="6110288" cy="343852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BBAE35-340C-49F8-9D02-C5E3C167DF54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59640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e-DE" b="0" i="0" dirty="0">
                <a:solidFill>
                  <a:srgbClr val="333333"/>
                </a:solidFill>
                <a:effectLst/>
                <a:latin typeface="BFU Suisse Regular"/>
              </a:rPr>
              <a:t>Zwar ist ABS bei neuen Motorrädern gesetzlich vorgeschrieben, doch es sind noch immer viele ältere Modelle ohne ABS im Umlauf oder stehen als Occasion zum Verkauf. </a:t>
            </a:r>
            <a:endParaRPr lang="de-CH" dirty="0"/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85149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7026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8145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83519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5451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49250" y="1211263"/>
            <a:ext cx="6113463" cy="344011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9" y="5304061"/>
            <a:ext cx="5401883" cy="3802331"/>
          </a:xfrm>
          <a:prstGeom prst="rect">
            <a:avLst/>
          </a:prstGeom>
        </p:spPr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4826330" y="9184566"/>
            <a:ext cx="1356117" cy="372304"/>
          </a:xfrm>
          <a:prstGeom prst="rect">
            <a:avLst/>
          </a:prstGeom>
        </p:spPr>
        <p:txBody>
          <a:bodyPr/>
          <a:lstStyle/>
          <a:p>
            <a:fld id="{3A493298-6094-4361-B311-891E531296F6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886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1C5B3D4B-C87A-4C04-979E-77E88DAC30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ACB8727E-C29E-E7A0-49A3-4506547EA474}"/>
              </a:ext>
            </a:extLst>
          </p:cNvPr>
          <p:cNvSpPr txBox="1"/>
          <p:nvPr userDrawn="1"/>
        </p:nvSpPr>
        <p:spPr>
          <a:xfrm>
            <a:off x="2412239" y="486573"/>
            <a:ext cx="1871686" cy="3715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Ufficio prevenzione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infortuni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78556B6-E5C9-1548-3512-DF0D8B4F4079}"/>
              </a:ext>
            </a:extLst>
          </p:cNvPr>
          <p:cNvSpPr txBox="1"/>
          <p:nvPr userDrawn="1"/>
        </p:nvSpPr>
        <p:spPr>
          <a:xfrm>
            <a:off x="4321820" y="488444"/>
            <a:ext cx="1918196" cy="373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Hodlerstrasse 5a, 3011 Berna</a:t>
            </a:r>
          </a:p>
          <a:p>
            <a:pPr>
              <a:lnSpc>
                <a:spcPct val="128000"/>
              </a:lnSpc>
            </a:pPr>
            <a:r>
              <a:rPr lang="it-CH" sz="1000" spc="19" baseline="0" noProof="0" dirty="0">
                <a:solidFill>
                  <a:schemeClr val="bg1"/>
                </a:solidFill>
              </a:rPr>
              <a:t>info@upi.ch upi.ch</a:t>
            </a:r>
          </a:p>
        </p:txBody>
      </p:sp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508EF-BC50-4D60-B6CE-A9AC4D311CD5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0404953C-0CED-4E68-8E48-90693E6A9A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295774" y="1484313"/>
            <a:ext cx="7416800" cy="4752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DEE939CE-303B-40FA-BBFF-718B0E5A16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338442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2869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ein Bi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F21C214A-36AD-4D11-A131-ADF02BB72815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3D3C-4007-495E-9327-B8C8F17808C3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8AAE9551-8352-40F2-860F-733DCE416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3669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5" y="1268414"/>
            <a:ext cx="11664951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A9E7-7FBA-480E-922D-BD9929BB9AC0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873129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ein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7" y="1268414"/>
            <a:ext cx="8568779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5014B-8DF3-429B-B1FB-299AB816A605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5D5AF653-6815-4738-B03F-656CC824E7D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9328" y="5979902"/>
            <a:ext cx="813695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688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167960" y="1268414"/>
            <a:ext cx="5760466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4" y="1268414"/>
            <a:ext cx="5760468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3B3B8-9B61-4A63-BF49-52402585D702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C29C081D-4022-4A3B-BF79-AE53962504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9326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4" name="Textplatzhalter 5">
            <a:extLst>
              <a:ext uri="{FF2B5EF4-FFF2-40B4-BE49-F238E27FC236}">
                <a16:creationId xmlns:a16="http://schemas.microsoft.com/office/drawing/2014/main" id="{D9EE8407-19A8-493E-A2DE-3315B75E768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83933" y="5979902"/>
            <a:ext cx="5328643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78862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A4F61CF-7EBC-48A9-BF11-38298BC7B1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12174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3526" y="1268414"/>
            <a:ext cx="3816250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06572-6675-4575-8249-3DBD66997631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88494C28-2E88-4EF2-8003-69282F36D3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7849" y="1268414"/>
            <a:ext cx="3816252" cy="4968875"/>
          </a:xfrm>
          <a:noFill/>
        </p:spPr>
        <p:txBody>
          <a:bodyPr lIns="108000" tIns="648000" rIns="108000" bIns="72000" anchor="ctr"/>
          <a:lstStyle>
            <a:lvl1pPr algn="ctr">
              <a:defRPr sz="1400" b="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D82806B4-4F16-4DE9-B47F-6776A74DE4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328" y="5979902"/>
            <a:ext cx="3456434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4F1E8E74-1A74-43D2-B934-82AD3CFA698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67809" y="5979902"/>
            <a:ext cx="3456435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  <p:sp>
        <p:nvSpPr>
          <p:cNvPr id="18" name="Textplatzhalter 5">
            <a:extLst>
              <a:ext uri="{FF2B5EF4-FFF2-40B4-BE49-F238E27FC236}">
                <a16:creationId xmlns:a16="http://schemas.microsoft.com/office/drawing/2014/main" id="{609A1C75-6C9B-4A1A-B088-15C0122DF91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28250" y="5979902"/>
            <a:ext cx="3384327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0804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flächiges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2E1F45F-7488-41F4-96F7-8121CDACED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12192000" cy="6858000"/>
          </a:xfrm>
          <a:noFill/>
        </p:spPr>
        <p:txBody>
          <a:bodyPr lIns="108000" tIns="648000" rIns="108000" bIns="72000"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5771586-04B1-4907-B6D1-BB8BA32E29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5803" y="6600613"/>
            <a:ext cx="11233248" cy="260374"/>
          </a:xfrm>
        </p:spPr>
        <p:txBody>
          <a:bodyPr/>
          <a:lstStyle>
            <a:lvl1pPr>
              <a:defRPr lang="de-DE" sz="1000" b="0" kern="12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Optionale Bildquelle oder Legende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986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enplatzhalter 2">
            <a:extLst>
              <a:ext uri="{FF2B5EF4-FFF2-40B4-BE49-F238E27FC236}">
                <a16:creationId xmlns:a16="http://schemas.microsoft.com/office/drawing/2014/main" id="{386E4BF3-CED8-419A-8B8F-D0EFFE885B86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1" y="0"/>
            <a:ext cx="12192000" cy="6858000"/>
          </a:xfrm>
          <a:solidFill>
            <a:schemeClr val="bg1"/>
          </a:solidFill>
        </p:spPr>
        <p:txBody>
          <a:bodyPr lIns="108000" tIns="648000" rIns="108000" bIns="72000" anchor="ctr" anchorCtr="0"/>
          <a:lstStyle>
            <a:lvl1pPr algn="ctr">
              <a:defRPr sz="1400"/>
            </a:lvl1pPr>
          </a:lstStyle>
          <a:p>
            <a:r>
              <a:rPr lang="de-DE"/>
              <a:t>Mediaclip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7B86-588C-4DAE-A536-24038FC38615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9">
            <a:extLst>
              <a:ext uri="{FF2B5EF4-FFF2-40B4-BE49-F238E27FC236}">
                <a16:creationId xmlns:a16="http://schemas.microsoft.com/office/drawing/2014/main" id="{261D35C5-A6E7-4720-8735-6A0070B905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E101B-7FCC-4FBA-9CB9-7A558B020E95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4798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D92216B5-312A-4C8E-B427-A6C5702BAF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81280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Emerald 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52903E89-F4BE-4EE4-9AD4-06079FEB6C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633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3B7FE8D5-19BE-4FE3-8E7B-41F3F1C090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624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tand- und Pausenfolie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BF5A8A8-9A12-429C-9AAF-252CDAA99D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062" y="-233363"/>
            <a:ext cx="7535885" cy="74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46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29DD23-D45F-4D0C-B5BD-BC5BCF4F1F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5275651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Untertitel, Datum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876D6DAA-1047-4974-AA8E-3228CEFCB9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5516762"/>
            <a:ext cx="5256212" cy="216495"/>
          </a:xfrm>
        </p:spPr>
        <p:txBody>
          <a:bodyPr/>
          <a:lstStyle>
            <a:lvl1pPr>
              <a:defRPr sz="1600" b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D6E68667-9659-405D-AEE3-A48838EE2B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3190" y="1340768"/>
            <a:ext cx="9349434" cy="2270417"/>
          </a:xfrm>
        </p:spPr>
        <p:txBody>
          <a:bodyPr anchor="b"/>
          <a:lstStyle>
            <a:lvl1pPr algn="l">
              <a:lnSpc>
                <a:spcPct val="85000"/>
              </a:lnSpc>
              <a:defRPr sz="12001" b="0" spc="-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Schlusstext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5F72D96-40E5-48FF-AE63-82C5F402A441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bg1"/>
                </a:solidFill>
              </a:rPr>
              <a:t>Unfallverhütung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0A880BB-62E1-482E-9276-C48A06A2F30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bg1"/>
                </a:solidFill>
              </a:rPr>
              <a:t>info@bfu.ch bfu.ch</a:t>
            </a:r>
            <a:endParaRPr lang="de-CH" sz="1000" spc="19" baseline="0" dirty="0">
              <a:solidFill>
                <a:schemeClr val="bg1"/>
              </a:solidFill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3533E18-5BFC-4932-8E12-BB7BEFC382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4"/>
            <a:ext cx="958898" cy="93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957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s/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tx2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59161B-1D6A-424A-BBB6-26ED9DBCC42B}"/>
              </a:ext>
            </a:extLst>
          </p:cNvPr>
          <p:cNvSpPr txBox="1"/>
          <p:nvPr userDrawn="1"/>
        </p:nvSpPr>
        <p:spPr>
          <a:xfrm>
            <a:off x="2412239" y="486573"/>
            <a:ext cx="1871686" cy="376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Beratungsstelle für</a:t>
            </a:r>
          </a:p>
          <a:p>
            <a:pPr>
              <a:lnSpc>
                <a:spcPct val="128000"/>
              </a:lnSpc>
            </a:pPr>
            <a:r>
              <a:rPr lang="de-CH" sz="1000" spc="19" baseline="0" dirty="0">
                <a:solidFill>
                  <a:schemeClr val="tx1"/>
                </a:solidFill>
              </a:rPr>
              <a:t>Unfallverhütung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37700-58CB-42BE-9C12-D222F1036F46}"/>
              </a:ext>
            </a:extLst>
          </p:cNvPr>
          <p:cNvSpPr txBox="1"/>
          <p:nvPr userDrawn="1"/>
        </p:nvSpPr>
        <p:spPr>
          <a:xfrm>
            <a:off x="4321820" y="488444"/>
            <a:ext cx="1871686" cy="3758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Hodlerstrasse 5a, 3011 Bern</a:t>
            </a:r>
          </a:p>
          <a:p>
            <a:pPr>
              <a:lnSpc>
                <a:spcPct val="128000"/>
              </a:lnSpc>
            </a:pPr>
            <a:r>
              <a:rPr lang="nb-NO" sz="1000" spc="19" baseline="0" dirty="0">
                <a:solidFill>
                  <a:schemeClr val="tx1"/>
                </a:solidFill>
              </a:rPr>
              <a:t>info@bfu.ch bfu.ch</a:t>
            </a:r>
            <a:endParaRPr lang="de-CH" sz="1000" spc="19" baseline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3D9D856-0915-4E43-9686-F535902842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92" y="314845"/>
            <a:ext cx="958898" cy="938003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0908970A-BF4B-4F45-98D3-7830E2CFE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65FA6607-B78C-41E5-B085-09B4A5C4D0E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24113" y="1328137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Datum, Untertitel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1E841B1-281F-448A-AFFF-4AEE0590BD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24113" y="1593753"/>
            <a:ext cx="9288512" cy="216495"/>
          </a:xfrm>
        </p:spPr>
        <p:txBody>
          <a:bodyPr/>
          <a:lstStyle>
            <a:lvl1pPr>
              <a:defRPr sz="16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Vorname Name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66062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Lagoon Turquoise">
    <p:bg>
      <p:bgPr>
        <a:solidFill>
          <a:srgbClr val="00848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1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87AE3CFE-92B9-41C8-A7D1-5E938CED5D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9267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Calypso Blue">
    <p:bg>
      <p:bgPr>
        <a:solidFill>
          <a:srgbClr val="2860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AE8F4AD7-27AC-4AE9-8B87-596BEA8B9D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rgbClr val="6EB2D0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A035E17E-BB71-46D6-8738-B2E4E8F417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111652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Sapphire Purp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5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91018FF-986B-4963-9DB5-1AE73DD0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65931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ighlight / Keyword Coral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2">
            <a:extLst>
              <a:ext uri="{FF2B5EF4-FFF2-40B4-BE49-F238E27FC236}">
                <a16:creationId xmlns:a16="http://schemas.microsoft.com/office/drawing/2014/main" id="{0FFF0BB0-0919-413D-A3F8-CD55659AD1D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424113" y="3645024"/>
            <a:ext cx="9288512" cy="1612776"/>
          </a:xfrm>
        </p:spPr>
        <p:txBody>
          <a:bodyPr/>
          <a:lstStyle>
            <a:lvl1pPr marL="0" indent="0" algn="l">
              <a:lnSpc>
                <a:spcPct val="85000"/>
              </a:lnSpc>
              <a:spcAft>
                <a:spcPts val="0"/>
              </a:spcAft>
              <a:buNone/>
              <a:defRPr sz="5601">
                <a:solidFill>
                  <a:schemeClr val="accent3"/>
                </a:solidFill>
                <a:latin typeface="+mj-lt"/>
              </a:defRPr>
            </a:lvl1pPr>
            <a:lvl2pPr marL="457245" indent="0" algn="ctr">
              <a:buNone/>
              <a:defRPr sz="2000"/>
            </a:lvl2pPr>
            <a:lvl3pPr marL="914488" indent="0" algn="ctr">
              <a:buNone/>
              <a:defRPr sz="1800"/>
            </a:lvl3pPr>
            <a:lvl4pPr marL="1371733" indent="0" algn="ctr">
              <a:buNone/>
              <a:defRPr sz="1600"/>
            </a:lvl4pPr>
            <a:lvl5pPr marL="1828978" indent="0" algn="ctr">
              <a:buNone/>
              <a:defRPr sz="1600"/>
            </a:lvl5pPr>
            <a:lvl6pPr marL="2286223" indent="0" algn="ctr">
              <a:buNone/>
              <a:defRPr sz="1600"/>
            </a:lvl6pPr>
            <a:lvl7pPr marL="2743466" indent="0" algn="ctr">
              <a:buNone/>
              <a:defRPr sz="1600"/>
            </a:lvl7pPr>
            <a:lvl8pPr marL="3200711" indent="0" algn="ctr">
              <a:buNone/>
              <a:defRPr sz="1600"/>
            </a:lvl8pPr>
            <a:lvl9pPr marL="3657956" indent="0" algn="ctr">
              <a:buNone/>
              <a:defRPr sz="1600"/>
            </a:lvl9pPr>
          </a:lstStyle>
          <a:p>
            <a:r>
              <a:rPr lang="de-DE" dirty="0"/>
              <a:t>Keyword</a:t>
            </a:r>
            <a:endParaRPr lang="de-CH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3D90CA1-2D50-4052-9AEC-C2FDB5E4ED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24113" y="2060848"/>
            <a:ext cx="9288512" cy="1543314"/>
          </a:xfrm>
        </p:spPr>
        <p:txBody>
          <a:bodyPr anchor="b"/>
          <a:lstStyle>
            <a:lvl1pPr algn="l">
              <a:lnSpc>
                <a:spcPct val="85000"/>
              </a:lnSpc>
              <a:defRPr sz="5601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de-CH" dirty="0"/>
              <a:t>Highlight</a:t>
            </a:r>
          </a:p>
        </p:txBody>
      </p:sp>
    </p:spTree>
    <p:extLst>
      <p:ext uri="{BB962C8B-B14F-4D97-AF65-F5344CB8AC3E}">
        <p14:creationId xmlns:p14="http://schemas.microsoft.com/office/powerpoint/2010/main" val="101567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Lea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79377" y="1262064"/>
            <a:ext cx="11233248" cy="4914900"/>
          </a:xfrm>
        </p:spPr>
        <p:txBody>
          <a:bodyPr/>
          <a:lstStyle>
            <a:lvl1pPr>
              <a:defRPr sz="4400"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CH" dirty="0" err="1"/>
              <a:t>Leadtext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31102-7B90-4B07-9A4D-9563A707FDC6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0303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CA1B2-87F2-400A-A543-5485279C832B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2541-A9C1-4BE9-B7C6-48A51FA886F9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Titel der Präsentation - Fusszeile (einfügen über «Einfügen &gt; Kopf- und Fusszeile»)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8D58D395-4DDD-4A2E-890D-E4D13A66B9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9328" y="733377"/>
            <a:ext cx="11233248" cy="352764"/>
          </a:xfrm>
        </p:spPr>
        <p:txBody>
          <a:bodyPr/>
          <a:lstStyle>
            <a:lvl1pPr>
              <a:defRPr b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de-DE" dirty="0"/>
              <a:t>Untertitel bearbeiten</a:t>
            </a:r>
            <a:r>
              <a:rPr lang="de-CH" dirty="0"/>
              <a:t> 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C0ACC9E1-74C5-43FE-BB13-02E855ADA4F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39967" y="1484784"/>
            <a:ext cx="5472610" cy="4692179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66432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9377" y="1484784"/>
            <a:ext cx="11233248" cy="4692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Textmasterformat </a:t>
            </a:r>
            <a:br>
              <a:rPr lang="de-DE" dirty="0"/>
            </a:br>
            <a:r>
              <a:rPr lang="de-DE" dirty="0"/>
              <a:t>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768409" y="6495656"/>
            <a:ext cx="194421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 b="0">
                <a:solidFill>
                  <a:schemeClr val="tx2"/>
                </a:solidFill>
              </a:defRPr>
            </a:lvl1pPr>
          </a:lstStyle>
          <a:p>
            <a:fld id="{B9719855-836E-480C-8398-54A1D2A2AEA1}" type="datetime6">
              <a:rPr lang="de-CH" smtClean="0"/>
              <a:t>März 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06058" y="6495655"/>
            <a:ext cx="7872876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Titel der Präsentation - </a:t>
            </a:r>
            <a:r>
              <a:rPr lang="de-DE" dirty="0" err="1"/>
              <a:t>Fusszeile</a:t>
            </a:r>
            <a:r>
              <a:rPr lang="de-DE" dirty="0"/>
              <a:t> (einfügen über «Einfügen &gt; Kopf- und </a:t>
            </a:r>
            <a:r>
              <a:rPr lang="de-DE" dirty="0" err="1"/>
              <a:t>Fusszeile</a:t>
            </a:r>
            <a:r>
              <a:rPr lang="de-DE" dirty="0"/>
              <a:t>»)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07952" y="6482481"/>
            <a:ext cx="817307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8689" y="6000468"/>
            <a:ext cx="89728" cy="85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94" r:id="rId3"/>
    <p:sldLayoutId id="2147483668" r:id="rId4"/>
    <p:sldLayoutId id="2147483669" r:id="rId5"/>
    <p:sldLayoutId id="2147483696" r:id="rId6"/>
    <p:sldLayoutId id="2147483682" r:id="rId7"/>
    <p:sldLayoutId id="2147483659" r:id="rId8"/>
    <p:sldLayoutId id="2147483671" r:id="rId9"/>
    <p:sldLayoutId id="2147483687" r:id="rId10"/>
    <p:sldLayoutId id="2147483688" r:id="rId11"/>
    <p:sldLayoutId id="2147483683" r:id="rId12"/>
    <p:sldLayoutId id="2147483684" r:id="rId13"/>
    <p:sldLayoutId id="2147483685" r:id="rId14"/>
    <p:sldLayoutId id="2147483686" r:id="rId15"/>
    <p:sldLayoutId id="2147483697" r:id="rId16"/>
    <p:sldLayoutId id="2147483664" r:id="rId17"/>
    <p:sldLayoutId id="2147483663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5" r:id="rId24"/>
  </p:sldLayoutIdLst>
  <p:hf hdr="0" ftr="0" dt="0"/>
  <p:txStyles>
    <p:titleStyle>
      <a:lvl1pPr algn="l" defTabSz="914488" rtl="0" eaLnBrk="1" latinLnBrk="0" hangingPunct="1">
        <a:lnSpc>
          <a:spcPct val="100000"/>
        </a:lnSpc>
        <a:spcBef>
          <a:spcPct val="0"/>
        </a:spcBef>
        <a:buNone/>
        <a:defRPr sz="2400" b="0" kern="1200" spc="31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89" indent="-271489" algn="l" defTabSz="914488" rtl="0" eaLnBrk="1" latinLnBrk="0" hangingPunct="1">
        <a:lnSpc>
          <a:spcPct val="105000"/>
        </a:lnSpc>
        <a:spcBef>
          <a:spcPts val="0"/>
        </a:spcBef>
        <a:spcAft>
          <a:spcPts val="1200"/>
        </a:spcAft>
        <a:buClr>
          <a:schemeClr val="accent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33451" indent="-261964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1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71463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8288" algn="l" defTabSz="914488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bg2"/>
        </a:buClr>
        <a:buFont typeface="Suisse Int'l" panose="020B0504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4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8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34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79" indent="-228622" algn="l" defTabSz="9144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5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8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78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3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6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11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56" algn="l" defTabSz="91448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16535B-A44E-4B7E-937F-283268922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4113" y="2492896"/>
            <a:ext cx="7632327" cy="2448272"/>
          </a:xfrm>
        </p:spPr>
        <p:txBody>
          <a:bodyPr/>
          <a:lstStyle/>
          <a:p>
            <a:br>
              <a:rPr lang="it-CH" dirty="0"/>
            </a:br>
            <a:r>
              <a:rPr lang="it-CH" dirty="0"/>
              <a:t>Il contatto visivo? Diabolicamente efficace.</a:t>
            </a:r>
            <a:endParaRPr lang="de-CH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79BEE6-DCC8-4734-A1AF-1AF6ECF29B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it-CH"/>
              <a:t>Impresa, evento, data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4D73AA-0DDD-4133-AEC8-3379174222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it-CH"/>
              <a:t>Cognome Nome</a:t>
            </a:r>
          </a:p>
        </p:txBody>
      </p:sp>
    </p:spTree>
    <p:extLst>
      <p:ext uri="{BB962C8B-B14F-4D97-AF65-F5344CB8AC3E}">
        <p14:creationId xmlns:p14="http://schemas.microsoft.com/office/powerpoint/2010/main" val="9209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61A11B3-92A6-4627-896F-7FFCE60EFB70}"/>
              </a:ext>
            </a:extLst>
          </p:cNvPr>
          <p:cNvSpPr>
            <a:spLocks noGrp="1"/>
          </p:cNvSpPr>
          <p:nvPr>
            <p:ph idx="20"/>
          </p:nvPr>
        </p:nvSpPr>
        <p:spPr>
          <a:xfrm>
            <a:off x="6239967" y="1340769"/>
            <a:ext cx="5472610" cy="4896520"/>
          </a:xfrm>
        </p:spPr>
        <p:txBody>
          <a:bodyPr>
            <a:normAutofit/>
          </a:bodyPr>
          <a:lstStyle/>
          <a:p>
            <a:r>
              <a:rPr lang="it-CH"/>
              <a:t>Che usi lo scooter per andare al lavoro, la Harley per un giro rilassante o una moto sportiva su un passo di montagna... il rischio di incidente è sempre in sella con te. </a:t>
            </a:r>
          </a:p>
          <a:p>
            <a:r>
              <a:rPr lang="it-CH"/>
              <a:t>Ecco come evitare gli incidenti in moto: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ED18945-AC6C-FEB5-B104-574E18B7C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2230" y="1268414"/>
            <a:ext cx="3503056" cy="496887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8" name="Title 3">
            <a:extLst>
              <a:ext uri="{FF2B5EF4-FFF2-40B4-BE49-F238E27FC236}">
                <a16:creationId xmlns:a16="http://schemas.microsoft.com/office/drawing/2014/main" id="{78C40C73-F198-9108-EBF0-3DD34927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637FA2-987F-4837-A621-31A9BFF65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7952" y="6482481"/>
            <a:ext cx="817307" cy="16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spcAft>
                  <a:spcPts val="600"/>
                </a:spcAft>
              </a:pPr>
              <a:t>2</a:t>
            </a:fld>
            <a:endParaRPr lang="de-CH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7B7F2567-6AF3-86CB-BCD1-8DCF692577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28" y="733377"/>
            <a:ext cx="11233248" cy="3527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48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it-CH"/>
              <a:t>La sicurezza inizia al momento dell’acquisto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11233200" cy="4692179"/>
          </a:xfrm>
        </p:spPr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it-CH">
                <a:solidFill>
                  <a:srgbClr val="333333"/>
                </a:solidFill>
                <a:effectLst/>
                <a:latin typeface="BFU Suisse Regular"/>
                <a:sym typeface="BFU Suisse Regular"/>
              </a:rPr>
              <a:t>Chiarire quale moto è adeguata in termini di dimensioni, peso e baricentro, posizione del sedile, potenza e comportamento su strada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it-CH">
                <a:solidFill>
                  <a:srgbClr val="333333"/>
                </a:solidFill>
                <a:latin typeface="BFU Suisse Regular"/>
                <a:sym typeface="BFU Suisse Regular"/>
              </a:rPr>
              <a:t>Farsi consigliare </a:t>
            </a:r>
            <a:r>
              <a:rPr lang="it-CH">
                <a:solidFill>
                  <a:srgbClr val="333333"/>
                </a:solidFill>
                <a:effectLst/>
                <a:latin typeface="BFU Suisse Regular"/>
                <a:sym typeface="BFU Suisse Regular"/>
              </a:rPr>
              <a:t>e confrontare diversi modelli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it-CH">
                <a:solidFill>
                  <a:srgbClr val="333333"/>
                </a:solidFill>
                <a:latin typeface="BFU Suisse Regular"/>
                <a:sym typeface="BFU Suisse Regular"/>
              </a:rPr>
              <a:t>Scegliere una moto dotata di ABS o ABS Pro</a:t>
            </a:r>
            <a:endParaRPr lang="de-DE" b="0" i="0" dirty="0">
              <a:solidFill>
                <a:srgbClr val="333333"/>
              </a:solidFill>
              <a:effectLst/>
              <a:latin typeface="BFU Suisse Regular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it-CH">
                <a:solidFill>
                  <a:srgbClr val="333333"/>
                </a:solidFill>
                <a:latin typeface="BFU Suisse Regular"/>
                <a:sym typeface="BFU Suisse Regular"/>
              </a:rPr>
              <a:t>Investire nei sistemi di assistenza alla guida </a:t>
            </a:r>
            <a:br>
              <a:rPr lang="it-CH">
                <a:solidFill>
                  <a:srgbClr val="333333"/>
                </a:solidFill>
                <a:latin typeface="BFU Suisse Regular"/>
                <a:sym typeface="BFU Suisse Regular"/>
              </a:rPr>
            </a:br>
            <a:endParaRPr lang="de-CH" dirty="0">
              <a:solidFill>
                <a:srgbClr val="333333"/>
              </a:solidFill>
              <a:latin typeface="BFU Suisse Regular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marL="0" lvl="1" indent="0">
              <a:buNone/>
            </a:pPr>
            <a:endParaRPr lang="de-DE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7952" y="6482481"/>
            <a:ext cx="817307" cy="16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spcAft>
                  <a:spcPts val="600"/>
                </a:spcAft>
              </a:pPr>
              <a:t>3</a:t>
            </a:fld>
            <a:endParaRPr lang="de-CH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5F95D845-8F65-82AD-0313-E379C53DAE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28" y="733377"/>
            <a:ext cx="11233248" cy="3527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9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</p:spPr>
        <p:txBody>
          <a:bodyPr anchor="t">
            <a:noAutofit/>
          </a:bodyPr>
          <a:lstStyle/>
          <a:p>
            <a:pPr algn="l" fontAlgn="base"/>
            <a:r>
              <a:rPr lang="it-CH"/>
              <a:t>In sicurezza nella nuova stagione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11233200" cy="4692179"/>
          </a:xfrm>
        </p:spPr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it-CH">
                <a:solidFill>
                  <a:srgbClr val="333333"/>
                </a:solidFill>
                <a:effectLst/>
                <a:latin typeface="BFU Suisse Regular"/>
                <a:sym typeface="BFU Suisse Regular"/>
              </a:rPr>
              <a:t>Controllare le condizioni della moto e dell’equipaggiamento: pneumatici, freni, catena, fari, </a:t>
            </a:r>
            <a:r>
              <a:rPr lang="it-CH">
                <a:effectLst/>
                <a:latin typeface="BFU Suisse Regular"/>
                <a:sym typeface="BFU Suisse Regular"/>
              </a:rPr>
              <a:t>livello dell’olio, ammortizzatori</a:t>
            </a:r>
            <a:r>
              <a:rPr lang="it-CH">
                <a:solidFill>
                  <a:srgbClr val="333333"/>
                </a:solidFill>
                <a:effectLst/>
                <a:latin typeface="BFU Suisse Regular"/>
                <a:sym typeface="BFU Suisse Regular"/>
              </a:rPr>
              <a:t>, carenatura nonché protezioni personali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it-CH">
                <a:solidFill>
                  <a:srgbClr val="333333"/>
                </a:solidFill>
                <a:effectLst/>
                <a:latin typeface="BFU Suisse Regular"/>
                <a:sym typeface="BFU Suisse Regular"/>
              </a:rPr>
              <a:t>Iniziare con brevi uscite</a:t>
            </a:r>
            <a:endParaRPr lang="de-DE" dirty="0">
              <a:solidFill>
                <a:srgbClr val="333333"/>
              </a:solidFill>
              <a:latin typeface="BFU Suisse Regular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it-CH">
                <a:effectLst/>
                <a:latin typeface="BFU Suisse Regular"/>
                <a:sym typeface="BFU Suisse Regular"/>
              </a:rPr>
              <a:t>Tieni presente</a:t>
            </a:r>
            <a:r>
              <a:rPr lang="it-CH">
                <a:latin typeface="BFU Suisse Regular"/>
                <a:sym typeface="BFU Suisse Regular"/>
              </a:rPr>
              <a:t>, soprattutto ad inizio stagione, l’eventualità che potrebbero non vederti</a:t>
            </a:r>
            <a:endParaRPr lang="de-DE" b="0" i="0" dirty="0">
              <a:effectLst/>
              <a:latin typeface="BFU Suisse Regular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70510" algn="l"/>
              </a:tabLst>
            </a:pPr>
            <a:r>
              <a:rPr lang="it-CH">
                <a:solidFill>
                  <a:srgbClr val="333333"/>
                </a:solidFill>
                <a:effectLst/>
                <a:latin typeface="BFU Suisse Regular"/>
                <a:sym typeface="BFU Suisse Regular"/>
              </a:rPr>
              <a:t>Allenare la frenata e la tecnica di guida in curva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marL="0" lvl="1" indent="0">
              <a:buNone/>
            </a:pPr>
            <a:endParaRPr lang="de-DE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7952" y="6482481"/>
            <a:ext cx="817307" cy="16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spcAft>
                  <a:spcPts val="600"/>
                </a:spcAft>
              </a:pPr>
              <a:t>4</a:t>
            </a:fld>
            <a:endParaRPr lang="de-CH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5F95D845-8F65-82AD-0313-E379C53DAE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28" y="733377"/>
            <a:ext cx="11233248" cy="3527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30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it-CH"/>
              <a:t>L’equipaggiamento adeguato è di vitale importanza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11233200" cy="4692179"/>
          </a:xfrm>
        </p:spPr>
        <p:txBody>
          <a:bodyPr>
            <a:normAutofit/>
          </a:bodyPr>
          <a:lstStyle/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/>
              <a:t>Casco da moto (integrale o modulare per una protezione ottimale)</a:t>
            </a:r>
            <a:endParaRPr lang="de-CH" sz="2500" dirty="0">
              <a:effectLst/>
              <a:ea typeface="BFU Suisse" panose="020B0504000000000000" pitchFamily="34" charset="-78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>
                <a:effectLst/>
                <a:ea typeface="BFU Suisse"/>
              </a:rPr>
              <a:t>Guanti </a:t>
            </a:r>
            <a:r>
              <a:rPr lang="it-CH" sz="2500"/>
              <a:t>in materiale resistente all’abrasione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>
                <a:ea typeface="BFU Suisse"/>
              </a:rPr>
              <a:t>Abbigliamento</a:t>
            </a:r>
            <a:r>
              <a:rPr lang="it-CH" sz="2500">
                <a:effectLst/>
                <a:ea typeface="BFU Suisse"/>
              </a:rPr>
              <a:t> antiabrasione e provvisto di protezioni o con un gilet dotato di airbag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>
                <a:effectLst/>
                <a:ea typeface="BFU Suisse"/>
              </a:rPr>
              <a:t>Stivali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sz="2500" dirty="0"/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tabLst>
                <a:tab pos="270510" algn="l"/>
              </a:tabLst>
            </a:pPr>
            <a:r>
              <a:rPr lang="it-CH" sz="2500"/>
              <a:t>Inoltre indossare vestiti dai colori vivaci, con elementi riflettenti o un giubbotto rifrangente messo sopra la giacca, aumenta la visibilità. </a:t>
            </a:r>
            <a:endParaRPr lang="de-CH" sz="2500" dirty="0"/>
          </a:p>
          <a:p>
            <a:pPr marL="0" lvl="1" indent="0">
              <a:buNone/>
            </a:pPr>
            <a:endParaRPr lang="de-DE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7952" y="6482481"/>
            <a:ext cx="817307" cy="16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spcAft>
                  <a:spcPts val="600"/>
                </a:spcAft>
              </a:pPr>
              <a:t>5</a:t>
            </a:fld>
            <a:endParaRPr lang="de-CH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5F95D845-8F65-82AD-0313-E379C53DAE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28" y="733377"/>
            <a:ext cx="11233248" cy="3527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7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</p:spPr>
        <p:txBody>
          <a:bodyPr anchor="t">
            <a:noAutofit/>
          </a:bodyPr>
          <a:lstStyle/>
          <a:p>
            <a:pPr algn="l" fontAlgn="base"/>
            <a:r>
              <a:rPr lang="it-CH"/>
              <a:t>Tieni sempre presente che potrebbero non vederti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11233200" cy="4692179"/>
          </a:xfrm>
        </p:spPr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tabLst>
                <a:tab pos="270510" algn="l"/>
              </a:tabLst>
            </a:pPr>
            <a:r>
              <a:rPr lang="it-CH"/>
              <a:t>Le motocicliste e i motociclisti, con la loro sagoma stretta, spesso non vengono visti dalle altre e dagli altri utenti della strada. Il rischio è particolarmente alto agli incroci e agli imbocchi. Inoltre, per le altre utenti e gli altri utenti della strada è spesso difficile valutare la velocità e la distanza di chi va in moto</a:t>
            </a:r>
            <a:r>
              <a:rPr lang="it-CH" sz="1800">
                <a:effectLst/>
                <a:latin typeface="BFU Suisse"/>
                <a:ea typeface="BFU Suisse"/>
              </a:rPr>
              <a:t>. </a:t>
            </a:r>
            <a:endParaRPr lang="de-DE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>
                <a:sym typeface="Symbol"/>
              </a:rPr>
              <a:t>G</a:t>
            </a:r>
            <a:r>
              <a:rPr lang="it-CH" sz="2500"/>
              <a:t>uidare in modo difensivo e previdente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/>
              <a:t>Adeguare la velocità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>
                <a:sym typeface="Symbol"/>
              </a:rPr>
              <a:t>Rispettare </a:t>
            </a:r>
            <a:r>
              <a:rPr lang="it-CH" sz="2500"/>
              <a:t>le norme della circolazione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/>
              <a:t>Stabilire il contatto visivo con le altre e gli altri utenti della strada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/>
              <a:t>Tenersi pronte o </a:t>
            </a:r>
            <a:r>
              <a:rPr lang="it-CH" sz="2500">
                <a:sym typeface="Symbol"/>
              </a:rPr>
              <a:t>pronti a frenare</a:t>
            </a: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tabLst>
                <a:tab pos="355600" algn="l"/>
              </a:tabLst>
            </a:pPr>
            <a:endParaRPr lang="de-CH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marL="0" lvl="1" indent="0">
              <a:buNone/>
            </a:pPr>
            <a:endParaRPr lang="de-DE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7952" y="6482481"/>
            <a:ext cx="817307" cy="16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spcAft>
                  <a:spcPts val="600"/>
                </a:spcAft>
              </a:pPr>
              <a:t>6</a:t>
            </a:fld>
            <a:endParaRPr lang="de-CH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5F95D845-8F65-82AD-0313-E379C53DAE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28" y="733377"/>
            <a:ext cx="11233248" cy="3527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7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it-CH"/>
              <a:t>Affrontare una curva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11233200" cy="4692179"/>
          </a:xfrm>
        </p:spPr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tabLst>
                <a:tab pos="270510" algn="l"/>
              </a:tabLst>
            </a:pPr>
            <a:r>
              <a:rPr lang="it-CH"/>
              <a:t>Una moto ben inclinata in curva è praticamente larga quanto un’auto normale.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/>
              <a:t>Percorrere </a:t>
            </a:r>
            <a:r>
              <a:rPr lang="it-CH" sz="2500">
                <a:sym typeface="Symbol"/>
              </a:rPr>
              <a:t>la </a:t>
            </a:r>
            <a:r>
              <a:rPr lang="it-CH" sz="2500"/>
              <a:t>traiettoria corretta in curva (non tagliare le curve)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/>
              <a:t>Adattare la velocità alla curva</a:t>
            </a: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tabLst>
                <a:tab pos="270510" algn="l"/>
              </a:tabLst>
            </a:pPr>
            <a:endParaRPr lang="de-CH" dirty="0"/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tabLst>
                <a:tab pos="270510" algn="l"/>
              </a:tabLst>
            </a:pPr>
            <a:endParaRPr lang="de-CH" dirty="0">
              <a:solidFill>
                <a:schemeClr val="accent4"/>
              </a:solidFill>
            </a:endParaRPr>
          </a:p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tabLst>
                <a:tab pos="270510" algn="l"/>
              </a:tabLst>
            </a:pPr>
            <a:endParaRPr lang="de-CH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marL="0" lvl="1" indent="0">
              <a:buNone/>
            </a:pPr>
            <a:endParaRPr lang="de-DE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7952" y="6482481"/>
            <a:ext cx="817307" cy="16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spcAft>
                  <a:spcPts val="600"/>
                </a:spcAft>
              </a:pPr>
              <a:t>7</a:t>
            </a:fld>
            <a:endParaRPr lang="de-CH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5F95D845-8F65-82AD-0313-E379C53DAE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28" y="733377"/>
            <a:ext cx="11233248" cy="3527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94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9377" y="365126"/>
            <a:ext cx="11233248" cy="315911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it-CH"/>
              <a:t>Frenare correttamente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9376" y="1484784"/>
            <a:ext cx="11233200" cy="4692179"/>
          </a:xfrm>
        </p:spPr>
        <p:txBody>
          <a:bodyPr>
            <a:normAutofit/>
          </a:bodyPr>
          <a:lstStyle/>
          <a:p>
            <a:pPr marL="0" lvl="1" indent="0">
              <a:spcBef>
                <a:spcPts val="1200"/>
              </a:spcBef>
              <a:spcAft>
                <a:spcPts val="0"/>
              </a:spcAft>
              <a:buNone/>
              <a:tabLst>
                <a:tab pos="270510" algn="l"/>
              </a:tabLst>
            </a:pPr>
            <a:r>
              <a:rPr lang="it-CH"/>
              <a:t>Chi non sa frenare correttamente spreca metri che nel caso di un’emergenza possono fare la differenza tra la vita e la morte. 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>
                <a:sym typeface="Symbol"/>
              </a:rPr>
              <a:t>Esercitarsi a frenare – fino a reagire automaticamente in modo corretto</a:t>
            </a:r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it-CH" sz="2500">
                <a:sym typeface="Symbol"/>
              </a:rPr>
              <a:t>Anche come motociclista esperto o esperta, esercitarsi nella frenata. </a:t>
            </a:r>
            <a:endParaRPr lang="de-CH" sz="2500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sz="2500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lvl="1">
              <a:spcBef>
                <a:spcPts val="1200"/>
              </a:spcBef>
              <a:spcAft>
                <a:spcPts val="0"/>
              </a:spcAft>
              <a:tabLst>
                <a:tab pos="270510" algn="l"/>
              </a:tabLst>
            </a:pPr>
            <a:endParaRPr lang="de-CH" dirty="0"/>
          </a:p>
          <a:p>
            <a:pPr marL="0" lvl="1" indent="0">
              <a:buNone/>
            </a:pPr>
            <a:endParaRPr lang="de-DE" dirty="0"/>
          </a:p>
          <a:p>
            <a:pPr marL="0" lvl="1" indent="0">
              <a:buNone/>
            </a:pPr>
            <a:endParaRPr lang="de-CH" dirty="0"/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69CA91FE-C40A-4934-B72C-11306947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7952" y="6482481"/>
            <a:ext cx="817307" cy="162000"/>
          </a:xfrm>
        </p:spPr>
        <p:txBody>
          <a:bodyPr anchor="t">
            <a:normAutofit/>
          </a:bodyPr>
          <a:lstStyle/>
          <a:p>
            <a:pPr>
              <a:spcAft>
                <a:spcPts val="600"/>
              </a:spcAft>
            </a:pPr>
            <a:fld id="{442AD375-037F-43D0-B059-5172DA06796A}" type="slidenum">
              <a:rPr lang="de-CH" smtClean="0"/>
              <a:pPr>
                <a:spcAft>
                  <a:spcPts val="600"/>
                </a:spcAft>
              </a:pPr>
              <a:t>8</a:t>
            </a:fld>
            <a:endParaRPr lang="de-CH"/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5F95D845-8F65-82AD-0313-E379C53DAE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9328" y="733377"/>
            <a:ext cx="11233248" cy="3527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475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platzhalter 11">
            <a:extLst>
              <a:ext uri="{FF2B5EF4-FFF2-40B4-BE49-F238E27FC236}">
                <a16:creationId xmlns:a16="http://schemas.microsoft.com/office/drawing/2014/main" id="{238F29A6-8A67-ED8C-802B-9386B9BCD63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" r="4"/>
          <a:stretch/>
        </p:blipFill>
        <p:spPr>
          <a:xfrm>
            <a:off x="479550" y="1268414"/>
            <a:ext cx="3816250" cy="4968875"/>
          </a:xfrm>
        </p:spPr>
      </p:pic>
      <p:sp>
        <p:nvSpPr>
          <p:cNvPr id="4" name="Titel 3">
            <a:extLst>
              <a:ext uri="{FF2B5EF4-FFF2-40B4-BE49-F238E27FC236}">
                <a16:creationId xmlns:a16="http://schemas.microsoft.com/office/drawing/2014/main" id="{0A97275E-5B6E-BF2C-B33B-43208FD0E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/>
              <a:t>Altri consigli per la prevenzione degli infortuni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73BE675-9104-7220-23E6-CBAA1FA40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B2284AA-FA4B-51D4-3572-55705E83A0C0}"/>
              </a:ext>
            </a:extLst>
          </p:cNvPr>
          <p:cNvSpPr/>
          <p:nvPr/>
        </p:nvSpPr>
        <p:spPr>
          <a:xfrm rot="438302">
            <a:off x="9602632" y="485527"/>
            <a:ext cx="2022952" cy="202295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6">
            <a:extLst>
              <a:ext uri="{FF2B5EF4-FFF2-40B4-BE49-F238E27FC236}">
                <a16:creationId xmlns:a16="http://schemas.microsoft.com/office/drawing/2014/main" id="{CBC904B5-3ECF-9790-FBEB-4C8F1566B29F}"/>
              </a:ext>
            </a:extLst>
          </p:cNvPr>
          <p:cNvSpPr txBox="1"/>
          <p:nvPr/>
        </p:nvSpPr>
        <p:spPr>
          <a:xfrm rot="438302">
            <a:off x="9554125" y="1026325"/>
            <a:ext cx="214774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it-CH" dirty="0">
                <a:solidFill>
                  <a:schemeClr val="bg1"/>
                </a:solidFill>
                <a:latin typeface="+mj-lt"/>
              </a:rPr>
              <a:t>ordinarlo gratuitamente</a:t>
            </a:r>
            <a:r>
              <a:rPr lang="en-US" dirty="0">
                <a:solidFill>
                  <a:schemeClr val="bg1"/>
                </a:solidFill>
                <a:latin typeface="+mj-lt"/>
              </a:rPr>
              <a:t>:</a:t>
            </a:r>
            <a:br>
              <a:rPr lang="en-US" dirty="0">
                <a:solidFill>
                  <a:schemeClr val="bg1"/>
                </a:solidFill>
                <a:latin typeface="+mj-lt"/>
              </a:rPr>
            </a:br>
            <a:r>
              <a:rPr lang="en-US" dirty="0">
                <a:solidFill>
                  <a:schemeClr val="bg1"/>
                </a:solidFill>
                <a:latin typeface="+mj-lt"/>
              </a:rPr>
              <a:t>bfu.ch/</a:t>
            </a:r>
            <a:r>
              <a:rPr lang="en-US" dirty="0" err="1">
                <a:solidFill>
                  <a:schemeClr val="bg1"/>
                </a:solidFill>
                <a:latin typeface="+mj-lt"/>
              </a:rPr>
              <a:t>ordinare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92C3C37-8772-6F0F-B163-2BFEB3F52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4385" y="1844824"/>
            <a:ext cx="2520280" cy="361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639652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bfu">
  <a:themeElements>
    <a:clrScheme name="bfu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0000"/>
      </a:hlink>
      <a:folHlink>
        <a:srgbClr val="000000"/>
      </a:folHlink>
    </a:clrScheme>
    <a:fontScheme name="BFU">
      <a:majorFont>
        <a:latin typeface="BFU Suisse Medium"/>
        <a:ea typeface=""/>
        <a:cs typeface=""/>
      </a:majorFont>
      <a:minorFont>
        <a:latin typeface="BFU Suiss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äsentation BFU V10.potx [Schreibgeschützt]" id="{858869C4-F783-4187-83E5-FBFF78AB496C}" vid="{5C5B991B-6AE9-4825-8DD1-D8E43C30DD04}"/>
    </a:ext>
  </a:extLst>
</a:theme>
</file>

<file path=ppt/theme/theme2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fu ppt">
      <a:dk1>
        <a:sysClr val="windowText" lastClr="000000"/>
      </a:dk1>
      <a:lt1>
        <a:sysClr val="window" lastClr="FFFFFF"/>
      </a:lt1>
      <a:dk2>
        <a:srgbClr val="8C8C8C"/>
      </a:dk2>
      <a:lt2>
        <a:srgbClr val="C8C8C8"/>
      </a:lt2>
      <a:accent1>
        <a:srgbClr val="A3EBE4"/>
      </a:accent1>
      <a:accent2>
        <a:srgbClr val="00B2AA"/>
      </a:accent2>
      <a:accent3>
        <a:srgbClr val="FCC0B6"/>
      </a:accent3>
      <a:accent4>
        <a:srgbClr val="F86852"/>
      </a:accent4>
      <a:accent5>
        <a:srgbClr val="B8B6DC"/>
      </a:accent5>
      <a:accent6>
        <a:srgbClr val="605CB2"/>
      </a:accent6>
      <a:hlink>
        <a:srgbClr val="00848E"/>
      </a:hlink>
      <a:folHlink>
        <a:srgbClr val="286078"/>
      </a:folHlink>
    </a:clrScheme>
    <a:fontScheme name="BFU">
      <a:majorFont>
        <a:latin typeface="BFU Suisse Medium"/>
        <a:ea typeface=""/>
        <a:cs typeface=""/>
      </a:majorFont>
      <a:minorFont>
        <a:latin typeface="BFU Suiss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4941f2-48be-4bb0-a3d9-a0ff0057a962">
      <Terms xmlns="http://schemas.microsoft.com/office/infopath/2007/PartnerControls"/>
    </lcf76f155ced4ddcb4097134ff3c332f>
    <TaxCatchAll xmlns="28b27246-006c-4c52-ba09-a14edd98252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44F310505F844780F5EE20D9E0FA6C" ma:contentTypeVersion="16" ma:contentTypeDescription="Ein neues Dokument erstellen." ma:contentTypeScope="" ma:versionID="c251e2e4e47129b9cd779dcd725bd9f5">
  <xsd:schema xmlns:xsd="http://www.w3.org/2001/XMLSchema" xmlns:xs="http://www.w3.org/2001/XMLSchema" xmlns:p="http://schemas.microsoft.com/office/2006/metadata/properties" xmlns:ns2="bb4941f2-48be-4bb0-a3d9-a0ff0057a962" xmlns:ns3="28b27246-006c-4c52-ba09-a14edd98252a" targetNamespace="http://schemas.microsoft.com/office/2006/metadata/properties" ma:root="true" ma:fieldsID="bcf46748aa4743395234b49816d84c76" ns2:_="" ns3:_="">
    <xsd:import namespace="bb4941f2-48be-4bb0-a3d9-a0ff0057a962"/>
    <xsd:import namespace="28b27246-006c-4c52-ba09-a14edd9825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941f2-48be-4bb0-a3d9-a0ff0057a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1b12924a-b9be-4e7e-81f0-735c63fe5e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27246-006c-4c52-ba09-a14edd98252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b943245-af3c-4a75-8039-002b343b1f10}" ma:internalName="TaxCatchAll" ma:showField="CatchAllData" ma:web="28b27246-006c-4c52-ba09-a14edd9825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963958-12C6-40F8-9D24-81707E075516}">
  <ds:schemaRefs>
    <ds:schemaRef ds:uri="http://purl.org/dc/terms/"/>
    <ds:schemaRef ds:uri="http://purl.org/dc/elements/1.1/"/>
    <ds:schemaRef ds:uri="bb4941f2-48be-4bb0-a3d9-a0ff0057a962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28b27246-006c-4c52-ba09-a14edd98252a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7274909-FA08-4DCD-9889-BC6F17FF8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941f2-48be-4bb0-a3d9-a0ff0057a962"/>
    <ds:schemaRef ds:uri="28b27246-006c-4c52-ba09-a14edd9825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4AC93F-BFCB-4F25-8A64-FB1181F28E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Praesentation_BFU_de</Template>
  <TotalTime>0</TotalTime>
  <Words>471</Words>
  <Application>Microsoft Office PowerPoint</Application>
  <PresentationFormat>Breitbild</PresentationFormat>
  <Paragraphs>71</Paragraphs>
  <Slides>9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Arial</vt:lpstr>
      <vt:lpstr>BFU Suisse</vt:lpstr>
      <vt:lpstr>BFU Suisse </vt:lpstr>
      <vt:lpstr>BFU Suisse Medium</vt:lpstr>
      <vt:lpstr>BFU Suisse Regular</vt:lpstr>
      <vt:lpstr>Suisse Int'l</vt:lpstr>
      <vt:lpstr>Symbol</vt:lpstr>
      <vt:lpstr>Design bfu</vt:lpstr>
      <vt:lpstr> Il contatto visivo? Diabolicamente efficace.</vt:lpstr>
      <vt:lpstr>PowerPoint-Präsentation</vt:lpstr>
      <vt:lpstr>La sicurezza inizia al momento dell’acquisto</vt:lpstr>
      <vt:lpstr>In sicurezza nella nuova stagione</vt:lpstr>
      <vt:lpstr>L’equipaggiamento adeguato è di vitale importanza</vt:lpstr>
      <vt:lpstr>Tieni sempre presente che potrebbero non vederti</vt:lpstr>
      <vt:lpstr>Affrontare una curva</vt:lpstr>
      <vt:lpstr>Frenare correttamente</vt:lpstr>
      <vt:lpstr>Altri consigli per la prevenzione degli infortuni</vt:lpstr>
    </vt:vector>
  </TitlesOfParts>
  <Company>bfu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Baeriswyl Michelle</dc:creator>
  <cp:lastModifiedBy>Baeriswyl Michelle</cp:lastModifiedBy>
  <cp:revision>40</cp:revision>
  <cp:lastPrinted>2020-02-05T11:31:12Z</cp:lastPrinted>
  <dcterms:created xsi:type="dcterms:W3CDTF">2019-07-18T09:51:56Z</dcterms:created>
  <dcterms:modified xsi:type="dcterms:W3CDTF">2025-03-13T13:16:04Z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0x0101008E44F310505F844780F5EE20D9E0FA6C</vt:lpwstr>
  </property>
  <property fmtid="{D5CDD505-2E9C-101B-9397-08002B2CF9AE}" pid="3" name="MediaServiceImageTags">
    <vt:lpwstr/>
  </property>
</Properties>
</file>