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306" r:id="rId6"/>
    <p:sldId id="316" r:id="rId7"/>
    <p:sldId id="314" r:id="rId8"/>
    <p:sldId id="313" r:id="rId9"/>
    <p:sldId id="317" r:id="rId10"/>
    <p:sldId id="318" r:id="rId11"/>
    <p:sldId id="320" r:id="rId12"/>
    <p:sldId id="321" r:id="rId13"/>
    <p:sldId id="315" r:id="rId14"/>
    <p:sldId id="319" r:id="rId15"/>
    <p:sldId id="290" r:id="rId16"/>
    <p:sldId id="322" r:id="rId1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raemer@bfu.ch" initials="a" lastIdx="1" clrIdx="0">
    <p:extLst>
      <p:ext uri="{19B8F6BF-5375-455C-9EA6-DF929625EA0E}">
        <p15:presenceInfo xmlns:p15="http://schemas.microsoft.com/office/powerpoint/2012/main" userId="a.kraemer@bfu.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A55BE-A471-47B4-9225-C4C7D64ED267}" v="3" dt="2024-03-20T05:29:07.274"/>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9964" autoAdjust="0"/>
  </p:normalViewPr>
  <p:slideViewPr>
    <p:cSldViewPr showGuides="1">
      <p:cViewPr varScale="1">
        <p:scale>
          <a:sx n="106" d="100"/>
          <a:sy n="106" d="100"/>
        </p:scale>
        <p:origin x="2573"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CBCDD32B-75A8-433A-AB56-B44F1A357680}"/>
    <pc:docChg chg="modSld">
      <pc:chgData name="Baeriswyl Michelle" userId="7dbe6026-e9b7-4e33-982d-84db899c07af" providerId="ADAL" clId="{CBCDD32B-75A8-433A-AB56-B44F1A357680}" dt="2024-01-09T13:20:16.984" v="58" actId="20577"/>
      <pc:docMkLst>
        <pc:docMk/>
      </pc:docMkLst>
      <pc:sldChg chg="modSp mod">
        <pc:chgData name="Baeriswyl Michelle" userId="7dbe6026-e9b7-4e33-982d-84db899c07af" providerId="ADAL" clId="{CBCDD32B-75A8-433A-AB56-B44F1A357680}" dt="2024-01-09T13:20:16.984" v="58" actId="20577"/>
        <pc:sldMkLst>
          <pc:docMk/>
          <pc:sldMk cId="92098864" sldId="262"/>
        </pc:sldMkLst>
        <pc:spChg chg="mod">
          <ac:chgData name="Baeriswyl Michelle" userId="7dbe6026-e9b7-4e33-982d-84db899c07af" providerId="ADAL" clId="{CBCDD32B-75A8-433A-AB56-B44F1A357680}" dt="2024-01-09T13:20:16.984" v="58" actId="20577"/>
          <ac:spMkLst>
            <pc:docMk/>
            <pc:sldMk cId="92098864" sldId="262"/>
            <ac:spMk id="2" creationId="{7F16535B-A44E-4B7E-937F-2832689222D6}"/>
          </ac:spMkLst>
        </pc:spChg>
      </pc:sldChg>
      <pc:sldChg chg="modSp mod">
        <pc:chgData name="Baeriswyl Michelle" userId="7dbe6026-e9b7-4e33-982d-84db899c07af" providerId="ADAL" clId="{CBCDD32B-75A8-433A-AB56-B44F1A357680}" dt="2024-01-09T13:17:37.389" v="0" actId="13926"/>
        <pc:sldMkLst>
          <pc:docMk/>
          <pc:sldMk cId="803423373" sldId="316"/>
        </pc:sldMkLst>
        <pc:spChg chg="mod">
          <ac:chgData name="Baeriswyl Michelle" userId="7dbe6026-e9b7-4e33-982d-84db899c07af" providerId="ADAL" clId="{CBCDD32B-75A8-433A-AB56-B44F1A357680}" dt="2024-01-09T13:17:37.389" v="0" actId="13926"/>
          <ac:spMkLst>
            <pc:docMk/>
            <pc:sldMk cId="803423373" sldId="316"/>
            <ac:spMk id="3" creationId="{00000000-0000-0000-0000-000000000000}"/>
          </ac:spMkLst>
        </pc:spChg>
      </pc:sldChg>
      <pc:sldChg chg="modSp mod">
        <pc:chgData name="Baeriswyl Michelle" userId="7dbe6026-e9b7-4e33-982d-84db899c07af" providerId="ADAL" clId="{CBCDD32B-75A8-433A-AB56-B44F1A357680}" dt="2024-01-09T13:18:58.079" v="2" actId="1076"/>
        <pc:sldMkLst>
          <pc:docMk/>
          <pc:sldMk cId="2768345831" sldId="319"/>
        </pc:sldMkLst>
        <pc:spChg chg="mod">
          <ac:chgData name="Baeriswyl Michelle" userId="7dbe6026-e9b7-4e33-982d-84db899c07af" providerId="ADAL" clId="{CBCDD32B-75A8-433A-AB56-B44F1A357680}" dt="2024-01-09T13:18:48.521" v="1" actId="13926"/>
          <ac:spMkLst>
            <pc:docMk/>
            <pc:sldMk cId="2768345831" sldId="319"/>
            <ac:spMk id="3" creationId="{00000000-0000-0000-0000-000000000000}"/>
          </ac:spMkLst>
        </pc:spChg>
        <pc:picChg chg="mod">
          <ac:chgData name="Baeriswyl Michelle" userId="7dbe6026-e9b7-4e33-982d-84db899c07af" providerId="ADAL" clId="{CBCDD32B-75A8-433A-AB56-B44F1A357680}" dt="2024-01-09T13:18:58.079" v="2" actId="1076"/>
          <ac:picMkLst>
            <pc:docMk/>
            <pc:sldMk cId="2768345831" sldId="319"/>
            <ac:picMk id="9" creationId="{C7EF1868-CA7E-AC1A-01E2-8F44AA85E694}"/>
          </ac:picMkLst>
        </pc:picChg>
      </pc:sldChg>
      <pc:sldChg chg="modSp mod">
        <pc:chgData name="Baeriswyl Michelle" userId="7dbe6026-e9b7-4e33-982d-84db899c07af" providerId="ADAL" clId="{CBCDD32B-75A8-433A-AB56-B44F1A357680}" dt="2024-01-09T13:19:52.424" v="55" actId="13926"/>
        <pc:sldMkLst>
          <pc:docMk/>
          <pc:sldMk cId="830664066" sldId="322"/>
        </pc:sldMkLst>
        <pc:spChg chg="mod">
          <ac:chgData name="Baeriswyl Michelle" userId="7dbe6026-e9b7-4e33-982d-84db899c07af" providerId="ADAL" clId="{CBCDD32B-75A8-433A-AB56-B44F1A357680}" dt="2024-01-09T13:19:52.424" v="55" actId="13926"/>
          <ac:spMkLst>
            <pc:docMk/>
            <pc:sldMk cId="830664066" sldId="322"/>
            <ac:spMk id="3" creationId="{00000000-0000-0000-0000-000000000000}"/>
          </ac:spMkLst>
        </pc:spChg>
      </pc:sldChg>
    </pc:docChg>
  </pc:docChgLst>
  <pc:docChgLst>
    <pc:chgData name="Baeriswyl Michelle" userId="7dbe6026-e9b7-4e33-982d-84db899c07af" providerId="ADAL" clId="{057D9F89-23C5-4235-B30C-62C841F31268}"/>
    <pc:docChg chg="custSel modSld">
      <pc:chgData name="Baeriswyl Michelle" userId="7dbe6026-e9b7-4e33-982d-84db899c07af" providerId="ADAL" clId="{057D9F89-23C5-4235-B30C-62C841F31268}" dt="2024-02-27T06:50:34.217" v="109" actId="478"/>
      <pc:docMkLst>
        <pc:docMk/>
      </pc:docMkLst>
      <pc:sldChg chg="modSp mod">
        <pc:chgData name="Baeriswyl Michelle" userId="7dbe6026-e9b7-4e33-982d-84db899c07af" providerId="ADAL" clId="{057D9F89-23C5-4235-B30C-62C841F31268}" dt="2024-01-25T06:42:28.106" v="23" actId="20577"/>
        <pc:sldMkLst>
          <pc:docMk/>
          <pc:sldMk cId="92098864" sldId="262"/>
        </pc:sldMkLst>
        <pc:spChg chg="mod">
          <ac:chgData name="Baeriswyl Michelle" userId="7dbe6026-e9b7-4e33-982d-84db899c07af" providerId="ADAL" clId="{057D9F89-23C5-4235-B30C-62C841F31268}" dt="2024-01-25T06:42:28.106" v="23" actId="20577"/>
          <ac:spMkLst>
            <pc:docMk/>
            <pc:sldMk cId="92098864" sldId="262"/>
            <ac:spMk id="2" creationId="{7F16535B-A44E-4B7E-937F-2832689222D6}"/>
          </ac:spMkLst>
        </pc:spChg>
      </pc:sldChg>
      <pc:sldChg chg="modSp mod">
        <pc:chgData name="Baeriswyl Michelle" userId="7dbe6026-e9b7-4e33-982d-84db899c07af" providerId="ADAL" clId="{057D9F89-23C5-4235-B30C-62C841F31268}" dt="2024-01-25T06:43:34.775" v="45" actId="13926"/>
        <pc:sldMkLst>
          <pc:docMk/>
          <pc:sldMk cId="3395490027" sldId="290"/>
        </pc:sldMkLst>
        <pc:spChg chg="mod">
          <ac:chgData name="Baeriswyl Michelle" userId="7dbe6026-e9b7-4e33-982d-84db899c07af" providerId="ADAL" clId="{057D9F89-23C5-4235-B30C-62C841F31268}" dt="2024-01-25T06:43:34.775" v="45" actId="13926"/>
          <ac:spMkLst>
            <pc:docMk/>
            <pc:sldMk cId="3395490027" sldId="290"/>
            <ac:spMk id="3" creationId="{00000000-0000-0000-0000-000000000000}"/>
          </ac:spMkLst>
        </pc:spChg>
      </pc:sldChg>
      <pc:sldChg chg="delSp mod">
        <pc:chgData name="Baeriswyl Michelle" userId="7dbe6026-e9b7-4e33-982d-84db899c07af" providerId="ADAL" clId="{057D9F89-23C5-4235-B30C-62C841F31268}" dt="2024-02-27T06:50:19.974" v="104" actId="478"/>
        <pc:sldMkLst>
          <pc:docMk/>
          <pc:sldMk cId="4167481449" sldId="313"/>
        </pc:sldMkLst>
        <pc:spChg chg="del">
          <ac:chgData name="Baeriswyl Michelle" userId="7dbe6026-e9b7-4e33-982d-84db899c07af" providerId="ADAL" clId="{057D9F89-23C5-4235-B30C-62C841F31268}" dt="2024-02-27T06:50:19.974" v="104" actId="478"/>
          <ac:spMkLst>
            <pc:docMk/>
            <pc:sldMk cId="4167481449" sldId="313"/>
            <ac:spMk id="23" creationId="{40930656-411F-A57E-9955-04948D217541}"/>
          </ac:spMkLst>
        </pc:spChg>
      </pc:sldChg>
      <pc:sldChg chg="delSp mod">
        <pc:chgData name="Baeriswyl Michelle" userId="7dbe6026-e9b7-4e33-982d-84db899c07af" providerId="ADAL" clId="{057D9F89-23C5-4235-B30C-62C841F31268}" dt="2024-02-27T06:50:17.434" v="103" actId="478"/>
        <pc:sldMkLst>
          <pc:docMk/>
          <pc:sldMk cId="102243164" sldId="314"/>
        </pc:sldMkLst>
        <pc:spChg chg="del">
          <ac:chgData name="Baeriswyl Michelle" userId="7dbe6026-e9b7-4e33-982d-84db899c07af" providerId="ADAL" clId="{057D9F89-23C5-4235-B30C-62C841F31268}" dt="2024-02-27T06:50:17.434" v="103" actId="478"/>
          <ac:spMkLst>
            <pc:docMk/>
            <pc:sldMk cId="102243164" sldId="314"/>
            <ac:spMk id="23" creationId="{5F95D845-8F65-82AD-0313-E379C53DAE7A}"/>
          </ac:spMkLst>
        </pc:spChg>
      </pc:sldChg>
      <pc:sldChg chg="delSp mod">
        <pc:chgData name="Baeriswyl Michelle" userId="7dbe6026-e9b7-4e33-982d-84db899c07af" providerId="ADAL" clId="{057D9F89-23C5-4235-B30C-62C841F31268}" dt="2024-02-27T06:50:34.217" v="109" actId="478"/>
        <pc:sldMkLst>
          <pc:docMk/>
          <pc:sldMk cId="3567415309" sldId="315"/>
        </pc:sldMkLst>
        <pc:spChg chg="del">
          <ac:chgData name="Baeriswyl Michelle" userId="7dbe6026-e9b7-4e33-982d-84db899c07af" providerId="ADAL" clId="{057D9F89-23C5-4235-B30C-62C841F31268}" dt="2024-02-27T06:50:34.217" v="109" actId="478"/>
          <ac:spMkLst>
            <pc:docMk/>
            <pc:sldMk cId="3567415309" sldId="315"/>
            <ac:spMk id="28" creationId="{61EB74D9-BAC3-4A5B-3992-14DC14E512A8}"/>
          </ac:spMkLst>
        </pc:spChg>
      </pc:sldChg>
      <pc:sldChg chg="delSp mod">
        <pc:chgData name="Baeriswyl Michelle" userId="7dbe6026-e9b7-4e33-982d-84db899c07af" providerId="ADAL" clId="{057D9F89-23C5-4235-B30C-62C841F31268}" dt="2024-02-27T06:50:13.427" v="102" actId="478"/>
        <pc:sldMkLst>
          <pc:docMk/>
          <pc:sldMk cId="803423373" sldId="316"/>
        </pc:sldMkLst>
        <pc:spChg chg="del">
          <ac:chgData name="Baeriswyl Michelle" userId="7dbe6026-e9b7-4e33-982d-84db899c07af" providerId="ADAL" clId="{057D9F89-23C5-4235-B30C-62C841F31268}" dt="2024-02-27T06:50:13.427" v="102" actId="478"/>
          <ac:spMkLst>
            <pc:docMk/>
            <pc:sldMk cId="803423373" sldId="316"/>
            <ac:spMk id="18" creationId="{5EA5D739-E521-07B0-5710-ECE58CC28179}"/>
          </ac:spMkLst>
        </pc:spChg>
      </pc:sldChg>
      <pc:sldChg chg="delSp mod">
        <pc:chgData name="Baeriswyl Michelle" userId="7dbe6026-e9b7-4e33-982d-84db899c07af" providerId="ADAL" clId="{057D9F89-23C5-4235-B30C-62C841F31268}" dt="2024-02-27T06:50:22.411" v="105" actId="478"/>
        <pc:sldMkLst>
          <pc:docMk/>
          <pc:sldMk cId="3970482013" sldId="317"/>
        </pc:sldMkLst>
        <pc:spChg chg="del">
          <ac:chgData name="Baeriswyl Michelle" userId="7dbe6026-e9b7-4e33-982d-84db899c07af" providerId="ADAL" clId="{057D9F89-23C5-4235-B30C-62C841F31268}" dt="2024-02-27T06:50:22.411" v="105" actId="478"/>
          <ac:spMkLst>
            <pc:docMk/>
            <pc:sldMk cId="3970482013" sldId="317"/>
            <ac:spMk id="18" creationId="{C6C90E13-3C0A-D30B-0E65-6ED9C56178BF}"/>
          </ac:spMkLst>
        </pc:spChg>
      </pc:sldChg>
      <pc:sldChg chg="delSp mod">
        <pc:chgData name="Baeriswyl Michelle" userId="7dbe6026-e9b7-4e33-982d-84db899c07af" providerId="ADAL" clId="{057D9F89-23C5-4235-B30C-62C841F31268}" dt="2024-02-27T06:50:24.914" v="106" actId="478"/>
        <pc:sldMkLst>
          <pc:docMk/>
          <pc:sldMk cId="1977008978" sldId="318"/>
        </pc:sldMkLst>
        <pc:spChg chg="del">
          <ac:chgData name="Baeriswyl Michelle" userId="7dbe6026-e9b7-4e33-982d-84db899c07af" providerId="ADAL" clId="{057D9F89-23C5-4235-B30C-62C841F31268}" dt="2024-02-27T06:50:24.914" v="106" actId="478"/>
          <ac:spMkLst>
            <pc:docMk/>
            <pc:sldMk cId="1977008978" sldId="318"/>
            <ac:spMk id="18" creationId="{C6C90E13-3C0A-D30B-0E65-6ED9C56178BF}"/>
          </ac:spMkLst>
        </pc:spChg>
      </pc:sldChg>
      <pc:sldChg chg="delSp mod">
        <pc:chgData name="Baeriswyl Michelle" userId="7dbe6026-e9b7-4e33-982d-84db899c07af" providerId="ADAL" clId="{057D9F89-23C5-4235-B30C-62C841F31268}" dt="2024-02-27T06:50:29.324" v="107" actId="478"/>
        <pc:sldMkLst>
          <pc:docMk/>
          <pc:sldMk cId="2383321756" sldId="320"/>
        </pc:sldMkLst>
        <pc:spChg chg="del">
          <ac:chgData name="Baeriswyl Michelle" userId="7dbe6026-e9b7-4e33-982d-84db899c07af" providerId="ADAL" clId="{057D9F89-23C5-4235-B30C-62C841F31268}" dt="2024-02-27T06:50:29.324" v="107" actId="478"/>
          <ac:spMkLst>
            <pc:docMk/>
            <pc:sldMk cId="2383321756" sldId="320"/>
            <ac:spMk id="18" creationId="{C6C90E13-3C0A-D30B-0E65-6ED9C56178BF}"/>
          </ac:spMkLst>
        </pc:spChg>
      </pc:sldChg>
      <pc:sldChg chg="delSp mod">
        <pc:chgData name="Baeriswyl Michelle" userId="7dbe6026-e9b7-4e33-982d-84db899c07af" providerId="ADAL" clId="{057D9F89-23C5-4235-B30C-62C841F31268}" dt="2024-02-27T06:50:31.804" v="108" actId="478"/>
        <pc:sldMkLst>
          <pc:docMk/>
          <pc:sldMk cId="888558798" sldId="321"/>
        </pc:sldMkLst>
        <pc:spChg chg="del">
          <ac:chgData name="Baeriswyl Michelle" userId="7dbe6026-e9b7-4e33-982d-84db899c07af" providerId="ADAL" clId="{057D9F89-23C5-4235-B30C-62C841F31268}" dt="2024-02-27T06:50:31.804" v="108" actId="478"/>
          <ac:spMkLst>
            <pc:docMk/>
            <pc:sldMk cId="888558798" sldId="321"/>
            <ac:spMk id="18" creationId="{C6C90E13-3C0A-D30B-0E65-6ED9C56178BF}"/>
          </ac:spMkLst>
        </pc:spChg>
      </pc:sldChg>
      <pc:sldChg chg="addSp modSp mod">
        <pc:chgData name="Baeriswyl Michelle" userId="7dbe6026-e9b7-4e33-982d-84db899c07af" providerId="ADAL" clId="{057D9F89-23C5-4235-B30C-62C841F31268}" dt="2024-02-14T09:56:32.422" v="101" actId="6549"/>
        <pc:sldMkLst>
          <pc:docMk/>
          <pc:sldMk cId="830664066" sldId="322"/>
        </pc:sldMkLst>
        <pc:spChg chg="mod">
          <ac:chgData name="Baeriswyl Michelle" userId="7dbe6026-e9b7-4e33-982d-84db899c07af" providerId="ADAL" clId="{057D9F89-23C5-4235-B30C-62C841F31268}" dt="2024-02-14T09:56:32.422" v="101" actId="6549"/>
          <ac:spMkLst>
            <pc:docMk/>
            <pc:sldMk cId="830664066" sldId="322"/>
            <ac:spMk id="3" creationId="{00000000-0000-0000-0000-000000000000}"/>
          </ac:spMkLst>
        </pc:spChg>
        <pc:spChg chg="add mod">
          <ac:chgData name="Baeriswyl Michelle" userId="7dbe6026-e9b7-4e33-982d-84db899c07af" providerId="ADAL" clId="{057D9F89-23C5-4235-B30C-62C841F31268}" dt="2024-02-14T09:56:20.595" v="97"/>
          <ac:spMkLst>
            <pc:docMk/>
            <pc:sldMk cId="830664066" sldId="322"/>
            <ac:spMk id="4" creationId="{55124B76-0490-B234-EEBE-A03F45866AF9}"/>
          </ac:spMkLst>
        </pc:spChg>
      </pc:sldChg>
    </pc:docChg>
  </pc:docChgLst>
  <pc:docChgLst>
    <pc:chgData name="Baeriswyl Michelle" userId="7dbe6026-e9b7-4e33-982d-84db899c07af" providerId="ADAL" clId="{CEDA55BE-A471-47B4-9225-C4C7D64ED267}"/>
    <pc:docChg chg="undo custSel modSld">
      <pc:chgData name="Baeriswyl Michelle" userId="7dbe6026-e9b7-4e33-982d-84db899c07af" providerId="ADAL" clId="{CEDA55BE-A471-47B4-9225-C4C7D64ED267}" dt="2024-02-29T05:20:59.700" v="31" actId="948"/>
      <pc:docMkLst>
        <pc:docMk/>
      </pc:docMkLst>
      <pc:sldChg chg="addSp delSp modSp mod modClrScheme chgLayout">
        <pc:chgData name="Baeriswyl Michelle" userId="7dbe6026-e9b7-4e33-982d-84db899c07af" providerId="ADAL" clId="{CEDA55BE-A471-47B4-9225-C4C7D64ED267}" dt="2024-02-29T05:17:57.399" v="29" actId="478"/>
        <pc:sldMkLst>
          <pc:docMk/>
          <pc:sldMk cId="2506486048" sldId="306"/>
        </pc:sldMkLst>
        <pc:spChg chg="mod">
          <ac:chgData name="Baeriswyl Michelle" userId="7dbe6026-e9b7-4e33-982d-84db899c07af" providerId="ADAL" clId="{CEDA55BE-A471-47B4-9225-C4C7D64ED267}" dt="2024-02-29T05:13:13.056" v="3" actId="26606"/>
          <ac:spMkLst>
            <pc:docMk/>
            <pc:sldMk cId="2506486048" sldId="306"/>
            <ac:spMk id="2" creationId="{161A11B3-92A6-4627-896F-7FFCE60EFB70}"/>
          </ac:spMkLst>
        </pc:spChg>
        <pc:spChg chg="del mod ord">
          <ac:chgData name="Baeriswyl Michelle" userId="7dbe6026-e9b7-4e33-982d-84db899c07af" providerId="ADAL" clId="{CEDA55BE-A471-47B4-9225-C4C7D64ED267}" dt="2024-02-29T05:13:14.366" v="5"/>
          <ac:spMkLst>
            <pc:docMk/>
            <pc:sldMk cId="2506486048" sldId="306"/>
            <ac:spMk id="3" creationId="{1D31CB7A-8250-6DB6-D25A-D89C851CDEFD}"/>
          </ac:spMkLst>
        </pc:spChg>
        <pc:spChg chg="mod ord">
          <ac:chgData name="Baeriswyl Michelle" userId="7dbe6026-e9b7-4e33-982d-84db899c07af" providerId="ADAL" clId="{CEDA55BE-A471-47B4-9225-C4C7D64ED267}" dt="2024-02-29T05:13:13.056" v="3" actId="26606"/>
          <ac:spMkLst>
            <pc:docMk/>
            <pc:sldMk cId="2506486048" sldId="306"/>
            <ac:spMk id="5" creationId="{EB637FA2-987F-4837-A621-31A9BFF65B4E}"/>
          </ac:spMkLst>
        </pc:spChg>
        <pc:spChg chg="add del mod">
          <ac:chgData name="Baeriswyl Michelle" userId="7dbe6026-e9b7-4e33-982d-84db899c07af" providerId="ADAL" clId="{CEDA55BE-A471-47B4-9225-C4C7D64ED267}" dt="2024-02-29T05:13:16.776" v="7" actId="478"/>
          <ac:spMkLst>
            <pc:docMk/>
            <pc:sldMk cId="2506486048" sldId="306"/>
            <ac:spMk id="11" creationId="{EB9F5AA6-1303-0F9E-094C-B768045B42AC}"/>
          </ac:spMkLst>
        </pc:spChg>
        <pc:spChg chg="add del mod">
          <ac:chgData name="Baeriswyl Michelle" userId="7dbe6026-e9b7-4e33-982d-84db899c07af" providerId="ADAL" clId="{CEDA55BE-A471-47B4-9225-C4C7D64ED267}" dt="2024-02-29T05:13:18.256" v="8" actId="478"/>
          <ac:spMkLst>
            <pc:docMk/>
            <pc:sldMk cId="2506486048" sldId="306"/>
            <ac:spMk id="13" creationId="{995DAEE1-0590-FF26-4489-9E5640A7AEC8}"/>
          </ac:spMkLst>
        </pc:spChg>
        <pc:spChg chg="add del mod">
          <ac:chgData name="Baeriswyl Michelle" userId="7dbe6026-e9b7-4e33-982d-84db899c07af" providerId="ADAL" clId="{CEDA55BE-A471-47B4-9225-C4C7D64ED267}" dt="2024-02-29T05:13:22.781" v="11" actId="478"/>
          <ac:spMkLst>
            <pc:docMk/>
            <pc:sldMk cId="2506486048" sldId="306"/>
            <ac:spMk id="15" creationId="{405C86C7-10C8-AB40-AD9E-9C03DAA3EFED}"/>
          </ac:spMkLst>
        </pc:spChg>
        <pc:picChg chg="add del mod">
          <ac:chgData name="Baeriswyl Michelle" userId="7dbe6026-e9b7-4e33-982d-84db899c07af" providerId="ADAL" clId="{CEDA55BE-A471-47B4-9225-C4C7D64ED267}" dt="2024-02-29T05:13:32.057" v="13" actId="14100"/>
          <ac:picMkLst>
            <pc:docMk/>
            <pc:sldMk cId="2506486048" sldId="306"/>
            <ac:picMk id="6" creationId="{A65C9175-96E9-6471-0194-8EA9DDEC8D3A}"/>
          </ac:picMkLst>
        </pc:picChg>
        <pc:picChg chg="add del mod">
          <ac:chgData name="Baeriswyl Michelle" userId="7dbe6026-e9b7-4e33-982d-84db899c07af" providerId="ADAL" clId="{CEDA55BE-A471-47B4-9225-C4C7D64ED267}" dt="2024-02-29T05:15:00.387" v="17" actId="478"/>
          <ac:picMkLst>
            <pc:docMk/>
            <pc:sldMk cId="2506486048" sldId="306"/>
            <ac:picMk id="7" creationId="{EDFCF3C5-1243-CCCD-C8D7-F00C9E5F0452}"/>
          </ac:picMkLst>
        </pc:picChg>
        <pc:picChg chg="add del mod">
          <ac:chgData name="Baeriswyl Michelle" userId="7dbe6026-e9b7-4e33-982d-84db899c07af" providerId="ADAL" clId="{CEDA55BE-A471-47B4-9225-C4C7D64ED267}" dt="2024-02-29T05:15:06.397" v="20" actId="478"/>
          <ac:picMkLst>
            <pc:docMk/>
            <pc:sldMk cId="2506486048" sldId="306"/>
            <ac:picMk id="8" creationId="{C0BCAED4-F500-1829-236D-A25A60CBD07D}"/>
          </ac:picMkLst>
        </pc:picChg>
        <pc:picChg chg="add del mod">
          <ac:chgData name="Baeriswyl Michelle" userId="7dbe6026-e9b7-4e33-982d-84db899c07af" providerId="ADAL" clId="{CEDA55BE-A471-47B4-9225-C4C7D64ED267}" dt="2024-02-29T05:16:40.158" v="25" actId="478"/>
          <ac:picMkLst>
            <pc:docMk/>
            <pc:sldMk cId="2506486048" sldId="306"/>
            <ac:picMk id="10" creationId="{BD75B274-DC3D-BB2C-3789-0DD4C1C6E09F}"/>
          </ac:picMkLst>
        </pc:picChg>
        <pc:picChg chg="add del mod">
          <ac:chgData name="Baeriswyl Michelle" userId="7dbe6026-e9b7-4e33-982d-84db899c07af" providerId="ADAL" clId="{CEDA55BE-A471-47B4-9225-C4C7D64ED267}" dt="2024-02-29T05:17:57.399" v="29" actId="478"/>
          <ac:picMkLst>
            <pc:docMk/>
            <pc:sldMk cId="2506486048" sldId="306"/>
            <ac:picMk id="14" creationId="{89FE11C0-98EE-AAFA-83F5-A333848D15DF}"/>
          </ac:picMkLst>
        </pc:picChg>
      </pc:sldChg>
      <pc:sldChg chg="delSp mod">
        <pc:chgData name="Baeriswyl Michelle" userId="7dbe6026-e9b7-4e33-982d-84db899c07af" providerId="ADAL" clId="{CEDA55BE-A471-47B4-9225-C4C7D64ED267}" dt="2024-02-29T05:20:35.380" v="30" actId="478"/>
        <pc:sldMkLst>
          <pc:docMk/>
          <pc:sldMk cId="4167481449" sldId="313"/>
        </pc:sldMkLst>
        <pc:spChg chg="del">
          <ac:chgData name="Baeriswyl Michelle" userId="7dbe6026-e9b7-4e33-982d-84db899c07af" providerId="ADAL" clId="{CEDA55BE-A471-47B4-9225-C4C7D64ED267}" dt="2024-02-29T05:20:35.380" v="30" actId="478"/>
          <ac:spMkLst>
            <pc:docMk/>
            <pc:sldMk cId="4167481449" sldId="313"/>
            <ac:spMk id="25" creationId="{6B305C3D-ED55-DDC0-097D-657F38EF8996}"/>
          </ac:spMkLst>
        </pc:spChg>
      </pc:sldChg>
      <pc:sldChg chg="modSp mod">
        <pc:chgData name="Baeriswyl Michelle" userId="7dbe6026-e9b7-4e33-982d-84db899c07af" providerId="ADAL" clId="{CEDA55BE-A471-47B4-9225-C4C7D64ED267}" dt="2024-02-29T05:20:59.700" v="31" actId="948"/>
        <pc:sldMkLst>
          <pc:docMk/>
          <pc:sldMk cId="830664066" sldId="322"/>
        </pc:sldMkLst>
        <pc:spChg chg="mod">
          <ac:chgData name="Baeriswyl Michelle" userId="7dbe6026-e9b7-4e33-982d-84db899c07af" providerId="ADAL" clId="{CEDA55BE-A471-47B4-9225-C4C7D64ED267}" dt="2024-02-29T05:20:59.700" v="31" actId="948"/>
          <ac:spMkLst>
            <pc:docMk/>
            <pc:sldMk cId="830664066" sldId="32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10</a:t>
            </a:fld>
            <a:endParaRPr lang="de-CH" dirty="0"/>
          </a:p>
        </p:txBody>
      </p:sp>
    </p:spTree>
    <p:extLst>
      <p:ext uri="{BB962C8B-B14F-4D97-AF65-F5344CB8AC3E}">
        <p14:creationId xmlns:p14="http://schemas.microsoft.com/office/powerpoint/2010/main" val="357002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173914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100123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93411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302131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50198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40688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25747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199134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8</a:t>
            </a:fld>
            <a:endParaRPr lang="de-CH" dirty="0"/>
          </a:p>
        </p:txBody>
      </p:sp>
    </p:spTree>
    <p:extLst>
      <p:ext uri="{BB962C8B-B14F-4D97-AF65-F5344CB8AC3E}">
        <p14:creationId xmlns:p14="http://schemas.microsoft.com/office/powerpoint/2010/main" val="291606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9</a:t>
            </a:fld>
            <a:endParaRPr lang="de-CH" dirty="0"/>
          </a:p>
        </p:txBody>
      </p:sp>
    </p:spTree>
    <p:extLst>
      <p:ext uri="{BB962C8B-B14F-4D97-AF65-F5344CB8AC3E}">
        <p14:creationId xmlns:p14="http://schemas.microsoft.com/office/powerpoint/2010/main" val="300433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März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März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März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März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BN0LCoVoyA"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hyperlink" Target="SEE%20YOU%20-%20mach%20dich%20sichtbar!%20(Video%20de)_Mpeg4%20H264_238540.wm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fu.ch/bestellen"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hyperlink" Target="https://www.bag.admin.ch/bag/de/home/gesund-leben/umwelt-und-gesundheit/chemikalien.html" TargetMode="External"/><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cheminfo.ch/"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7"/>
            <a:ext cx="7632327" cy="1584177"/>
          </a:xfrm>
        </p:spPr>
        <p:txBody>
          <a:bodyPr/>
          <a:lstStyle/>
          <a:p>
            <a:br>
              <a:rPr lang="de-DE" dirty="0"/>
            </a:br>
            <a:r>
              <a:rPr lang="de-DE" dirty="0"/>
              <a:t>Gefahr im Putzregal</a:t>
            </a:r>
            <a:endParaRPr lang="de-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Lagerung und Entsorgung</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10</a:t>
            </a:fld>
            <a:endParaRPr lang="de-CH"/>
          </a:p>
        </p:txBody>
      </p:sp>
      <p:sp>
        <p:nvSpPr>
          <p:cNvPr id="2" name="Inhaltsplatzhalter 1">
            <a:extLst>
              <a:ext uri="{FF2B5EF4-FFF2-40B4-BE49-F238E27FC236}">
                <a16:creationId xmlns:a16="http://schemas.microsoft.com/office/drawing/2014/main" id="{52F1A9E7-DCAE-453A-AEAC-95CB096A628B}"/>
              </a:ext>
            </a:extLst>
          </p:cNvPr>
          <p:cNvSpPr>
            <a:spLocks noGrp="1"/>
          </p:cNvSpPr>
          <p:nvPr>
            <p:ph idx="14"/>
          </p:nvPr>
        </p:nvSpPr>
        <p:spPr>
          <a:xfrm>
            <a:off x="479328" y="1484784"/>
            <a:ext cx="11233249" cy="4692179"/>
          </a:xfrm>
        </p:spPr>
        <p:txBody>
          <a:bodyPr>
            <a:normAutofit/>
          </a:bodyPr>
          <a:lstStyle/>
          <a:p>
            <a:pPr lvl="1">
              <a:lnSpc>
                <a:spcPct val="100000"/>
              </a:lnSpc>
              <a:spcAft>
                <a:spcPts val="0"/>
              </a:spcAft>
              <a:tabLst>
                <a:tab pos="270510" algn="l"/>
              </a:tabLst>
            </a:pPr>
            <a:r>
              <a:rPr lang="de-CH" dirty="0">
                <a:solidFill>
                  <a:srgbClr val="333333"/>
                </a:solidFill>
                <a:effectLst/>
                <a:ea typeface="BFU Suisse" panose="020B0504000000000000" pitchFamily="34" charset="-78"/>
                <a:cs typeface="Times New Roman" panose="02020603050405020304" pitchFamily="18" charset="0"/>
              </a:rPr>
              <a:t>Kinder dürfen giftige Produkte und Medikamente nicht erreichen. Als Aufbewahrungsort eignet sich ein abschliessbarer Schrank, montiert in einer Höhe von mindestens 160 cm.</a:t>
            </a:r>
            <a:br>
              <a:rPr lang="de-CH" dirty="0">
                <a:solidFill>
                  <a:srgbClr val="333333"/>
                </a:solidFill>
                <a:effectLst/>
                <a:ea typeface="BFU Suisse" panose="020B0504000000000000" pitchFamily="34" charset="-78"/>
                <a:cs typeface="Times New Roman" panose="02020603050405020304" pitchFamily="18" charset="0"/>
              </a:rPr>
            </a:br>
            <a:endParaRPr lang="de-CH" dirty="0">
              <a:effectLst/>
              <a:ea typeface="BFU Suisse" panose="020B0504000000000000" pitchFamily="34" charset="-78"/>
              <a:cs typeface="Times New Roman" panose="02020603050405020304" pitchFamily="18" charset="0"/>
            </a:endParaRPr>
          </a:p>
          <a:p>
            <a:pPr lvl="1">
              <a:lnSpc>
                <a:spcPct val="100000"/>
              </a:lnSpc>
              <a:spcAft>
                <a:spcPts val="0"/>
              </a:spcAft>
              <a:tabLst>
                <a:tab pos="270510" algn="l"/>
              </a:tabLst>
            </a:pPr>
            <a:r>
              <a:rPr lang="de-CH" dirty="0">
                <a:solidFill>
                  <a:srgbClr val="333333"/>
                </a:solidFill>
                <a:effectLst/>
                <a:ea typeface="BFU Suisse" panose="020B0504000000000000" pitchFamily="34" charset="-78"/>
                <a:cs typeface="Times New Roman" panose="02020603050405020304" pitchFamily="18" charset="0"/>
              </a:rPr>
              <a:t>Gifte, Chemikalien und Medikamente immer in der Originalverpackung aufbewahren – vor allem nicht in Lebensmittelbehälter umfüllen.</a:t>
            </a:r>
            <a:br>
              <a:rPr lang="de-CH" dirty="0">
                <a:solidFill>
                  <a:srgbClr val="333333"/>
                </a:solidFill>
                <a:effectLst/>
                <a:ea typeface="BFU Suisse" panose="020B0504000000000000" pitchFamily="34" charset="-78"/>
                <a:cs typeface="Times New Roman" panose="02020603050405020304" pitchFamily="18" charset="0"/>
              </a:rPr>
            </a:br>
            <a:endParaRPr lang="de-CH" dirty="0">
              <a:effectLst/>
              <a:ea typeface="BFU Suisse" panose="020B0504000000000000" pitchFamily="34" charset="-78"/>
              <a:cs typeface="Times New Roman" panose="02020603050405020304" pitchFamily="18" charset="0"/>
            </a:endParaRPr>
          </a:p>
          <a:p>
            <a:pPr lvl="1">
              <a:lnSpc>
                <a:spcPct val="100000"/>
              </a:lnSpc>
              <a:spcAft>
                <a:spcPts val="0"/>
              </a:spcAft>
              <a:tabLst>
                <a:tab pos="270510" algn="l"/>
              </a:tabLst>
            </a:pPr>
            <a:r>
              <a:rPr lang="de-DE" dirty="0">
                <a:solidFill>
                  <a:srgbClr val="333333"/>
                </a:solidFill>
                <a:effectLst/>
                <a:ea typeface="BFU Suisse" panose="020B0504000000000000" pitchFamily="34" charset="-78"/>
                <a:cs typeface="Times New Roman" panose="02020603050405020304" pitchFamily="18" charset="0"/>
              </a:rPr>
              <a:t>Entsorgungshinweise beachten.</a:t>
            </a:r>
            <a:endParaRPr lang="de-CH" dirty="0">
              <a:effectLst/>
              <a:ea typeface="BFU Suisse" panose="020B0504000000000000" pitchFamily="34" charset="-78"/>
              <a:cs typeface="Times New Roman" panose="02020603050405020304" pitchFamily="18" charset="0"/>
            </a:endParaRPr>
          </a:p>
          <a:p>
            <a:pPr marL="0" lvl="1" indent="0">
              <a:lnSpc>
                <a:spcPct val="95000"/>
              </a:lnSpc>
              <a:buNone/>
            </a:pPr>
            <a:endParaRPr lang="de-CH" sz="2200" spc="10" dirty="0">
              <a:effectLst/>
            </a:endParaRPr>
          </a:p>
        </p:txBody>
      </p:sp>
    </p:spTree>
    <p:extLst>
      <p:ext uri="{BB962C8B-B14F-4D97-AF65-F5344CB8AC3E}">
        <p14:creationId xmlns:p14="http://schemas.microsoft.com/office/powerpoint/2010/main" val="356741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Notfall richtig reagieren</a:t>
            </a:r>
            <a:endParaRPr lang="de-CH" dirty="0">
              <a:solidFill>
                <a:schemeClr val="accent2"/>
              </a:solidFill>
            </a:endParaRPr>
          </a:p>
        </p:txBody>
      </p:sp>
      <p:sp>
        <p:nvSpPr>
          <p:cNvPr id="3" name="Inhaltsplatzhalter 2"/>
          <p:cNvSpPr>
            <a:spLocks noGrp="1"/>
          </p:cNvSpPr>
          <p:nvPr>
            <p:ph idx="1"/>
          </p:nvPr>
        </p:nvSpPr>
        <p:spPr>
          <a:xfrm>
            <a:off x="479377" y="1484784"/>
            <a:ext cx="10801199" cy="4692179"/>
          </a:xfrm>
        </p:spPr>
        <p:txBody>
          <a:bodyPr>
            <a:noAutofit/>
          </a:bodyPr>
          <a:lstStyle/>
          <a:p>
            <a:pPr>
              <a:lnSpc>
                <a:spcPct val="100000"/>
              </a:lnSpc>
            </a:pPr>
            <a:r>
              <a:rPr lang="de-CH" dirty="0">
                <a:solidFill>
                  <a:srgbClr val="333333"/>
                </a:solidFill>
                <a:cs typeface="Times New Roman" panose="02020603050405020304" pitchFamily="18" charset="0"/>
              </a:rPr>
              <a:t>Bewusstlosigkeit, Atem- oder Kreislaufstillstand: sofort 144 wählen</a:t>
            </a:r>
          </a:p>
          <a:p>
            <a:pPr>
              <a:lnSpc>
                <a:spcPct val="100000"/>
              </a:lnSpc>
            </a:pPr>
            <a:endParaRPr lang="de-CH" dirty="0">
              <a:solidFill>
                <a:srgbClr val="333333"/>
              </a:solidFill>
              <a:cs typeface="Times New Roman" panose="02020603050405020304" pitchFamily="18" charset="0"/>
            </a:endParaRPr>
          </a:p>
          <a:p>
            <a:pPr>
              <a:lnSpc>
                <a:spcPct val="100000"/>
              </a:lnSpc>
            </a:pPr>
            <a:r>
              <a:rPr lang="de-CH" dirty="0">
                <a:solidFill>
                  <a:srgbClr val="333333"/>
                </a:solidFill>
                <a:cs typeface="Times New Roman" panose="02020603050405020304" pitchFamily="18" charset="0"/>
              </a:rPr>
              <a:t>Bei Verdacht auf Vergiftung: </a:t>
            </a:r>
            <a:r>
              <a:rPr lang="de-CH" dirty="0" err="1">
                <a:solidFill>
                  <a:srgbClr val="333333"/>
                </a:solidFill>
                <a:cs typeface="Times New Roman" panose="02020603050405020304" pitchFamily="18" charset="0"/>
              </a:rPr>
              <a:t>Tox</a:t>
            </a:r>
            <a:r>
              <a:rPr lang="de-CH" dirty="0">
                <a:solidFill>
                  <a:srgbClr val="333333"/>
                </a:solidFill>
                <a:cs typeface="Times New Roman" panose="02020603050405020304" pitchFamily="18" charset="0"/>
              </a:rPr>
              <a:t> Info Suisse 145 anrufen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9" name="Inhaltsplatzhalter 6">
            <a:extLst>
              <a:ext uri="{FF2B5EF4-FFF2-40B4-BE49-F238E27FC236}">
                <a16:creationId xmlns:a16="http://schemas.microsoft.com/office/drawing/2014/main" id="{C7EF1868-CA7E-AC1A-01E2-8F44AA85E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49" y="2996952"/>
            <a:ext cx="1667619" cy="1261404"/>
          </a:xfrm>
          <a:prstGeom prst="rect">
            <a:avLst/>
          </a:prstGeom>
        </p:spPr>
      </p:pic>
    </p:spTree>
    <p:extLst>
      <p:ext uri="{BB962C8B-B14F-4D97-AF65-F5344CB8AC3E}">
        <p14:creationId xmlns:p14="http://schemas.microsoft.com/office/powerpoint/2010/main" val="276834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de-CH" dirty="0">
                <a:solidFill>
                  <a:prstClr val="black"/>
                </a:solidFill>
              </a:rPr>
              <a:t>Video «</a:t>
            </a:r>
            <a:r>
              <a:rPr lang="de-CH" dirty="0">
                <a:hlinkClick r:id="rId3"/>
              </a:rPr>
              <a:t>Gifte und Chemikalien</a:t>
            </a:r>
            <a:r>
              <a:rPr lang="de-CH" dirty="0">
                <a:solidFill>
                  <a:prstClr val="black"/>
                </a:solidFill>
              </a:rPr>
              <a:t>»</a:t>
            </a:r>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339549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pPr>
              <a:spcAft>
                <a:spcPts val="0"/>
              </a:spcAft>
            </a:pPr>
            <a:r>
              <a:rPr lang="de-CH" dirty="0"/>
              <a:t>Mehr zum Thema erfahren Sie in der BFU-Broschüre</a:t>
            </a:r>
          </a:p>
          <a:p>
            <a:pPr>
              <a:spcAft>
                <a:spcPts val="0"/>
              </a:spcAft>
              <a:buClrTx/>
              <a:tabLst>
                <a:tab pos="2420938" algn="l"/>
              </a:tabLst>
            </a:pPr>
            <a:r>
              <a:rPr lang="de-CH" dirty="0"/>
              <a:t>«Gifte und Chemikalien – Genau geschaut, gut geschützt» </a:t>
            </a:r>
            <a:r>
              <a:rPr lang="de-CH" sz="1800" dirty="0"/>
              <a:t>(Art.-Nr. 3.011)</a:t>
            </a:r>
          </a:p>
          <a:p>
            <a:pPr>
              <a:spcAft>
                <a:spcPts val="0"/>
              </a:spcAft>
              <a:tabLst>
                <a:tab pos="2514600" algn="l"/>
              </a:tabLst>
            </a:pPr>
            <a:br>
              <a:rPr lang="de-CH" dirty="0"/>
            </a:br>
            <a:r>
              <a:rPr lang="de-CH" dirty="0"/>
              <a:t>Sie ist kostenlos und auf </a:t>
            </a:r>
            <a:r>
              <a:rPr lang="de-CH" dirty="0">
                <a:hlinkClick r:id="rId3"/>
              </a:rPr>
              <a:t>bfu.ch/bestellen</a:t>
            </a:r>
            <a:r>
              <a:rPr lang="de-CH" dirty="0"/>
              <a:t> erhältlich.</a:t>
            </a:r>
          </a:p>
          <a:p>
            <a:pPr>
              <a:spcAft>
                <a:spcPts val="0"/>
              </a:spcAft>
              <a:buClrTx/>
              <a:tabLst>
                <a:tab pos="2514600" algn="l"/>
              </a:tabLst>
            </a:pPr>
            <a:endParaRPr lang="de-CH" dirty="0"/>
          </a:p>
          <a:p>
            <a:pPr>
              <a:lnSpc>
                <a:spcPct val="100000"/>
              </a:lnSpc>
              <a:spcAft>
                <a:spcPts val="0"/>
              </a:spcAft>
            </a:pPr>
            <a:r>
              <a:rPr lang="de-CH" dirty="0"/>
              <a:t>Noch mehr Unfallverhütungstipps finden Sie auf </a:t>
            </a:r>
            <a:r>
              <a:rPr lang="de-CH" dirty="0">
                <a:hlinkClick r:id="rId4"/>
              </a:rPr>
              <a:t>bfu.ch</a:t>
            </a:r>
            <a:r>
              <a:rPr lang="de-CH" dirty="0"/>
              <a:t>.</a:t>
            </a:r>
          </a:p>
          <a:p>
            <a:pPr>
              <a:lnSpc>
                <a:spcPct val="100000"/>
              </a:lnSpc>
              <a:spcAft>
                <a:spcPts val="0"/>
              </a:spcAft>
            </a:pPr>
            <a:endParaRPr lang="de-CH" dirty="0"/>
          </a:p>
          <a:p>
            <a:pPr>
              <a:lnSpc>
                <a:spcPct val="100000"/>
              </a:lnSpc>
              <a:spcAft>
                <a:spcPts val="0"/>
              </a:spcAft>
            </a:pPr>
            <a:endParaRPr lang="de-CH" dirty="0"/>
          </a:p>
          <a:p>
            <a:pPr>
              <a:lnSpc>
                <a:spcPct val="100000"/>
              </a:lnSpc>
              <a:spcAft>
                <a:spcPts val="0"/>
              </a:spcAft>
            </a:pPr>
            <a:r>
              <a:rPr lang="de-CH" dirty="0"/>
              <a:t>Weitere Infos beim Bundesamt für Gesundheit BAG: </a:t>
            </a:r>
            <a:br>
              <a:rPr lang="de-CH" dirty="0"/>
            </a:br>
            <a:r>
              <a:rPr lang="de-CH" dirty="0">
                <a:hlinkClick r:id="rId5"/>
              </a:rPr>
              <a:t>Chemikalien (admin.ch)</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6" name="Grafik 5">
            <a:extLst>
              <a:ext uri="{FF2B5EF4-FFF2-40B4-BE49-F238E27FC236}">
                <a16:creationId xmlns:a16="http://schemas.microsoft.com/office/drawing/2014/main" id="{69E8B4C4-62F7-508D-0357-C3DB451CD4C9}"/>
              </a:ext>
            </a:extLst>
          </p:cNvPr>
          <p:cNvPicPr>
            <a:picLocks noChangeAspect="1"/>
          </p:cNvPicPr>
          <p:nvPr/>
        </p:nvPicPr>
        <p:blipFill>
          <a:blip r:embed="rId6"/>
          <a:stretch>
            <a:fillRect/>
          </a:stretch>
        </p:blipFill>
        <p:spPr>
          <a:xfrm>
            <a:off x="623392" y="1443837"/>
            <a:ext cx="3010425" cy="4275844"/>
          </a:xfrm>
          <a:prstGeom prst="rect">
            <a:avLst/>
          </a:prstGeom>
          <a:ln>
            <a:solidFill>
              <a:schemeClr val="tx2">
                <a:lumMod val="20000"/>
                <a:lumOff val="80000"/>
              </a:schemeClr>
            </a:solidFill>
          </a:ln>
        </p:spPr>
      </p:pic>
    </p:spTree>
    <p:extLst>
      <p:ext uri="{BB962C8B-B14F-4D97-AF65-F5344CB8AC3E}">
        <p14:creationId xmlns:p14="http://schemas.microsoft.com/office/powerpoint/2010/main" val="83066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239967" y="1340769"/>
            <a:ext cx="5472610" cy="4896520"/>
          </a:xfrm>
        </p:spPr>
        <p:txBody>
          <a:bodyPr>
            <a:normAutofit/>
          </a:bodyPr>
          <a:lstStyle/>
          <a:p>
            <a:r>
              <a:rPr lang="de-CH">
                <a:effectLst/>
              </a:rPr>
              <a:t>Spülmittel in der Küche, Dünger im Garten oder Lösungsmittel in der Werkstatt: im Haushalt gibt es zahlreiche giftige Gefahren.  </a:t>
            </a:r>
          </a:p>
          <a:p>
            <a:r>
              <a:rPr lang="de-CH">
                <a:effectLst/>
              </a:rPr>
              <a:t>Mit einem guten Grundwissen und der nötigen Sorgfalt haben Sie die Gifte im Griff.</a:t>
            </a:r>
          </a:p>
          <a:p>
            <a:pPr marL="273050" lvl="1" indent="-273050">
              <a:buNone/>
            </a:pPr>
            <a:endParaRPr lang="de-CH" dirty="0"/>
          </a:p>
        </p:txBody>
      </p:sp>
      <p:pic>
        <p:nvPicPr>
          <p:cNvPr id="6" name="Grafik 5" descr="Ein Bild, das Text, Flasche, Haushaltsmittel, Plastikflasche enthält.&#10;&#10;Automatisch generierte Beschreibung">
            <a:extLst>
              <a:ext uri="{FF2B5EF4-FFF2-40B4-BE49-F238E27FC236}">
                <a16:creationId xmlns:a16="http://schemas.microsoft.com/office/drawing/2014/main" id="{A65C9175-96E9-6471-0194-8EA9DDEC8D3A}"/>
              </a:ext>
            </a:extLst>
          </p:cNvPr>
          <p:cNvPicPr>
            <a:picLocks noChangeAspect="1"/>
          </p:cNvPicPr>
          <p:nvPr/>
        </p:nvPicPr>
        <p:blipFill>
          <a:blip r:embed="rId3"/>
          <a:stretch>
            <a:fillRect/>
          </a:stretch>
        </p:blipFill>
        <p:spPr>
          <a:xfrm>
            <a:off x="1386018" y="597852"/>
            <a:ext cx="3989902" cy="5639438"/>
          </a:xfrm>
          <a:prstGeom prst="rect">
            <a:avLst/>
          </a:prstGeom>
          <a:noFill/>
          <a:ln>
            <a:solidFill>
              <a:schemeClr val="tx2">
                <a:lumMod val="20000"/>
                <a:lumOff val="80000"/>
              </a:schemeClr>
            </a:solidFill>
          </a:ln>
        </p:spPr>
      </p:pic>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spTree>
    <p:extLst>
      <p:ext uri="{BB962C8B-B14F-4D97-AF65-F5344CB8AC3E}">
        <p14:creationId xmlns:p14="http://schemas.microsoft.com/office/powerpoint/2010/main" val="250648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de-CH" dirty="0"/>
              <a:t>Wozu eine Gefahrenkennzeichnung für chemische Produkte?</a:t>
            </a:r>
            <a:br>
              <a:rPr lang="de-CH" dirty="0"/>
            </a:b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lvl="1">
              <a:lnSpc>
                <a:spcPct val="100000"/>
              </a:lnSpc>
              <a:spcAft>
                <a:spcPts val="0"/>
              </a:spcAft>
              <a:tabLst>
                <a:tab pos="270510" algn="l"/>
              </a:tabLst>
            </a:pPr>
            <a:r>
              <a:rPr lang="de-CH" dirty="0"/>
              <a:t>Wer chemische Produkte verwendet, trägt Verantwortung – denn von Chemikalien können vielfältige Gefahren ausgehen.</a:t>
            </a:r>
            <a:br>
              <a:rPr lang="de-CH" dirty="0"/>
            </a:br>
            <a:endParaRPr lang="de-CH" dirty="0"/>
          </a:p>
          <a:p>
            <a:pPr lvl="1">
              <a:lnSpc>
                <a:spcPct val="100000"/>
              </a:lnSpc>
              <a:spcAft>
                <a:spcPts val="0"/>
              </a:spcAft>
              <a:tabLst>
                <a:tab pos="270510" algn="l"/>
              </a:tabLst>
            </a:pPr>
            <a:r>
              <a:rPr lang="de-CH" dirty="0"/>
              <a:t>Die Kennzeichnung auf der Etikette erlaubt eine erste Orientierung über die Gefahren des Produkts.</a:t>
            </a:r>
            <a:br>
              <a:rPr lang="de-CH" dirty="0"/>
            </a:br>
            <a:endParaRPr lang="de-CH" dirty="0"/>
          </a:p>
          <a:p>
            <a:pPr lvl="1">
              <a:lnSpc>
                <a:spcPct val="100000"/>
              </a:lnSpc>
              <a:spcAft>
                <a:spcPts val="0"/>
              </a:spcAft>
              <a:tabLst>
                <a:tab pos="270510" algn="l"/>
              </a:tabLst>
            </a:pPr>
            <a:r>
              <a:rPr lang="de-DE" dirty="0"/>
              <a:t>Die Sicherheitshinweise geben eine grobe Anweisung zu Umgang, Verwendung, </a:t>
            </a:r>
            <a:r>
              <a:rPr lang="de-DE" dirty="0" err="1"/>
              <a:t>Schutzmassnahmen</a:t>
            </a:r>
            <a:r>
              <a:rPr lang="de-DE" dirty="0"/>
              <a:t>, Entsorgung und zum Vorgehen bei Unfällen.</a:t>
            </a:r>
          </a:p>
          <a:p>
            <a:pPr marL="261962" lvl="2" indent="0">
              <a:buNone/>
            </a:pPr>
            <a:endParaRPr lang="de-DE" dirty="0"/>
          </a:p>
          <a:p>
            <a:pPr marL="0" lvl="1" indent="0">
              <a:buNone/>
            </a:pPr>
            <a:r>
              <a:rPr lang="de-CH" dirty="0"/>
              <a:t> </a:t>
            </a:r>
            <a:r>
              <a:rPr lang="de-CH" dirty="0">
                <a:hlinkClick r:id="rId3"/>
              </a:rPr>
              <a:t>cheminfo.ch</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3</a:t>
            </a:fld>
            <a:endParaRPr lang="de-CH"/>
          </a:p>
        </p:txBody>
      </p:sp>
    </p:spTree>
    <p:extLst>
      <p:ext uri="{BB962C8B-B14F-4D97-AF65-F5344CB8AC3E}">
        <p14:creationId xmlns:p14="http://schemas.microsoft.com/office/powerpoint/2010/main" val="80342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de-DE" dirty="0"/>
              <a:t>Bewusst einkaufen</a:t>
            </a:r>
            <a:endParaRPr lang="de-CH" dirty="0"/>
          </a:p>
        </p:txBody>
      </p:sp>
      <p:sp>
        <p:nvSpPr>
          <p:cNvPr id="3" name="Inhaltsplatzhalter 2"/>
          <p:cNvSpPr>
            <a:spLocks noGrp="1"/>
          </p:cNvSpPr>
          <p:nvPr>
            <p:ph idx="1"/>
          </p:nvPr>
        </p:nvSpPr>
        <p:spPr>
          <a:xfrm>
            <a:off x="479376" y="1484784"/>
            <a:ext cx="5472610" cy="4692179"/>
          </a:xfrm>
        </p:spPr>
        <p:txBody>
          <a:bodyPr>
            <a:normAutofit/>
          </a:bodyPr>
          <a:lstStyle/>
          <a:p>
            <a:pPr lvl="1">
              <a:lnSpc>
                <a:spcPct val="100000"/>
              </a:lnSpc>
              <a:spcAft>
                <a:spcPts val="0"/>
              </a:spcAft>
              <a:tabLst>
                <a:tab pos="270510" algn="l"/>
              </a:tabLst>
            </a:pPr>
            <a:r>
              <a:rPr lang="de-DE" dirty="0"/>
              <a:t>Beim Kauf und vor dem Gebrauch auf die Gefahrensymbole und Sicherheitshinweise achten.</a:t>
            </a:r>
          </a:p>
          <a:p>
            <a:pPr lvl="1">
              <a:spcBef>
                <a:spcPts val="1200"/>
              </a:spcBef>
              <a:spcAft>
                <a:spcPts val="0"/>
              </a:spcAft>
              <a:tabLst>
                <a:tab pos="270510" algn="l"/>
              </a:tabLst>
            </a:pPr>
            <a:r>
              <a:rPr lang="de-DE" dirty="0"/>
              <a:t>Giftige durch ungiftige Produkte ersetzen.</a:t>
            </a: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4</a:t>
            </a:fld>
            <a:endParaRPr lang="de-CH"/>
          </a:p>
        </p:txBody>
      </p:sp>
      <p:pic>
        <p:nvPicPr>
          <p:cNvPr id="5" name="Grafik 4" descr="Ein Bild, das Text enthält.&#10;&#10;Automatisch generierte Beschreibung">
            <a:extLst>
              <a:ext uri="{FF2B5EF4-FFF2-40B4-BE49-F238E27FC236}">
                <a16:creationId xmlns:a16="http://schemas.microsoft.com/office/drawing/2014/main" id="{BB541797-EF92-0F9B-12F3-C45242BBC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021" b="1"/>
          <a:stretch/>
        </p:blipFill>
        <p:spPr>
          <a:xfrm>
            <a:off x="6239967" y="1484784"/>
            <a:ext cx="5472610" cy="4692179"/>
          </a:xfrm>
          <a:prstGeom prst="rect">
            <a:avLst/>
          </a:prstGeom>
          <a:noFill/>
        </p:spPr>
      </p:pic>
    </p:spTree>
    <p:extLst>
      <p:ext uri="{BB962C8B-B14F-4D97-AF65-F5344CB8AC3E}">
        <p14:creationId xmlns:p14="http://schemas.microsoft.com/office/powerpoint/2010/main" val="10224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a:xfrm>
            <a:off x="6239967" y="1340769"/>
            <a:ext cx="5472610" cy="4896520"/>
          </a:xfrm>
        </p:spPr>
        <p:txBody>
          <a:bodyPr>
            <a:normAutofit/>
          </a:bodyPr>
          <a:lstStyle/>
          <a:p>
            <a:pPr lvl="1">
              <a:spcAft>
                <a:spcPts val="600"/>
              </a:spcAft>
              <a:tabLst>
                <a:tab pos="270510" algn="l"/>
              </a:tabLst>
            </a:pPr>
            <a:r>
              <a:rPr lang="de-CH">
                <a:effectLst/>
              </a:rPr>
              <a:t>Auf Gefahrensymbole achten.</a:t>
            </a:r>
          </a:p>
          <a:p>
            <a:pPr lvl="1">
              <a:spcAft>
                <a:spcPts val="600"/>
              </a:spcAft>
              <a:tabLst>
                <a:tab pos="270510" algn="l"/>
              </a:tabLst>
            </a:pPr>
            <a:r>
              <a:rPr lang="de-CH">
                <a:effectLst/>
              </a:rPr>
              <a:t>Sicherheitshinweise befolgen.</a:t>
            </a:r>
          </a:p>
          <a:p>
            <a:pPr lvl="1">
              <a:spcAft>
                <a:spcPts val="600"/>
              </a:spcAft>
              <a:tabLst>
                <a:tab pos="270510" algn="l"/>
              </a:tabLst>
            </a:pPr>
            <a:r>
              <a:rPr lang="de-CH">
                <a:effectLst/>
              </a:rPr>
              <a:t>Angemessene Schutzausrüstung (Schutzhandschuhe und/oder Schutzbrille) tragen.</a:t>
            </a:r>
          </a:p>
          <a:p>
            <a:pPr lvl="1">
              <a:spcAft>
                <a:spcPts val="600"/>
              </a:spcAft>
              <a:tabLst>
                <a:tab pos="270510" algn="l"/>
              </a:tabLst>
            </a:pPr>
            <a:r>
              <a:rPr lang="de-DE">
                <a:effectLst/>
              </a:rPr>
              <a:t>Bei Dämpfen für gute Belüftung sorgen.</a:t>
            </a:r>
            <a:endParaRPr lang="de-CH">
              <a:effectLst/>
            </a:endParaRPr>
          </a:p>
          <a:p>
            <a:pPr lvl="1">
              <a:spcAft>
                <a:spcPts val="600"/>
              </a:spcAft>
              <a:tabLst>
                <a:tab pos="270510" algn="l"/>
              </a:tabLst>
            </a:pPr>
            <a:r>
              <a:rPr lang="de-CH">
                <a:effectLst/>
              </a:rPr>
              <a:t>Nicht achtlos stehen lassen.</a:t>
            </a:r>
          </a:p>
        </p:txBody>
      </p:sp>
      <p:pic>
        <p:nvPicPr>
          <p:cNvPr id="6" name="Grafik 5" descr="Ein Bild, das Person, drinnen, Vorbereiten enthält.&#10;&#10;Automatisch generierte Beschreibung">
            <a:extLst>
              <a:ext uri="{FF2B5EF4-FFF2-40B4-BE49-F238E27FC236}">
                <a16:creationId xmlns:a16="http://schemas.microsoft.com/office/drawing/2014/main" id="{BADC5794-C60C-D4F1-06CF-A2632952AA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33" r="18183"/>
          <a:stretch/>
        </p:blipFill>
        <p:spPr>
          <a:xfrm>
            <a:off x="263524" y="1268414"/>
            <a:ext cx="5760468" cy="4968875"/>
          </a:xfrm>
          <a:prstGeom prst="rect">
            <a:avLst/>
          </a:prstGeom>
          <a:no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Sicherer Gebrauch</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5</a:t>
            </a:fld>
            <a:endParaRPr lang="de-CH"/>
          </a:p>
        </p:txBody>
      </p:sp>
    </p:spTree>
    <p:extLst>
      <p:ext uri="{BB962C8B-B14F-4D97-AF65-F5344CB8AC3E}">
        <p14:creationId xmlns:p14="http://schemas.microsoft.com/office/powerpoint/2010/main" val="416748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Was beinhaltet die Etikette?</a:t>
            </a:r>
            <a:endParaRPr lang="de-CH" dirty="0"/>
          </a:p>
        </p:txBody>
      </p:sp>
      <p:sp>
        <p:nvSpPr>
          <p:cNvPr id="2" name="Inhaltsplatzhalter 1">
            <a:extLst>
              <a:ext uri="{FF2B5EF4-FFF2-40B4-BE49-F238E27FC236}">
                <a16:creationId xmlns:a16="http://schemas.microsoft.com/office/drawing/2014/main" id="{52F1A9E7-DCAE-453A-AEAC-95CB096A628B}"/>
              </a:ext>
            </a:extLst>
          </p:cNvPr>
          <p:cNvSpPr>
            <a:spLocks noGrp="1"/>
          </p:cNvSpPr>
          <p:nvPr>
            <p:ph idx="1"/>
          </p:nvPr>
        </p:nvSpPr>
        <p:spPr>
          <a:xfrm>
            <a:off x="479376" y="1484784"/>
            <a:ext cx="5472610" cy="4692179"/>
          </a:xfrm>
        </p:spPr>
        <p:txBody>
          <a:bodyPr>
            <a:normAutofit lnSpcReduction="10000"/>
          </a:bodyPr>
          <a:lstStyle/>
          <a:p>
            <a:pPr marL="0" lvl="1" indent="0">
              <a:lnSpc>
                <a:spcPct val="100000"/>
              </a:lnSpc>
              <a:spcAft>
                <a:spcPts val="0"/>
              </a:spcAft>
              <a:buNone/>
              <a:tabLst>
                <a:tab pos="270510" algn="l"/>
              </a:tabLst>
            </a:pPr>
            <a:r>
              <a:rPr lang="de-CH" b="1" dirty="0">
                <a:solidFill>
                  <a:schemeClr val="accent2"/>
                </a:solidFill>
                <a:cs typeface="Times New Roman" panose="02020603050405020304" pitchFamily="18" charset="0"/>
              </a:rPr>
              <a:t>Gefahrensymbole: </a:t>
            </a:r>
            <a:br>
              <a:rPr lang="de-CH" dirty="0">
                <a:solidFill>
                  <a:srgbClr val="333333"/>
                </a:solidFill>
                <a:cs typeface="Times New Roman" panose="02020603050405020304" pitchFamily="18" charset="0"/>
              </a:rPr>
            </a:br>
            <a:r>
              <a:rPr lang="de-CH" sz="2200" dirty="0">
                <a:solidFill>
                  <a:srgbClr val="333333"/>
                </a:solidFill>
                <a:cs typeface="Times New Roman" panose="02020603050405020304" pitchFamily="18" charset="0"/>
              </a:rPr>
              <a:t>Geben Hinweise auf die Hauptgefahr.</a:t>
            </a:r>
          </a:p>
          <a:p>
            <a:pPr marL="0" lvl="1" indent="0">
              <a:lnSpc>
                <a:spcPct val="100000"/>
              </a:lnSpc>
              <a:spcAft>
                <a:spcPts val="0"/>
              </a:spcAft>
              <a:buNone/>
              <a:tabLst>
                <a:tab pos="270510" algn="l"/>
              </a:tabLst>
            </a:pPr>
            <a:br>
              <a:rPr lang="de-CH" dirty="0">
                <a:solidFill>
                  <a:srgbClr val="333333"/>
                </a:solidFill>
                <a:cs typeface="Times New Roman" panose="02020603050405020304" pitchFamily="18" charset="0"/>
              </a:rPr>
            </a:br>
            <a:r>
              <a:rPr lang="de-CH" b="1" dirty="0">
                <a:solidFill>
                  <a:schemeClr val="accent2"/>
                </a:solidFill>
                <a:cs typeface="Times New Roman" panose="02020603050405020304" pitchFamily="18" charset="0"/>
              </a:rPr>
              <a:t>Gefahrenhinweise:</a:t>
            </a:r>
            <a:br>
              <a:rPr lang="de-CH" dirty="0">
                <a:solidFill>
                  <a:srgbClr val="333333"/>
                </a:solidFill>
                <a:cs typeface="Times New Roman" panose="02020603050405020304" pitchFamily="18" charset="0"/>
              </a:rPr>
            </a:br>
            <a:r>
              <a:rPr lang="de-CH" sz="2200" dirty="0">
                <a:solidFill>
                  <a:srgbClr val="333333"/>
                </a:solidFill>
                <a:cs typeface="Times New Roman" panose="02020603050405020304" pitchFamily="18" charset="0"/>
              </a:rPr>
              <a:t>Beschreiben die Gefahren detailliert.</a:t>
            </a:r>
          </a:p>
          <a:p>
            <a:pPr marL="0" lvl="1" indent="0">
              <a:lnSpc>
                <a:spcPct val="100000"/>
              </a:lnSpc>
              <a:spcAft>
                <a:spcPts val="0"/>
              </a:spcAft>
              <a:buNone/>
              <a:tabLst>
                <a:tab pos="270510" algn="l"/>
              </a:tabLst>
            </a:pPr>
            <a:br>
              <a:rPr lang="de-CH" dirty="0">
                <a:solidFill>
                  <a:srgbClr val="333333"/>
                </a:solidFill>
                <a:cs typeface="Times New Roman" panose="02020603050405020304" pitchFamily="18" charset="0"/>
              </a:rPr>
            </a:br>
            <a:r>
              <a:rPr lang="de-CH" b="1" dirty="0">
                <a:solidFill>
                  <a:schemeClr val="accent2"/>
                </a:solidFill>
                <a:cs typeface="Times New Roman" panose="02020603050405020304" pitchFamily="18" charset="0"/>
              </a:rPr>
              <a:t>Sicherheitshinweise:</a:t>
            </a:r>
            <a:br>
              <a:rPr lang="de-CH" dirty="0">
                <a:solidFill>
                  <a:srgbClr val="333333"/>
                </a:solidFill>
                <a:cs typeface="Times New Roman" panose="02020603050405020304" pitchFamily="18" charset="0"/>
              </a:rPr>
            </a:br>
            <a:r>
              <a:rPr lang="de-CH" sz="2200" dirty="0">
                <a:solidFill>
                  <a:srgbClr val="333333"/>
                </a:solidFill>
                <a:cs typeface="Times New Roman" panose="02020603050405020304" pitchFamily="18" charset="0"/>
              </a:rPr>
              <a:t>Beschreiben, wie man sich verhalten soll, um die Gefahren zu beherrschen.</a:t>
            </a:r>
          </a:p>
          <a:p>
            <a:pPr marL="0" lvl="1" indent="0">
              <a:lnSpc>
                <a:spcPct val="100000"/>
              </a:lnSpc>
              <a:spcAft>
                <a:spcPts val="0"/>
              </a:spcAft>
              <a:buNone/>
              <a:tabLst>
                <a:tab pos="270510" algn="l"/>
              </a:tabLst>
            </a:pPr>
            <a:br>
              <a:rPr lang="de-CH" sz="2200" dirty="0">
                <a:solidFill>
                  <a:srgbClr val="333333"/>
                </a:solidFill>
                <a:cs typeface="Times New Roman" panose="02020603050405020304" pitchFamily="18" charset="0"/>
              </a:rPr>
            </a:br>
            <a:r>
              <a:rPr lang="de-CH" b="1" dirty="0">
                <a:solidFill>
                  <a:schemeClr val="accent2"/>
                </a:solidFill>
                <a:cs typeface="Times New Roman" panose="02020603050405020304" pitchFamily="18" charset="0"/>
              </a:rPr>
              <a:t>Gefahrenstufe:</a:t>
            </a:r>
            <a:br>
              <a:rPr lang="de-CH" dirty="0">
                <a:solidFill>
                  <a:srgbClr val="333333"/>
                </a:solidFill>
                <a:cs typeface="Times New Roman" panose="02020603050405020304" pitchFamily="18" charset="0"/>
              </a:rPr>
            </a:br>
            <a:r>
              <a:rPr lang="de-CH" sz="2200" dirty="0">
                <a:solidFill>
                  <a:srgbClr val="333333"/>
                </a:solidFill>
                <a:cs typeface="Times New Roman" panose="02020603050405020304" pitchFamily="18" charset="0"/>
              </a:rPr>
              <a:t>Alle als gefährlich eingestuften Chemikalien enthalten entweder die Warnung «Gefahr» oder «Achtung».</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6</a:t>
            </a:fld>
            <a:endParaRPr lang="de-CH"/>
          </a:p>
        </p:txBody>
      </p:sp>
      <p:pic>
        <p:nvPicPr>
          <p:cNvPr id="6" name="Grafik 5" descr="Ein Bild, das Text, Flasche, Lotion enthält.&#10;&#10;Automatisch generierte Beschreibung">
            <a:extLst>
              <a:ext uri="{FF2B5EF4-FFF2-40B4-BE49-F238E27FC236}">
                <a16:creationId xmlns:a16="http://schemas.microsoft.com/office/drawing/2014/main" id="{975517CE-6D66-65E5-95B4-3ECA9B7AA510}"/>
              </a:ext>
            </a:extLst>
          </p:cNvPr>
          <p:cNvPicPr>
            <a:picLocks noChangeAspect="1"/>
          </p:cNvPicPr>
          <p:nvPr/>
        </p:nvPicPr>
        <p:blipFill>
          <a:blip r:embed="rId3"/>
          <a:stretch>
            <a:fillRect/>
          </a:stretch>
        </p:blipFill>
        <p:spPr>
          <a:xfrm>
            <a:off x="7104112" y="582151"/>
            <a:ext cx="4200525" cy="5572760"/>
          </a:xfrm>
          <a:prstGeom prst="rect">
            <a:avLst/>
          </a:prstGeom>
        </p:spPr>
      </p:pic>
    </p:spTree>
    <p:extLst>
      <p:ext uri="{BB962C8B-B14F-4D97-AF65-F5344CB8AC3E}">
        <p14:creationId xmlns:p14="http://schemas.microsoft.com/office/powerpoint/2010/main" val="397048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Die neun Gefahrensymbole</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7</a:t>
            </a:fld>
            <a:endParaRPr lang="de-CH"/>
          </a:p>
        </p:txBody>
      </p:sp>
      <p:pic>
        <p:nvPicPr>
          <p:cNvPr id="6" name="Inhaltsplatzhalter 5">
            <a:extLst>
              <a:ext uri="{FF2B5EF4-FFF2-40B4-BE49-F238E27FC236}">
                <a16:creationId xmlns:a16="http://schemas.microsoft.com/office/drawing/2014/main" id="{2192D0D0-CDA6-DAB0-95CC-33D3A386EC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392" y="1550407"/>
            <a:ext cx="1219200" cy="1219200"/>
          </a:xfrm>
          <a:prstGeom prst="rect">
            <a:avLst/>
          </a:prstGeom>
        </p:spPr>
      </p:pic>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de-CH" sz="1800" b="1" dirty="0"/>
              <a:t>VORSICHT GEFÄHRLICH</a:t>
            </a:r>
          </a:p>
          <a:p>
            <a:pPr>
              <a:lnSpc>
                <a:spcPct val="100000"/>
              </a:lnSpc>
              <a:spcAft>
                <a:spcPts val="0"/>
              </a:spcAft>
              <a:buNone/>
            </a:pPr>
            <a:r>
              <a:rPr lang="de-CH" sz="1800" dirty="0"/>
              <a:t>Kann die Haut irritieren. Allergien oder Ekzeme auslösen, Schläfrigkeit verursachen. Kann nach einmaligem Kontakt Vergiftungen auslösen. Kann die Ozonschicht schädigen.</a:t>
            </a:r>
          </a:p>
        </p:txBody>
      </p:sp>
      <p:pic>
        <p:nvPicPr>
          <p:cNvPr id="8" name="Grafik 7">
            <a:extLst>
              <a:ext uri="{FF2B5EF4-FFF2-40B4-BE49-F238E27FC236}">
                <a16:creationId xmlns:a16="http://schemas.microsoft.com/office/drawing/2014/main" id="{5FE8CEBA-ECDB-B413-9B1E-E9123D345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7" y="3068960"/>
            <a:ext cx="1226897" cy="1226897"/>
          </a:xfrm>
          <a:prstGeom prst="rect">
            <a:avLst/>
          </a:prstGeom>
        </p:spPr>
      </p:pic>
      <p:sp>
        <p:nvSpPr>
          <p:cNvPr id="9" name="Textfeld 8">
            <a:extLst>
              <a:ext uri="{FF2B5EF4-FFF2-40B4-BE49-F238E27FC236}">
                <a16:creationId xmlns:a16="http://schemas.microsoft.com/office/drawing/2014/main" id="{3D06E39E-10EC-7E10-ABB9-DEAE76590C87}"/>
              </a:ext>
            </a:extLst>
          </p:cNvPr>
          <p:cNvSpPr txBox="1"/>
          <p:nvPr/>
        </p:nvSpPr>
        <p:spPr>
          <a:xfrm>
            <a:off x="2423591" y="3045647"/>
            <a:ext cx="9288983" cy="1200329"/>
          </a:xfrm>
          <a:prstGeom prst="rect">
            <a:avLst/>
          </a:prstGeom>
          <a:noFill/>
        </p:spPr>
        <p:txBody>
          <a:bodyPr wrap="square" rtlCol="0">
            <a:spAutoFit/>
          </a:bodyPr>
          <a:lstStyle/>
          <a:p>
            <a:pPr>
              <a:lnSpc>
                <a:spcPct val="100000"/>
              </a:lnSpc>
              <a:spcAft>
                <a:spcPts val="0"/>
              </a:spcAft>
              <a:buNone/>
            </a:pPr>
            <a:r>
              <a:rPr lang="de-CH" sz="1800" b="1" dirty="0"/>
              <a:t>HOCHENTZÜNDLICH</a:t>
            </a:r>
          </a:p>
          <a:p>
            <a:pPr>
              <a:lnSpc>
                <a:spcPct val="100000"/>
              </a:lnSpc>
              <a:spcAft>
                <a:spcPts val="0"/>
              </a:spcAft>
              <a:buNone/>
            </a:pPr>
            <a:r>
              <a:rPr lang="de-CH" sz="1800" dirty="0"/>
              <a:t>Kann sich durch den Kontakt mit Flammen und Funken, durch Schläge, Reibung, Erhitzung, Luft- oder Wasserkontakt entzünden. Kann sich bei falscher Lagerung auch ohne Fremdeinwirkung selber entzünden.</a:t>
            </a:r>
          </a:p>
        </p:txBody>
      </p:sp>
      <p:pic>
        <p:nvPicPr>
          <p:cNvPr id="10" name="Grafik 9">
            <a:extLst>
              <a:ext uri="{FF2B5EF4-FFF2-40B4-BE49-F238E27FC236}">
                <a16:creationId xmlns:a16="http://schemas.microsoft.com/office/drawing/2014/main" id="{B3C29C37-FA1F-B5F5-38B2-6B9C6F92B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06" y="4595210"/>
            <a:ext cx="1226897" cy="1226897"/>
          </a:xfrm>
          <a:prstGeom prst="rect">
            <a:avLst/>
          </a:prstGeom>
        </p:spPr>
      </p:pic>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162802" cy="1200329"/>
          </a:xfrm>
          <a:prstGeom prst="rect">
            <a:avLst/>
          </a:prstGeom>
          <a:noFill/>
        </p:spPr>
        <p:txBody>
          <a:bodyPr wrap="square" rtlCol="0">
            <a:spAutoFit/>
          </a:bodyPr>
          <a:lstStyle/>
          <a:p>
            <a:pPr>
              <a:lnSpc>
                <a:spcPct val="100000"/>
              </a:lnSpc>
              <a:spcAft>
                <a:spcPts val="0"/>
              </a:spcAft>
              <a:buNone/>
            </a:pPr>
            <a:r>
              <a:rPr lang="de-CH" sz="1800" b="1" dirty="0"/>
              <a:t>BRANDFÖRDERND</a:t>
            </a:r>
          </a:p>
          <a:p>
            <a:pPr>
              <a:lnSpc>
                <a:spcPct val="100000"/>
              </a:lnSpc>
              <a:spcAft>
                <a:spcPts val="0"/>
              </a:spcAft>
              <a:buNone/>
            </a:pPr>
            <a:r>
              <a:rPr lang="de-CH" sz="1800" dirty="0"/>
              <a:t>Kann Brände verursachen oder beschleunigen. Setzt beim Brand Sauerstoff frei, lässt sich daher nur mit speziellen Mitteln löschen. Ein Ersticken der Flammen ist unmöglich.</a:t>
            </a:r>
          </a:p>
        </p:txBody>
      </p:sp>
    </p:spTree>
    <p:extLst>
      <p:ext uri="{BB962C8B-B14F-4D97-AF65-F5344CB8AC3E}">
        <p14:creationId xmlns:p14="http://schemas.microsoft.com/office/powerpoint/2010/main" val="197700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Die 9 Gefahrensymbole</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8</a:t>
            </a:fld>
            <a:endParaRPr lang="de-CH"/>
          </a:p>
        </p:txBody>
      </p:sp>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de-CH" sz="1800" b="1" dirty="0"/>
              <a:t>EXPLOSIV</a:t>
            </a:r>
          </a:p>
          <a:p>
            <a:pPr>
              <a:lnSpc>
                <a:spcPct val="100000"/>
              </a:lnSpc>
              <a:spcAft>
                <a:spcPts val="0"/>
              </a:spcAft>
              <a:buNone/>
            </a:pPr>
            <a:r>
              <a:rPr lang="de-CH" sz="1800" dirty="0"/>
              <a:t>Kann explodieren durch Kontakt mit Flammen oder Funken, nach Schlägen, Reibung oder Erhitzung. Kann bei falscher Lagerung auch ohne Fremdeinwirkung zu Explosionen führen.</a:t>
            </a:r>
          </a:p>
        </p:txBody>
      </p:sp>
      <p:sp>
        <p:nvSpPr>
          <p:cNvPr id="9" name="Textfeld 8">
            <a:extLst>
              <a:ext uri="{FF2B5EF4-FFF2-40B4-BE49-F238E27FC236}">
                <a16:creationId xmlns:a16="http://schemas.microsoft.com/office/drawing/2014/main" id="{3D06E39E-10EC-7E10-ABB9-DEAE76590C87}"/>
              </a:ext>
            </a:extLst>
          </p:cNvPr>
          <p:cNvSpPr txBox="1"/>
          <p:nvPr/>
        </p:nvSpPr>
        <p:spPr>
          <a:xfrm>
            <a:off x="2423591" y="3045647"/>
            <a:ext cx="9162803" cy="1200329"/>
          </a:xfrm>
          <a:prstGeom prst="rect">
            <a:avLst/>
          </a:prstGeom>
          <a:noFill/>
        </p:spPr>
        <p:txBody>
          <a:bodyPr wrap="square" rtlCol="0">
            <a:spAutoFit/>
          </a:bodyPr>
          <a:lstStyle/>
          <a:p>
            <a:pPr>
              <a:lnSpc>
                <a:spcPct val="100000"/>
              </a:lnSpc>
              <a:spcAft>
                <a:spcPts val="0"/>
              </a:spcAft>
              <a:buNone/>
            </a:pPr>
            <a:r>
              <a:rPr lang="de-CH" sz="1800" b="1" dirty="0"/>
              <a:t>GAS UNTER DRUCK</a:t>
            </a:r>
          </a:p>
          <a:p>
            <a:pPr>
              <a:lnSpc>
                <a:spcPct val="100000"/>
              </a:lnSpc>
              <a:spcAft>
                <a:spcPts val="0"/>
              </a:spcAft>
              <a:buNone/>
            </a:pPr>
            <a:r>
              <a:rPr lang="de-CH" sz="1800" dirty="0"/>
              <a:t>Enthält komprimierte, verflüssigte oder gelöste Gase. Geruchlose oder unsichtbare Gase können unbemerkt entweichen. Behälter mit komprimierten Gasen können durch Hitze oder Verformung bersten.</a:t>
            </a:r>
          </a:p>
        </p:txBody>
      </p:sp>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288984" cy="923330"/>
          </a:xfrm>
          <a:prstGeom prst="rect">
            <a:avLst/>
          </a:prstGeom>
          <a:noFill/>
        </p:spPr>
        <p:txBody>
          <a:bodyPr wrap="square" rtlCol="0">
            <a:spAutoFit/>
          </a:bodyPr>
          <a:lstStyle/>
          <a:p>
            <a:pPr>
              <a:lnSpc>
                <a:spcPct val="100000"/>
              </a:lnSpc>
              <a:spcAft>
                <a:spcPts val="0"/>
              </a:spcAft>
              <a:buNone/>
            </a:pPr>
            <a:r>
              <a:rPr lang="de-CH" sz="1800" b="1" dirty="0"/>
              <a:t>GEWÄSSERGEFÄHRDEND</a:t>
            </a:r>
          </a:p>
          <a:p>
            <a:pPr>
              <a:lnSpc>
                <a:spcPct val="100000"/>
              </a:lnSpc>
              <a:spcAft>
                <a:spcPts val="0"/>
              </a:spcAft>
              <a:buNone/>
            </a:pPr>
            <a:r>
              <a:rPr lang="de-CH" sz="1800" dirty="0"/>
              <a:t>Kann Wasserorganismen wie Fische, Wasserinsekten und Wasserpflanzen in geringen Konzentrationen akut oder durch Langzeitwirkung schädigen.</a:t>
            </a:r>
          </a:p>
        </p:txBody>
      </p:sp>
      <p:pic>
        <p:nvPicPr>
          <p:cNvPr id="13" name="Grafik 12">
            <a:extLst>
              <a:ext uri="{FF2B5EF4-FFF2-40B4-BE49-F238E27FC236}">
                <a16:creationId xmlns:a16="http://schemas.microsoft.com/office/drawing/2014/main" id="{236630FB-8850-8359-0193-0EACF93EE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06" y="1618598"/>
            <a:ext cx="1226897" cy="1220732"/>
          </a:xfrm>
          <a:prstGeom prst="rect">
            <a:avLst/>
          </a:prstGeom>
        </p:spPr>
      </p:pic>
      <p:pic>
        <p:nvPicPr>
          <p:cNvPr id="14" name="Grafik 13">
            <a:extLst>
              <a:ext uri="{FF2B5EF4-FFF2-40B4-BE49-F238E27FC236}">
                <a16:creationId xmlns:a16="http://schemas.microsoft.com/office/drawing/2014/main" id="{8455331D-7351-C072-4FC9-1B94E8FE5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5" y="3038126"/>
            <a:ext cx="1226897" cy="1226897"/>
          </a:xfrm>
          <a:prstGeom prst="rect">
            <a:avLst/>
          </a:prstGeom>
        </p:spPr>
      </p:pic>
      <p:pic>
        <p:nvPicPr>
          <p:cNvPr id="15" name="Grafik 14">
            <a:extLst>
              <a:ext uri="{FF2B5EF4-FFF2-40B4-BE49-F238E27FC236}">
                <a16:creationId xmlns:a16="http://schemas.microsoft.com/office/drawing/2014/main" id="{C820A65B-3A9B-94E6-BE4A-BFDFA1BBC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04" y="4522975"/>
            <a:ext cx="1226897" cy="1226897"/>
          </a:xfrm>
          <a:prstGeom prst="rect">
            <a:avLst/>
          </a:prstGeom>
        </p:spPr>
      </p:pic>
    </p:spTree>
    <p:extLst>
      <p:ext uri="{BB962C8B-B14F-4D97-AF65-F5344CB8AC3E}">
        <p14:creationId xmlns:p14="http://schemas.microsoft.com/office/powerpoint/2010/main" val="238332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a:xfrm>
            <a:off x="479377" y="365126"/>
            <a:ext cx="11233248" cy="315911"/>
          </a:xfrm>
        </p:spPr>
        <p:txBody>
          <a:bodyPr anchor="t">
            <a:noAutofit/>
          </a:bodyPr>
          <a:lstStyle/>
          <a:p>
            <a:pPr>
              <a:lnSpc>
                <a:spcPct val="90000"/>
              </a:lnSpc>
            </a:pPr>
            <a:r>
              <a:rPr lang="de-DE" dirty="0"/>
              <a:t>Die 9 Gefahrensymbole</a:t>
            </a:r>
            <a:endParaRPr lang="de-CH" dirty="0"/>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9</a:t>
            </a:fld>
            <a:endParaRPr lang="de-CH"/>
          </a:p>
        </p:txBody>
      </p:sp>
      <p:sp>
        <p:nvSpPr>
          <p:cNvPr id="7" name="Textfeld 6">
            <a:extLst>
              <a:ext uri="{FF2B5EF4-FFF2-40B4-BE49-F238E27FC236}">
                <a16:creationId xmlns:a16="http://schemas.microsoft.com/office/drawing/2014/main" id="{5E31E88E-575A-EFC7-F6F6-9A89142F1DDD}"/>
              </a:ext>
            </a:extLst>
          </p:cNvPr>
          <p:cNvSpPr txBox="1"/>
          <p:nvPr/>
        </p:nvSpPr>
        <p:spPr>
          <a:xfrm>
            <a:off x="2423592" y="1628800"/>
            <a:ext cx="9288984" cy="1200329"/>
          </a:xfrm>
          <a:prstGeom prst="rect">
            <a:avLst/>
          </a:prstGeom>
          <a:noFill/>
        </p:spPr>
        <p:txBody>
          <a:bodyPr wrap="square" rtlCol="0">
            <a:spAutoFit/>
          </a:bodyPr>
          <a:lstStyle/>
          <a:p>
            <a:pPr>
              <a:lnSpc>
                <a:spcPct val="100000"/>
              </a:lnSpc>
              <a:spcAft>
                <a:spcPts val="0"/>
              </a:spcAft>
              <a:buNone/>
            </a:pPr>
            <a:r>
              <a:rPr lang="de-CH" sz="1800" b="1" dirty="0"/>
              <a:t>ÄTZEND</a:t>
            </a:r>
          </a:p>
          <a:p>
            <a:pPr>
              <a:lnSpc>
                <a:spcPct val="100000"/>
              </a:lnSpc>
              <a:spcAft>
                <a:spcPts val="0"/>
              </a:spcAft>
              <a:buNone/>
            </a:pPr>
            <a:r>
              <a:rPr lang="de-CH" sz="1800" dirty="0"/>
              <a:t>Kann schwere Hautverätzungen und Augenschäden verursachen. Kann bestimmte Materialien auflösen (z. B. Textilien). Ist schädlich für Tiere, Pflanzen und organisches Material aller Art.</a:t>
            </a:r>
          </a:p>
        </p:txBody>
      </p:sp>
      <p:sp>
        <p:nvSpPr>
          <p:cNvPr id="9" name="Textfeld 8">
            <a:extLst>
              <a:ext uri="{FF2B5EF4-FFF2-40B4-BE49-F238E27FC236}">
                <a16:creationId xmlns:a16="http://schemas.microsoft.com/office/drawing/2014/main" id="{3D06E39E-10EC-7E10-ABB9-DEAE76590C87}"/>
              </a:ext>
            </a:extLst>
          </p:cNvPr>
          <p:cNvSpPr txBox="1"/>
          <p:nvPr/>
        </p:nvSpPr>
        <p:spPr>
          <a:xfrm>
            <a:off x="2423592" y="3045647"/>
            <a:ext cx="9288984" cy="1477328"/>
          </a:xfrm>
          <a:prstGeom prst="rect">
            <a:avLst/>
          </a:prstGeom>
          <a:noFill/>
        </p:spPr>
        <p:txBody>
          <a:bodyPr wrap="square" rtlCol="0">
            <a:spAutoFit/>
          </a:bodyPr>
          <a:lstStyle/>
          <a:p>
            <a:pPr>
              <a:lnSpc>
                <a:spcPct val="100000"/>
              </a:lnSpc>
              <a:spcAft>
                <a:spcPts val="0"/>
              </a:spcAft>
              <a:buNone/>
            </a:pPr>
            <a:r>
              <a:rPr lang="de-CH" sz="1800" b="1" dirty="0"/>
              <a:t>GESUNDHEITSSCHÄDIGEND</a:t>
            </a:r>
          </a:p>
          <a:p>
            <a:pPr>
              <a:lnSpc>
                <a:spcPct val="100000"/>
              </a:lnSpc>
              <a:spcAft>
                <a:spcPts val="0"/>
              </a:spcAft>
              <a:buNone/>
            </a:pPr>
            <a:r>
              <a:rPr lang="de-CH" sz="1800" dirty="0"/>
              <a:t>Kann bestimmte Organe schädigen. Kann zu sofortiger und langfristiger massiver Beeinträchtigung der Gesundheit führen, Krebs erzeugen, das Erbgut, die Fruchtbarkeit oder die Entwicklung schädigen. Kann bei Eindringen in die Atemwege tödlich sein. </a:t>
            </a:r>
          </a:p>
        </p:txBody>
      </p:sp>
      <p:sp>
        <p:nvSpPr>
          <p:cNvPr id="11" name="Textfeld 10">
            <a:extLst>
              <a:ext uri="{FF2B5EF4-FFF2-40B4-BE49-F238E27FC236}">
                <a16:creationId xmlns:a16="http://schemas.microsoft.com/office/drawing/2014/main" id="{6F159B15-C4E9-95F3-A030-0D5378AA7CF3}"/>
              </a:ext>
            </a:extLst>
          </p:cNvPr>
          <p:cNvSpPr txBox="1"/>
          <p:nvPr/>
        </p:nvSpPr>
        <p:spPr>
          <a:xfrm>
            <a:off x="2423592" y="4739493"/>
            <a:ext cx="9073008" cy="646331"/>
          </a:xfrm>
          <a:prstGeom prst="rect">
            <a:avLst/>
          </a:prstGeom>
          <a:noFill/>
        </p:spPr>
        <p:txBody>
          <a:bodyPr wrap="square" rtlCol="0">
            <a:spAutoFit/>
          </a:bodyPr>
          <a:lstStyle/>
          <a:p>
            <a:pPr>
              <a:lnSpc>
                <a:spcPct val="100000"/>
              </a:lnSpc>
              <a:spcAft>
                <a:spcPts val="0"/>
              </a:spcAft>
              <a:buNone/>
            </a:pPr>
            <a:r>
              <a:rPr lang="de-CH" sz="1800" b="1" dirty="0"/>
              <a:t>HOCHGIFTIG</a:t>
            </a:r>
          </a:p>
          <a:p>
            <a:pPr>
              <a:lnSpc>
                <a:spcPct val="100000"/>
              </a:lnSpc>
              <a:spcAft>
                <a:spcPts val="0"/>
              </a:spcAft>
              <a:buNone/>
            </a:pPr>
            <a:r>
              <a:rPr lang="de-CH" sz="1800" dirty="0"/>
              <a:t>Kann schon in kleinen Mengen zu schweren Vergiftungen und zum Tod führen. </a:t>
            </a:r>
          </a:p>
        </p:txBody>
      </p:sp>
      <p:pic>
        <p:nvPicPr>
          <p:cNvPr id="2" name="Grafik 1">
            <a:extLst>
              <a:ext uri="{FF2B5EF4-FFF2-40B4-BE49-F238E27FC236}">
                <a16:creationId xmlns:a16="http://schemas.microsoft.com/office/drawing/2014/main" id="{783B8D0D-899B-22E3-9209-581623119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4" y="1628800"/>
            <a:ext cx="1200329" cy="1200329"/>
          </a:xfrm>
          <a:prstGeom prst="rect">
            <a:avLst/>
          </a:prstGeom>
        </p:spPr>
      </p:pic>
      <p:pic>
        <p:nvPicPr>
          <p:cNvPr id="13" name="Grafik 12">
            <a:extLst>
              <a:ext uri="{FF2B5EF4-FFF2-40B4-BE49-F238E27FC236}">
                <a16:creationId xmlns:a16="http://schemas.microsoft.com/office/drawing/2014/main" id="{1D74E589-B0C1-E8E1-7E9C-AE9DF1072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06" y="3112005"/>
            <a:ext cx="1200329" cy="1200329"/>
          </a:xfrm>
          <a:prstGeom prst="rect">
            <a:avLst/>
          </a:prstGeom>
        </p:spPr>
      </p:pic>
      <p:pic>
        <p:nvPicPr>
          <p:cNvPr id="14" name="Grafik 13">
            <a:extLst>
              <a:ext uri="{FF2B5EF4-FFF2-40B4-BE49-F238E27FC236}">
                <a16:creationId xmlns:a16="http://schemas.microsoft.com/office/drawing/2014/main" id="{6139B59D-B701-BE90-9AAF-5BF58A505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73" y="4595210"/>
            <a:ext cx="1200329" cy="1200329"/>
          </a:xfrm>
          <a:prstGeom prst="rect">
            <a:avLst/>
          </a:prstGeom>
        </p:spPr>
      </p:pic>
    </p:spTree>
    <p:extLst>
      <p:ext uri="{BB962C8B-B14F-4D97-AF65-F5344CB8AC3E}">
        <p14:creationId xmlns:p14="http://schemas.microsoft.com/office/powerpoint/2010/main" val="888558798"/>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AC93F-BFCB-4F25-8A64-FB1181F28E03}">
  <ds:schemaRefs>
    <ds:schemaRef ds:uri="http://schemas.microsoft.com/sharepoint/v3/contenttype/forms"/>
  </ds:schemaRefs>
</ds:datastoreItem>
</file>

<file path=customXml/itemProps2.xml><?xml version="1.0" encoding="utf-8"?>
<ds:datastoreItem xmlns:ds="http://schemas.openxmlformats.org/officeDocument/2006/customXml" ds:itemID="{04963958-12C6-40F8-9D24-81707E075516}">
  <ds:schemaRef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elements/1.1/"/>
    <ds:schemaRef ds:uri="http://purl.org/dc/dcmitype/"/>
    <ds:schemaRef ds:uri="http://schemas.microsoft.com/office/2006/documentManagement/types"/>
    <ds:schemaRef ds:uri="28b27246-006c-4c52-ba09-a14edd98252a"/>
    <ds:schemaRef ds:uri="bb4941f2-48be-4bb0-a3d9-a0ff0057a962"/>
    <ds:schemaRef ds:uri="http://purl.org/dc/terms/"/>
  </ds:schemaRefs>
</ds:datastoreItem>
</file>

<file path=customXml/itemProps3.xml><?xml version="1.0" encoding="utf-8"?>
<ds:datastoreItem xmlns:ds="http://schemas.openxmlformats.org/officeDocument/2006/customXml" ds:itemID="{E6C8D0D4-726A-4A4A-AAE5-E23AAEE2D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657</Words>
  <Application>Microsoft Office PowerPoint</Application>
  <PresentationFormat>Breitbild</PresentationFormat>
  <Paragraphs>89</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BFU Suisse</vt:lpstr>
      <vt:lpstr>BFU Suisse </vt:lpstr>
      <vt:lpstr>BFU Suisse Medium</vt:lpstr>
      <vt:lpstr>Suisse Int'l</vt:lpstr>
      <vt:lpstr>Times New Roman</vt:lpstr>
      <vt:lpstr>Design bfu</vt:lpstr>
      <vt:lpstr> Gefahr im Putzregal</vt:lpstr>
      <vt:lpstr>PowerPoint-Präsentation</vt:lpstr>
      <vt:lpstr>Wozu eine Gefahrenkennzeichnung für chemische Produkte? </vt:lpstr>
      <vt:lpstr>Bewusst einkaufen</vt:lpstr>
      <vt:lpstr>Sicherer Gebrauch</vt:lpstr>
      <vt:lpstr>Was beinhaltet die Etikette?</vt:lpstr>
      <vt:lpstr>Die neun Gefahrensymbole</vt:lpstr>
      <vt:lpstr>Die 9 Gefahrensymbole</vt:lpstr>
      <vt:lpstr>Die 9 Gefahrensymbole</vt:lpstr>
      <vt:lpstr>Lagerung und Entsorgung</vt:lpstr>
      <vt:lpstr>Im Notfall richtig reagieren</vt:lpstr>
      <vt:lpstr>PowerPoint-Präsentation</vt:lpstr>
      <vt:lpstr>Weitere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37</cp:revision>
  <cp:lastPrinted>2024-02-27T06:41:42Z</cp:lastPrinted>
  <dcterms:created xsi:type="dcterms:W3CDTF">2019-07-18T09:51:56Z</dcterms:created>
  <dcterms:modified xsi:type="dcterms:W3CDTF">2024-03-20T05:29:16Z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