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94612" autoAdjust="0"/>
  </p:normalViewPr>
  <p:slideViewPr>
    <p:cSldViewPr showGuides="1">
      <p:cViewPr varScale="1">
        <p:scale>
          <a:sx n="101" d="100"/>
          <a:sy n="101" d="100"/>
        </p:scale>
        <p:origin x="27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B616AB7-05E1-4733-8402-8717B533A762}"/>
    <pc:docChg chg="custSel modSld modMainMaster">
      <pc:chgData name="Baeriswyl Michelle" userId="7dbe6026-e9b7-4e33-982d-84db899c07af" providerId="ADAL" clId="{DB616AB7-05E1-4733-8402-8717B533A762}" dt="2021-04-20T10:02:16.270" v="26" actId="1076"/>
      <pc:docMkLst>
        <pc:docMk/>
      </pc:docMkLst>
      <pc:sldChg chg="addSp delSp modSp mod">
        <pc:chgData name="Baeriswyl Michelle" userId="7dbe6026-e9b7-4e33-982d-84db899c07af" providerId="ADAL" clId="{DB616AB7-05E1-4733-8402-8717B533A762}" dt="2021-04-20T10:01:22.617" v="1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DB616AB7-05E1-4733-8402-8717B533A762}" dt="2021-04-20T10:01:04.399" v="16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1:22.617" v="19" actId="1076"/>
          <ac:picMkLst>
            <pc:docMk/>
            <pc:sldMk cId="830664066" sldId="286"/>
            <ac:picMk id="5" creationId="{495DB94E-FC7D-4F74-91A3-640FB1436A7D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2:16.270" v="26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DB616AB7-05E1-4733-8402-8717B533A762}" dt="2021-04-20T10:02:16.270" v="26" actId="1076"/>
          <ac:picMkLst>
            <pc:docMk/>
            <pc:sldMk cId="2562623265" sldId="290"/>
            <ac:picMk id="4" creationId="{1E311B20-3320-43BD-8F5A-9455F25558B0}"/>
          </ac:picMkLst>
        </pc:picChg>
        <pc:picChg chg="del">
          <ac:chgData name="Baeriswyl Michelle" userId="7dbe6026-e9b7-4e33-982d-84db899c07af" providerId="ADAL" clId="{DB616AB7-05E1-4733-8402-8717B533A762}" dt="2021-04-20T10:02:01.944" v="20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0:19.778" v="11" actId="1076"/>
        <pc:sldMkLst>
          <pc:docMk/>
          <pc:sldMk cId="1840140772" sldId="295"/>
        </pc:sldMkLst>
        <pc:picChg chg="del mod">
          <ac:chgData name="Baeriswyl Michelle" userId="7dbe6026-e9b7-4e33-982d-84db899c07af" providerId="ADAL" clId="{DB616AB7-05E1-4733-8402-8717B533A762}" dt="2021-04-20T10:00:13.787" v="9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0:19.778" v="11" actId="1076"/>
          <ac:picMkLst>
            <pc:docMk/>
            <pc:sldMk cId="1840140772" sldId="295"/>
            <ac:picMk id="4" creationId="{0C3183F4-21A2-4A25-B96D-AC6EE0B9FF99}"/>
          </ac:picMkLst>
        </pc:picChg>
      </pc:sldChg>
      <pc:sldMasterChg chg="modSldLayout">
        <pc:chgData name="Baeriswyl Michelle" userId="7dbe6026-e9b7-4e33-982d-84db899c07af" providerId="ADAL" clId="{DB616AB7-05E1-4733-8402-8717B533A762}" dt="2021-04-20T09:58:10.0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DB616AB7-05E1-4733-8402-8717B533A762}" dt="2021-04-20T09:58:10.0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DB616AB7-05E1-4733-8402-8717B533A762}" dt="2021-04-20T09:57:52.450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DB616AB7-05E1-4733-8402-8717B533A762}" dt="2021-04-20T09:58:10.0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66961029-CE8E-4DF8-AE4D-FA604796DFD4}"/>
    <pc:docChg chg="modSld">
      <pc:chgData name="Baeriswyl Michelle" userId="7dbe6026-e9b7-4e33-982d-84db899c07af" providerId="ADAL" clId="{66961029-CE8E-4DF8-AE4D-FA604796DFD4}" dt="2023-07-27T08:43:34.529" v="0" actId="20577"/>
      <pc:docMkLst>
        <pc:docMk/>
      </pc:docMkLst>
      <pc:sldChg chg="modSp mod">
        <pc:chgData name="Baeriswyl Michelle" userId="7dbe6026-e9b7-4e33-982d-84db899c07af" providerId="ADAL" clId="{66961029-CE8E-4DF8-AE4D-FA604796DFD4}" dt="2023-07-27T08:43:34.529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66961029-CE8E-4DF8-AE4D-FA604796DFD4}" dt="2023-07-27T08:43:34.529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1E096D10-D9AC-4DD4-A255-0BDB1577AEE4}"/>
    <pc:docChg chg="custSel modSld">
      <pc:chgData name="Baeriswyl Michelle" userId="7dbe6026-e9b7-4e33-982d-84db899c07af" providerId="ADAL" clId="{1E096D10-D9AC-4DD4-A255-0BDB1577AEE4}" dt="2022-07-20T11:57:29.820" v="34" actId="208"/>
      <pc:docMkLst>
        <pc:docMk/>
      </pc:docMkLst>
      <pc:sldChg chg="addSp delSp modSp mod">
        <pc:chgData name="Baeriswyl Michelle" userId="7dbe6026-e9b7-4e33-982d-84db899c07af" providerId="ADAL" clId="{1E096D10-D9AC-4DD4-A255-0BDB1577AEE4}" dt="2022-07-20T11:57:29.820" v="34" actId="208"/>
        <pc:sldMkLst>
          <pc:docMk/>
          <pc:sldMk cId="1840140772" sldId="295"/>
        </pc:sldMkLst>
        <pc:picChg chg="del">
          <ac:chgData name="Baeriswyl Michelle" userId="7dbe6026-e9b7-4e33-982d-84db899c07af" providerId="ADAL" clId="{1E096D10-D9AC-4DD4-A255-0BDB1577AEE4}" dt="2022-07-20T11:57:23.418" v="4" actId="478"/>
          <ac:picMkLst>
            <pc:docMk/>
            <pc:sldMk cId="1840140772" sldId="295"/>
            <ac:picMk id="4" creationId="{0C3183F4-21A2-4A25-B96D-AC6EE0B9FF99}"/>
          </ac:picMkLst>
        </pc:picChg>
        <pc:picChg chg="add mod">
          <ac:chgData name="Baeriswyl Michelle" userId="7dbe6026-e9b7-4e33-982d-84db899c07af" providerId="ADAL" clId="{1E096D10-D9AC-4DD4-A255-0BDB1577AEE4}" dt="2022-07-20T11:57:29.820" v="34" actId="208"/>
          <ac:picMkLst>
            <pc:docMk/>
            <pc:sldMk cId="1840140772" sldId="295"/>
            <ac:picMk id="5" creationId="{606FA2AE-0183-AD27-E151-DF50F7405CB7}"/>
          </ac:picMkLst>
        </pc:picChg>
      </pc:sldChg>
    </pc:docChg>
  </pc:docChgLst>
  <pc:docChgLst>
    <pc:chgData name="Bison Luana" userId="6f9ffcb6-e64a-48a5-91cb-6bca458e4c9c" providerId="ADAL" clId="{2FECD003-DE16-4E7D-82BD-BBC0F0DFBEFA}"/>
    <pc:docChg chg="custSel modSld">
      <pc:chgData name="Bison Luana" userId="6f9ffcb6-e64a-48a5-91cb-6bca458e4c9c" providerId="ADAL" clId="{2FECD003-DE16-4E7D-82BD-BBC0F0DFBEFA}" dt="2021-04-15T14:06:56.152" v="35" actId="20577"/>
      <pc:docMkLst>
        <pc:docMk/>
      </pc:docMkLst>
      <pc:sldChg chg="modSp mod">
        <pc:chgData name="Bison Luana" userId="6f9ffcb6-e64a-48a5-91cb-6bca458e4c9c" providerId="ADAL" clId="{2FECD003-DE16-4E7D-82BD-BBC0F0DFBEFA}" dt="2021-04-14T13:52:26.761" v="0" actId="1076"/>
        <pc:sldMkLst>
          <pc:docMk/>
          <pc:sldMk cId="2562623265" sldId="290"/>
        </pc:sldMkLst>
        <pc:picChg chg="mod">
          <ac:chgData name="Bison Luana" userId="6f9ffcb6-e64a-48a5-91cb-6bca458e4c9c" providerId="ADAL" clId="{2FECD003-DE16-4E7D-82BD-BBC0F0DFBEFA}" dt="2021-04-14T13:52:26.761" v="0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14.508" v="14" actId="20577"/>
        <pc:sldMkLst>
          <pc:docMk/>
          <pc:sldMk cId="4265788317" sldId="291"/>
        </pc:sldMkLst>
        <pc:spChg chg="mod">
          <ac:chgData name="Bison Luana" userId="6f9ffcb6-e64a-48a5-91cb-6bca458e4c9c" providerId="ADAL" clId="{2FECD003-DE16-4E7D-82BD-BBC0F0DFBEFA}" dt="2021-04-15T14:06:14.508" v="14" actId="20577"/>
          <ac:spMkLst>
            <pc:docMk/>
            <pc:sldMk cId="4265788317" sldId="291"/>
            <ac:spMk id="2" creationId="{00000000-0000-0000-0000-000000000000}"/>
          </ac:spMkLst>
        </pc:spChg>
        <pc:picChg chg="mod">
          <ac:chgData name="Bison Luana" userId="6f9ffcb6-e64a-48a5-91cb-6bca458e4c9c" providerId="ADAL" clId="{2FECD003-DE16-4E7D-82BD-BBC0F0DFBEFA}" dt="2021-04-14T13:53:00.266" v="3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56.152" v="35" actId="20577"/>
        <pc:sldMkLst>
          <pc:docMk/>
          <pc:sldMk cId="3282443453" sldId="293"/>
        </pc:sldMkLst>
        <pc:spChg chg="mod">
          <ac:chgData name="Bison Luana" userId="6f9ffcb6-e64a-48a5-91cb-6bca458e4c9c" providerId="ADAL" clId="{2FECD003-DE16-4E7D-82BD-BBC0F0DFBEFA}" dt="2021-04-15T14:06:56.152" v="35" actId="20577"/>
          <ac:spMkLst>
            <pc:docMk/>
            <pc:sldMk cId="3282443453" sldId="293"/>
            <ac:spMk id="2" creationId="{00000000-0000-0000-0000-000000000000}"/>
          </ac:spMkLst>
        </pc:spChg>
      </pc:sldChg>
      <pc:sldChg chg="modSp mod">
        <pc:chgData name="Bison Luana" userId="6f9ffcb6-e64a-48a5-91cb-6bca458e4c9c" providerId="ADAL" clId="{2FECD003-DE16-4E7D-82BD-BBC0F0DFBEFA}" dt="2021-04-15T14:06:28.415" v="24" actId="20577"/>
        <pc:sldMkLst>
          <pc:docMk/>
          <pc:sldMk cId="753203065" sldId="296"/>
        </pc:sldMkLst>
        <pc:spChg chg="mod">
          <ac:chgData name="Bison Luana" userId="6f9ffcb6-e64a-48a5-91cb-6bca458e4c9c" providerId="ADAL" clId="{2FECD003-DE16-4E7D-82BD-BBC0F0DFBEFA}" dt="2021-04-15T14:06:28.415" v="24" actId="20577"/>
          <ac:spMkLst>
            <pc:docMk/>
            <pc:sldMk cId="753203065" sldId="296"/>
            <ac:spMk id="2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FFB0B6B-FC66-431C-8887-CC3C3BC9B773}"/>
    <pc:docChg chg="modSld">
      <pc:chgData name="Baeriswyl Michelle" userId="7dbe6026-e9b7-4e33-982d-84db899c07af" providerId="ADAL" clId="{CFFB0B6B-FC66-431C-8887-CC3C3BC9B773}" dt="2022-05-24T04:54:50.972" v="2" actId="14100"/>
      <pc:docMkLst>
        <pc:docMk/>
      </pc:docMkLst>
      <pc:sldChg chg="modSp mod">
        <pc:chgData name="Baeriswyl Michelle" userId="7dbe6026-e9b7-4e33-982d-84db899c07af" providerId="ADAL" clId="{CFFB0B6B-FC66-431C-8887-CC3C3BC9B773}" dt="2022-05-24T04:54:50.972" v="2" actId="14100"/>
        <pc:sldMkLst>
          <pc:docMk/>
          <pc:sldMk cId="1746378360" sldId="287"/>
        </pc:sldMkLst>
        <pc:spChg chg="mod">
          <ac:chgData name="Baeriswyl Michelle" userId="7dbe6026-e9b7-4e33-982d-84db899c07af" providerId="ADAL" clId="{CFFB0B6B-FC66-431C-8887-CC3C3BC9B773}" dt="2022-05-24T04:54:50.972" v="2" actId="14100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10163ACE-A7C3-4479-B49B-96131E1965D4}"/>
    <pc:docChg chg="modSld">
      <pc:chgData name="Baeriswyl Michelle" userId="7dbe6026-e9b7-4e33-982d-84db899c07af" providerId="ADAL" clId="{10163ACE-A7C3-4479-B49B-96131E1965D4}" dt="2021-05-26T13:36:16.087" v="0" actId="14100"/>
      <pc:docMkLst>
        <pc:docMk/>
      </pc:docMkLst>
      <pc:sldChg chg="modSp mod">
        <pc:chgData name="Baeriswyl Michelle" userId="7dbe6026-e9b7-4e33-982d-84db899c07af" providerId="ADAL" clId="{10163ACE-A7C3-4479-B49B-96131E1965D4}" dt="2021-05-26T13:36:16.087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10163ACE-A7C3-4479-B49B-96131E1965D4}" dt="2021-05-26T13:36:16.087" v="0" actId="14100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134220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7jEMY0hQ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e.upi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upi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144495" cy="1543314"/>
          </a:xfrm>
        </p:spPr>
        <p:txBody>
          <a:bodyPr/>
          <a:lstStyle/>
          <a:p>
            <a:r>
              <a:rPr lang="it-IT" dirty="0"/>
              <a:t>Controllo e padronanza per restare in sella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Comportati in modo esemplare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Ricorda che può succedere qualsiasi cosa, tieni alta la concentrazione, guida in modo previdente e adegua la velocità.</a:t>
            </a:r>
          </a:p>
          <a:p>
            <a:pPr lvl="1"/>
            <a:r>
              <a:rPr lang="it-IT"/>
              <a:t>Hai dubbi su passaggi difficili o esposti? Scendi subito dalla bici e spingila.</a:t>
            </a:r>
          </a:p>
          <a:p>
            <a:pPr lvl="1"/>
            <a:r>
              <a:rPr lang="it-IT"/>
              <a:t>In discesa guida in modo difensivo; per le mtb elettriche ciò vale anche in salita.</a:t>
            </a:r>
          </a:p>
          <a:p>
            <a:pPr lvl="1"/>
            <a:r>
              <a:rPr lang="it-IT"/>
              <a:t>Evita i sentieri escursionistici molto frequentati e fatti notare in tempo dalle escursioniste e dagli escursionisti (p. es. con il campanello). </a:t>
            </a:r>
          </a:p>
          <a:p>
            <a:br>
              <a:rPr lang="it-IT"/>
            </a:br>
            <a:endParaRPr lang="it-IT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Rispetta il codice mtb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6FA2AE-0183-AD27-E151-DF50F740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61" y="365126"/>
            <a:ext cx="4067187" cy="61446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Per le mountain bike elettriche valgono le stesse raccomandazioni fornite per quelle tradizionali.</a:t>
            </a:r>
          </a:p>
          <a:p>
            <a:pPr lvl="1"/>
            <a:r>
              <a:rPr lang="it-IT"/>
              <a:t>L’e-bike ha un peso maggiore e un motore: prendi quindi dimestichezza con la guida su terreni accidentati.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</a:t>
            </a:r>
            <a:r>
              <a:rPr lang="it-IT" dirty="0">
                <a:hlinkClick r:id="rId3"/>
              </a:rPr>
              <a:t>Tour in mtb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IT"/>
              <a:t>Maggiori informazioni forniscono gli opuscoli dell’UPI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it-IT"/>
              <a:t> «Mountain bike – Vivere la natura» </a:t>
            </a:r>
            <a:r>
              <a:rPr lang="it-IT" sz="1800"/>
              <a:t>(art. n.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it-IT"/>
              <a:t>«Le teste sagge si proteggono – Mettere correttamente il casco»» </a:t>
            </a:r>
            <a:r>
              <a:rPr lang="it-IT" sz="1800"/>
              <a:t>(art. n. 3.112)</a:t>
            </a:r>
          </a:p>
          <a:p>
            <a:pPr>
              <a:spcBef>
                <a:spcPts val="1200"/>
              </a:spcBef>
            </a:pPr>
            <a:br>
              <a:rPr lang="it-IT"/>
            </a:br>
            <a:r>
              <a:rPr lang="it-IT"/>
              <a:t>Disponibili gratuitamente su </a:t>
            </a:r>
            <a:r>
              <a:rPr lang="it-IT">
                <a:hlinkClick r:id="rId3"/>
              </a:rPr>
              <a:t>ordinare.upi.ch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Sul sito </a:t>
            </a:r>
            <a:r>
              <a:rPr lang="it-IT">
                <a:hlinkClick r:id="rId4"/>
              </a:rPr>
              <a:t>upi.ch</a:t>
            </a:r>
            <a:r>
              <a:rPr lang="it-IT"/>
              <a:t> trovi altri consigli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5DB94E-FC7D-4F74-91A3-640FB143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1502544"/>
            <a:ext cx="2516845" cy="35651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048671" cy="4692179"/>
          </a:xfrm>
        </p:spPr>
        <p:txBody>
          <a:bodyPr/>
          <a:lstStyle/>
          <a:p>
            <a:r>
              <a:rPr lang="it-IT" dirty="0"/>
              <a:t>Godersi l’aria fresca, l’esercizio fisico e la brezza: il mountain biking offre momenti di autentica simbiosi con la natura. </a:t>
            </a:r>
          </a:p>
          <a:p>
            <a:r>
              <a:rPr lang="it-IT" dirty="0"/>
              <a:t>Purtroppo però non va sempre tutto nel verso giusto: in Svizzera, nel mountain bike fuori strada si verificano ogni anno oltre </a:t>
            </a:r>
            <a:r>
              <a:rPr lang="de-CH" dirty="0"/>
              <a:t>14 000 </a:t>
            </a:r>
            <a:r>
              <a:rPr lang="it-IT" dirty="0"/>
              <a:t>infortuni.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Preparazione accurata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Una buona preparazione è la chiave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Scegli un itinerario adatto alle proprie capacità tecniche e fisiche.</a:t>
            </a:r>
          </a:p>
          <a:p>
            <a:pPr lvl="1"/>
            <a:r>
              <a:rPr lang="it-IT"/>
              <a:t>Per il bike su pista scegli destinazioni che offrono piste e parchi per biker ben curati e segnalati in base ai livelli di difficoltà.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it-IT"/>
              <a:t>Su </a:t>
            </a:r>
            <a:r>
              <a:rPr lang="it-IT">
                <a:hlinkClick r:id="rId3"/>
              </a:rPr>
              <a:t>mountainbikeland.ch</a:t>
            </a:r>
            <a:r>
              <a:rPr lang="it-IT"/>
              <a:t> trovi cartine, guide turistiche e proposte di itinerari con i dati GPS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311B20-3320-43BD-8F5A-9455F255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852936"/>
            <a:ext cx="3240360" cy="9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Equipaggiamento giusto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Casco per ciclisti (EN 1078)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Occhiali da sport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Guanti integrali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Protezioni (a seconda dell'attività, p. es. bike su pista)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Abbigliamento funzionale e protezione contro le intemperie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Scarpe da MTB con suole ben profilate, adatte ai tratti a piedi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Qualcosa da mangiare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per riparazioni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di pronto soccorso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Campanello o ben udibile o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Cellulare con app per il pronto soccorso, GPS, mappe aggiornate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Zainetto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472264" y="105273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Fatti consigliare da uno specialista quando acquisti una mountain bike per assicurarti che sia adatta alla tua abilità di guida e all’uso che vuoi farne.</a:t>
            </a:r>
          </a:p>
          <a:p>
            <a:pPr lvl="1"/>
            <a:r>
              <a:rPr lang="it-IT"/>
              <a:t>Fai controllare e revisionare regolarmente la mountain bike da uno specialista.</a:t>
            </a:r>
          </a:p>
          <a:p>
            <a:pPr lvl="1"/>
            <a:r>
              <a:rPr lang="it-IT"/>
              <a:t>Controlla sempre la mountain bike prima di usarla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</a:t>
            </a:r>
            <a:r>
              <a:rPr lang="it-IT"/>
              <a:t>l’equipaggiamento giusto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200"/>
              <a:t>Sulle strade pubbliche, le prescrizioni della Legge federale sulla circolazione stradale si applicano anche alle mtb</a:t>
            </a:r>
            <a:br>
              <a:rPr lang="it-IT" sz="2200"/>
            </a:br>
            <a:endParaRPr lang="it-IT" sz="2200"/>
          </a:p>
          <a:p>
            <a:pPr lvl="1">
              <a:spcAft>
                <a:spcPts val="0"/>
              </a:spcAft>
            </a:pPr>
            <a:r>
              <a:rPr lang="it-IT" sz="2200" b="1"/>
              <a:t>Luci:</a:t>
            </a:r>
            <a:r>
              <a:rPr lang="it-IT" sz="2200"/>
              <a:t> luce anteriore bianca e posteriore rossa. Le luci non possono essere lampeggianti.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Catarifrangenti: </a:t>
            </a:r>
            <a:r>
              <a:rPr lang="it-IT" sz="2200"/>
              <a:t>fissi, con luce anteriore bianca e posteriore rossa.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 sui pedali</a:t>
            </a:r>
            <a:r>
              <a:rPr lang="it-IT" sz="2200"/>
              <a:t>: anteriori e posteriori: fanno eccezione i pedali da corsa, di sicurezza e simili.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Freni </a:t>
            </a:r>
            <a:r>
              <a:rPr lang="it-IT" sz="2200"/>
              <a:t>anteriori e posteriori.</a:t>
            </a:r>
          </a:p>
          <a:p>
            <a:pPr lvl="1">
              <a:spcAft>
                <a:spcPts val="0"/>
              </a:spcAft>
            </a:pPr>
            <a:r>
              <a:rPr lang="it-IT" sz="2200"/>
              <a:t>Gli </a:t>
            </a:r>
            <a:r>
              <a:rPr lang="it-IT" sz="2200" b="1"/>
              <a:t>pneumatici</a:t>
            </a:r>
            <a:r>
              <a:rPr lang="it-IT" sz="2200"/>
              <a:t> non devono lasciare intravedere la tela. 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it-IT" sz="2200"/>
              <a:t>→ 	Equipaggia la tua mtb di conseguenza e indossa indumenti con materiale riflettente.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Sicurezza a ogni colpo di pedale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bb4941f2-48be-4bb0-a3d9-a0ff0057a962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8b27246-006c-4c52-ba09-a14edd9825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521F3E-12E7-4D6E-8781-00A713270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Controllo e padronanza per restare in sella</vt:lpstr>
      <vt:lpstr>Mountain bike</vt:lpstr>
      <vt:lpstr>Preparazione accurata</vt:lpstr>
      <vt:lpstr>Una buona preparazione è la chiave</vt:lpstr>
      <vt:lpstr>Equipaggiamento giusto</vt:lpstr>
      <vt:lpstr>Proteggiti con l’equipaggiamento giusto</vt:lpstr>
      <vt:lpstr>Proteggiti con l’equipaggiamento giusto</vt:lpstr>
      <vt:lpstr>Proteggiti con l’equipaggiamento giusto</vt:lpstr>
      <vt:lpstr>Sicurezza a ogni colpo di pedale</vt:lpstr>
      <vt:lpstr>Comportati in modo esemplare</vt:lpstr>
      <vt:lpstr>Rispetta il codice mtb</vt:lpstr>
      <vt:lpstr>Mountain bike elettriche</vt:lpstr>
      <vt:lpstr>Mountain bike elettriche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2019-03-22T15:02:17Z</cp:lastPrinted>
  <dcterms:created xsi:type="dcterms:W3CDTF">2014-01-21T17:34:46Z</dcterms:created>
  <dcterms:modified xsi:type="dcterms:W3CDTF">2023-07-27T08:43:39Z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