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262" r:id="rId5"/>
    <p:sldId id="306" r:id="rId6"/>
    <p:sldId id="332" r:id="rId7"/>
    <p:sldId id="331" r:id="rId8"/>
    <p:sldId id="324" r:id="rId9"/>
    <p:sldId id="326" r:id="rId10"/>
    <p:sldId id="327" r:id="rId11"/>
    <p:sldId id="328" r:id="rId12"/>
    <p:sldId id="329" r:id="rId13"/>
    <p:sldId id="330" r:id="rId14"/>
    <p:sldId id="318" r:id="rId15"/>
    <p:sldId id="323" r:id="rId16"/>
    <p:sldId id="290" r:id="rId17"/>
    <p:sldId id="322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5DD23-5347-499B-91D5-1A46D7986C07}" v="2" dt="2024-01-25T08:30:36.88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5" autoAdjust="0"/>
    <p:restoredTop sz="89964" autoAdjust="0"/>
  </p:normalViewPr>
  <p:slideViewPr>
    <p:cSldViewPr showGuides="1">
      <p:cViewPr varScale="1">
        <p:scale>
          <a:sx n="127" d="100"/>
          <a:sy n="127" d="100"/>
        </p:scale>
        <p:origin x="70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6FD5DD23-5347-499B-91D5-1A46D7986C07}"/>
    <pc:docChg chg="custSel addSld modSld">
      <pc:chgData name="Baeriswyl Michelle" userId="7dbe6026-e9b7-4e33-982d-84db899c07af" providerId="ADAL" clId="{6FD5DD23-5347-499B-91D5-1A46D7986C07}" dt="2024-01-25T08:39:22.680" v="500" actId="20577"/>
      <pc:docMkLst>
        <pc:docMk/>
      </pc:docMkLst>
      <pc:sldChg chg="modSp mod">
        <pc:chgData name="Baeriswyl Michelle" userId="7dbe6026-e9b7-4e33-982d-84db899c07af" providerId="ADAL" clId="{6FD5DD23-5347-499B-91D5-1A46D7986C07}" dt="2024-01-25T07:44:54.267" v="145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6FD5DD23-5347-499B-91D5-1A46D7986C07}" dt="2024-01-25T07:44:54.267" v="145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6FD5DD23-5347-499B-91D5-1A46D7986C07}" dt="2024-01-25T08:39:22.680" v="500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6FD5DD23-5347-499B-91D5-1A46D7986C07}" dt="2024-01-25T08:39:22.680" v="500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Sp mod">
        <pc:chgData name="Baeriswyl Michelle" userId="7dbe6026-e9b7-4e33-982d-84db899c07af" providerId="ADAL" clId="{6FD5DD23-5347-499B-91D5-1A46D7986C07}" dt="2024-01-10T13:29:02.150" v="142" actId="27636"/>
        <pc:sldMkLst>
          <pc:docMk/>
          <pc:sldMk cId="3728295047" sldId="324"/>
        </pc:sldMkLst>
        <pc:spChg chg="mod">
          <ac:chgData name="Baeriswyl Michelle" userId="7dbe6026-e9b7-4e33-982d-84db899c07af" providerId="ADAL" clId="{6FD5DD23-5347-499B-91D5-1A46D7986C07}" dt="2024-01-10T13:29:02.150" v="142" actId="27636"/>
          <ac:spMkLst>
            <pc:docMk/>
            <pc:sldMk cId="3728295047" sldId="324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6FD5DD23-5347-499B-91D5-1A46D7986C07}" dt="2024-01-25T07:48:13.509" v="146" actId="12"/>
        <pc:sldMkLst>
          <pc:docMk/>
          <pc:sldMk cId="3225155381" sldId="327"/>
        </pc:sldMkLst>
        <pc:spChg chg="mod">
          <ac:chgData name="Baeriswyl Michelle" userId="7dbe6026-e9b7-4e33-982d-84db899c07af" providerId="ADAL" clId="{6FD5DD23-5347-499B-91D5-1A46D7986C07}" dt="2024-01-25T07:48:13.509" v="146" actId="12"/>
          <ac:spMkLst>
            <pc:docMk/>
            <pc:sldMk cId="3225155381" sldId="327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6FD5DD23-5347-499B-91D5-1A46D7986C07}" dt="2024-01-10T13:28:34.433" v="135" actId="255"/>
        <pc:sldMkLst>
          <pc:docMk/>
          <pc:sldMk cId="1529059752" sldId="329"/>
        </pc:sldMkLst>
        <pc:spChg chg="mod">
          <ac:chgData name="Baeriswyl Michelle" userId="7dbe6026-e9b7-4e33-982d-84db899c07af" providerId="ADAL" clId="{6FD5DD23-5347-499B-91D5-1A46D7986C07}" dt="2024-01-10T13:28:34.433" v="135" actId="255"/>
          <ac:spMkLst>
            <pc:docMk/>
            <pc:sldMk cId="1529059752" sldId="329"/>
            <ac:spMk id="3" creationId="{00000000-0000-0000-0000-000000000000}"/>
          </ac:spMkLst>
        </pc:spChg>
      </pc:sldChg>
      <pc:sldChg chg="add">
        <pc:chgData name="Baeriswyl Michelle" userId="7dbe6026-e9b7-4e33-982d-84db899c07af" providerId="ADAL" clId="{6FD5DD23-5347-499B-91D5-1A46D7986C07}" dt="2024-01-25T07:50:25.095" v="147"/>
        <pc:sldMkLst>
          <pc:docMk/>
          <pc:sldMk cId="1775075102" sldId="331"/>
        </pc:sldMkLst>
      </pc:sldChg>
      <pc:sldChg chg="modSp add mod">
        <pc:chgData name="Baeriswyl Michelle" userId="7dbe6026-e9b7-4e33-982d-84db899c07af" providerId="ADAL" clId="{6FD5DD23-5347-499B-91D5-1A46D7986C07}" dt="2024-01-25T08:32:46.211" v="256" actId="20577"/>
        <pc:sldMkLst>
          <pc:docMk/>
          <pc:sldMk cId="1158368336" sldId="332"/>
        </pc:sldMkLst>
        <pc:spChg chg="mod">
          <ac:chgData name="Baeriswyl Michelle" userId="7dbe6026-e9b7-4e33-982d-84db899c07af" providerId="ADAL" clId="{6FD5DD23-5347-499B-91D5-1A46D7986C07}" dt="2024-01-25T08:32:46.211" v="256" actId="20577"/>
          <ac:spMkLst>
            <pc:docMk/>
            <pc:sldMk cId="1158368336" sldId="332"/>
            <ac:spMk id="2" creationId="{00000000-0000-0000-0000-000000000000}"/>
          </ac:spMkLst>
        </pc:spChg>
        <pc:spChg chg="mod">
          <ac:chgData name="Baeriswyl Michelle" userId="7dbe6026-e9b7-4e33-982d-84db899c07af" providerId="ADAL" clId="{6FD5DD23-5347-499B-91D5-1A46D7986C07}" dt="2024-01-25T08:32:16.901" v="223" actId="20577"/>
          <ac:spMkLst>
            <pc:docMk/>
            <pc:sldMk cId="1158368336" sldId="332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170D4325-3C26-4954-A3C5-B9213AC516C4}"/>
    <pc:docChg chg="undo custSel addSld delSld modSld sldOrd">
      <pc:chgData name="Baeriswyl Michelle" userId="7dbe6026-e9b7-4e33-982d-84db899c07af" providerId="ADAL" clId="{170D4325-3C26-4954-A3C5-B9213AC516C4}" dt="2023-12-06T11:09:40.810" v="809"/>
      <pc:docMkLst>
        <pc:docMk/>
      </pc:docMkLst>
      <pc:sldChg chg="modSp mod">
        <pc:chgData name="Baeriswyl Michelle" userId="7dbe6026-e9b7-4e33-982d-84db899c07af" providerId="ADAL" clId="{170D4325-3C26-4954-A3C5-B9213AC516C4}" dt="2023-12-05T11:35:57.100" v="2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170D4325-3C26-4954-A3C5-B9213AC516C4}" dt="2023-12-05T11:35:57.100" v="24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170D4325-3C26-4954-A3C5-B9213AC516C4}" dt="2023-12-05T12:55:44.025" v="788" actId="13926"/>
        <pc:sldMkLst>
          <pc:docMk/>
          <pc:sldMk cId="3395490027" sldId="290"/>
        </pc:sldMkLst>
        <pc:spChg chg="mod">
          <ac:chgData name="Baeriswyl Michelle" userId="7dbe6026-e9b7-4e33-982d-84db899c07af" providerId="ADAL" clId="{170D4325-3C26-4954-A3C5-B9213AC516C4}" dt="2023-12-05T12:55:44.025" v="788" actId="13926"/>
          <ac:spMkLst>
            <pc:docMk/>
            <pc:sldMk cId="3395490027" sldId="290"/>
            <ac:spMk id="3" creationId="{00000000-0000-0000-0000-000000000000}"/>
          </ac:spMkLst>
        </pc:spChg>
      </pc:sldChg>
      <pc:sldChg chg="addSp delSp modSp mod modClrScheme chgLayout">
        <pc:chgData name="Baeriswyl Michelle" userId="7dbe6026-e9b7-4e33-982d-84db899c07af" providerId="ADAL" clId="{170D4325-3C26-4954-A3C5-B9213AC516C4}" dt="2023-12-05T13:21:21.160" v="795" actId="478"/>
        <pc:sldMkLst>
          <pc:docMk/>
          <pc:sldMk cId="2506486048" sldId="306"/>
        </pc:sldMkLst>
        <pc:spChg chg="mod">
          <ac:chgData name="Baeriswyl Michelle" userId="7dbe6026-e9b7-4e33-982d-84db899c07af" providerId="ADAL" clId="{170D4325-3C26-4954-A3C5-B9213AC516C4}" dt="2023-12-05T13:21:15.300" v="794" actId="20577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170D4325-3C26-4954-A3C5-B9213AC516C4}" dt="2023-12-05T13:00:17.144" v="789" actId="478"/>
          <ac:spMkLst>
            <pc:docMk/>
            <pc:sldMk cId="2506486048" sldId="306"/>
            <ac:spMk id="3" creationId="{1D31CB7A-8250-6DB6-D25A-D89C851CDEFD}"/>
          </ac:spMkLst>
        </pc:spChg>
        <pc:spChg chg="mod ord">
          <ac:chgData name="Baeriswyl Michelle" userId="7dbe6026-e9b7-4e33-982d-84db899c07af" providerId="ADAL" clId="{170D4325-3C26-4954-A3C5-B9213AC516C4}" dt="2023-12-05T13:00:32.939" v="793" actId="26606"/>
          <ac:spMkLst>
            <pc:docMk/>
            <pc:sldMk cId="2506486048" sldId="306"/>
            <ac:spMk id="5" creationId="{EB637FA2-987F-4837-A621-31A9BFF65B4E}"/>
          </ac:spMkLst>
        </pc:spChg>
        <pc:spChg chg="add mod">
          <ac:chgData name="Baeriswyl Michelle" userId="7dbe6026-e9b7-4e33-982d-84db899c07af" providerId="ADAL" clId="{170D4325-3C26-4954-A3C5-B9213AC516C4}" dt="2023-12-05T13:00:32.939" v="793" actId="26606"/>
          <ac:spMkLst>
            <pc:docMk/>
            <pc:sldMk cId="2506486048" sldId="306"/>
            <ac:spMk id="10" creationId="{2ACB9AAA-840D-F74D-8921-CC5C66402CAF}"/>
          </ac:spMkLst>
        </pc:spChg>
        <pc:spChg chg="add mod">
          <ac:chgData name="Baeriswyl Michelle" userId="7dbe6026-e9b7-4e33-982d-84db899c07af" providerId="ADAL" clId="{170D4325-3C26-4954-A3C5-B9213AC516C4}" dt="2023-12-05T13:00:32.939" v="793" actId="26606"/>
          <ac:spMkLst>
            <pc:docMk/>
            <pc:sldMk cId="2506486048" sldId="306"/>
            <ac:spMk id="13" creationId="{EC6927DE-7856-0DD6-EDB6-1F5389348CF4}"/>
          </ac:spMkLst>
        </pc:spChg>
        <pc:spChg chg="add del mod">
          <ac:chgData name="Baeriswyl Michelle" userId="7dbe6026-e9b7-4e33-982d-84db899c07af" providerId="ADAL" clId="{170D4325-3C26-4954-A3C5-B9213AC516C4}" dt="2023-12-05T13:21:21.160" v="795" actId="478"/>
          <ac:spMkLst>
            <pc:docMk/>
            <pc:sldMk cId="2506486048" sldId="306"/>
            <ac:spMk id="15" creationId="{BF5BEFFE-8F93-26A2-25C7-A9195EE2CBE8}"/>
          </ac:spMkLst>
        </pc:spChg>
        <pc:picChg chg="add mod">
          <ac:chgData name="Baeriswyl Michelle" userId="7dbe6026-e9b7-4e33-982d-84db899c07af" providerId="ADAL" clId="{170D4325-3C26-4954-A3C5-B9213AC516C4}" dt="2023-12-05T13:00:32.939" v="793" actId="26606"/>
          <ac:picMkLst>
            <pc:docMk/>
            <pc:sldMk cId="2506486048" sldId="306"/>
            <ac:picMk id="6" creationId="{BAD87636-1AF6-0D01-54C4-5C0B252FAEDE}"/>
          </ac:picMkLst>
        </pc:picChg>
      </pc:sldChg>
      <pc:sldChg chg="del">
        <pc:chgData name="Baeriswyl Michelle" userId="7dbe6026-e9b7-4e33-982d-84db899c07af" providerId="ADAL" clId="{170D4325-3C26-4954-A3C5-B9213AC516C4}" dt="2023-12-05T11:59:58.047" v="606" actId="47"/>
        <pc:sldMkLst>
          <pc:docMk/>
          <pc:sldMk cId="4167481449" sldId="313"/>
        </pc:sldMkLst>
      </pc:sldChg>
      <pc:sldChg chg="del">
        <pc:chgData name="Baeriswyl Michelle" userId="7dbe6026-e9b7-4e33-982d-84db899c07af" providerId="ADAL" clId="{170D4325-3C26-4954-A3C5-B9213AC516C4}" dt="2023-12-05T11:59:57.326" v="605" actId="47"/>
        <pc:sldMkLst>
          <pc:docMk/>
          <pc:sldMk cId="102243164" sldId="314"/>
        </pc:sldMkLst>
      </pc:sldChg>
      <pc:sldChg chg="del">
        <pc:chgData name="Baeriswyl Michelle" userId="7dbe6026-e9b7-4e33-982d-84db899c07af" providerId="ADAL" clId="{170D4325-3C26-4954-A3C5-B9213AC516C4}" dt="2023-12-05T11:59:59.376" v="608" actId="47"/>
        <pc:sldMkLst>
          <pc:docMk/>
          <pc:sldMk cId="3567415309" sldId="315"/>
        </pc:sldMkLst>
      </pc:sldChg>
      <pc:sldChg chg="addSp delSp modSp del mod ord">
        <pc:chgData name="Baeriswyl Michelle" userId="7dbe6026-e9b7-4e33-982d-84db899c07af" providerId="ADAL" clId="{170D4325-3C26-4954-A3C5-B9213AC516C4}" dt="2023-12-05T11:53:03.937" v="405" actId="47"/>
        <pc:sldMkLst>
          <pc:docMk/>
          <pc:sldMk cId="803423373" sldId="316"/>
        </pc:sldMkLst>
        <pc:spChg chg="mod">
          <ac:chgData name="Baeriswyl Michelle" userId="7dbe6026-e9b7-4e33-982d-84db899c07af" providerId="ADAL" clId="{170D4325-3C26-4954-A3C5-B9213AC516C4}" dt="2023-12-05T11:47:27.238" v="326" actId="20577"/>
          <ac:spMkLst>
            <pc:docMk/>
            <pc:sldMk cId="803423373" sldId="316"/>
            <ac:spMk id="2" creationId="{00000000-0000-0000-0000-000000000000}"/>
          </ac:spMkLst>
        </pc:spChg>
        <pc:spChg chg="del mod">
          <ac:chgData name="Baeriswyl Michelle" userId="7dbe6026-e9b7-4e33-982d-84db899c07af" providerId="ADAL" clId="{170D4325-3C26-4954-A3C5-B9213AC516C4}" dt="2023-12-05T11:51:12.358" v="347" actId="478"/>
          <ac:spMkLst>
            <pc:docMk/>
            <pc:sldMk cId="803423373" sldId="316"/>
            <ac:spMk id="3" creationId="{00000000-0000-0000-0000-000000000000}"/>
          </ac:spMkLst>
        </pc:spChg>
        <pc:spChg chg="add mod">
          <ac:chgData name="Baeriswyl Michelle" userId="7dbe6026-e9b7-4e33-982d-84db899c07af" providerId="ADAL" clId="{170D4325-3C26-4954-A3C5-B9213AC516C4}" dt="2023-12-05T11:51:12.358" v="347" actId="478"/>
          <ac:spMkLst>
            <pc:docMk/>
            <pc:sldMk cId="803423373" sldId="316"/>
            <ac:spMk id="5" creationId="{AF26BE86-ED30-E549-A793-B35CCDB68965}"/>
          </ac:spMkLst>
        </pc:spChg>
        <pc:spChg chg="add mod">
          <ac:chgData name="Baeriswyl Michelle" userId="7dbe6026-e9b7-4e33-982d-84db899c07af" providerId="ADAL" clId="{170D4325-3C26-4954-A3C5-B9213AC516C4}" dt="2023-12-05T11:51:12.567" v="348"/>
          <ac:spMkLst>
            <pc:docMk/>
            <pc:sldMk cId="803423373" sldId="316"/>
            <ac:spMk id="6" creationId="{6419518F-838F-CA32-CACC-127D4B165A79}"/>
          </ac:spMkLst>
        </pc:spChg>
      </pc:sldChg>
      <pc:sldChg chg="del">
        <pc:chgData name="Baeriswyl Michelle" userId="7dbe6026-e9b7-4e33-982d-84db899c07af" providerId="ADAL" clId="{170D4325-3C26-4954-A3C5-B9213AC516C4}" dt="2023-12-05T11:59:58.735" v="607" actId="47"/>
        <pc:sldMkLst>
          <pc:docMk/>
          <pc:sldMk cId="3970482013" sldId="317"/>
        </pc:sldMkLst>
      </pc:sldChg>
      <pc:sldChg chg="addSp delSp modSp mod ord modAnim">
        <pc:chgData name="Baeriswyl Michelle" userId="7dbe6026-e9b7-4e33-982d-84db899c07af" providerId="ADAL" clId="{170D4325-3C26-4954-A3C5-B9213AC516C4}" dt="2023-12-06T11:09:37.882" v="806"/>
        <pc:sldMkLst>
          <pc:docMk/>
          <pc:sldMk cId="1977008978" sldId="318"/>
        </pc:sldMkLst>
        <pc:spChg chg="add del mod">
          <ac:chgData name="Baeriswyl Michelle" userId="7dbe6026-e9b7-4e33-982d-84db899c07af" providerId="ADAL" clId="{170D4325-3C26-4954-A3C5-B9213AC516C4}" dt="2023-12-05T11:36:20.230" v="38" actId="478"/>
          <ac:spMkLst>
            <pc:docMk/>
            <pc:sldMk cId="1977008978" sldId="318"/>
            <ac:spMk id="3" creationId="{7FE4313C-D4B5-ABBD-D05E-CDF311D52480}"/>
          </ac:spMkLst>
        </pc:spChg>
        <pc:spChg chg="mod">
          <ac:chgData name="Baeriswyl Michelle" userId="7dbe6026-e9b7-4e33-982d-84db899c07af" providerId="ADAL" clId="{170D4325-3C26-4954-A3C5-B9213AC516C4}" dt="2023-12-05T11:42:31.649" v="130" actId="20577"/>
          <ac:spMkLst>
            <pc:docMk/>
            <pc:sldMk cId="1977008978" sldId="318"/>
            <ac:spMk id="4" creationId="{E4DDC041-8881-4DF7-87F9-A28678C3FCAD}"/>
          </ac:spMkLst>
        </pc:spChg>
        <pc:spChg chg="mod">
          <ac:chgData name="Baeriswyl Michelle" userId="7dbe6026-e9b7-4e33-982d-84db899c07af" providerId="ADAL" clId="{170D4325-3C26-4954-A3C5-B9213AC516C4}" dt="2023-12-05T11:39:50.013" v="68" actId="1076"/>
          <ac:spMkLst>
            <pc:docMk/>
            <pc:sldMk cId="1977008978" sldId="318"/>
            <ac:spMk id="7" creationId="{5E31E88E-575A-EFC7-F6F6-9A89142F1DDD}"/>
          </ac:spMkLst>
        </pc:spChg>
        <pc:spChg chg="mod">
          <ac:chgData name="Baeriswyl Michelle" userId="7dbe6026-e9b7-4e33-982d-84db899c07af" providerId="ADAL" clId="{170D4325-3C26-4954-A3C5-B9213AC516C4}" dt="2023-12-05T11:40:00.602" v="71" actId="14100"/>
          <ac:spMkLst>
            <pc:docMk/>
            <pc:sldMk cId="1977008978" sldId="318"/>
            <ac:spMk id="9" creationId="{3D06E39E-10EC-7E10-ABB9-DEAE76590C87}"/>
          </ac:spMkLst>
        </pc:spChg>
        <pc:spChg chg="mod">
          <ac:chgData name="Baeriswyl Michelle" userId="7dbe6026-e9b7-4e33-982d-84db899c07af" providerId="ADAL" clId="{170D4325-3C26-4954-A3C5-B9213AC516C4}" dt="2023-12-05T11:39:54.960" v="69" actId="14100"/>
          <ac:spMkLst>
            <pc:docMk/>
            <pc:sldMk cId="1977008978" sldId="318"/>
            <ac:spMk id="11" creationId="{6F159B15-C4E9-95F3-A030-0D5378AA7CF3}"/>
          </ac:spMkLst>
        </pc:spChg>
        <pc:picChg chg="del">
          <ac:chgData name="Baeriswyl Michelle" userId="7dbe6026-e9b7-4e33-982d-84db899c07af" providerId="ADAL" clId="{170D4325-3C26-4954-A3C5-B9213AC516C4}" dt="2023-12-05T11:36:18.440" v="37" actId="478"/>
          <ac:picMkLst>
            <pc:docMk/>
            <pc:sldMk cId="1977008978" sldId="318"/>
            <ac:picMk id="6" creationId="{2192D0D0-CDA6-DAB0-95CC-33D3A386ECC5}"/>
          </ac:picMkLst>
        </pc:picChg>
        <pc:picChg chg="del">
          <ac:chgData name="Baeriswyl Michelle" userId="7dbe6026-e9b7-4e33-982d-84db899c07af" providerId="ADAL" clId="{170D4325-3C26-4954-A3C5-B9213AC516C4}" dt="2023-12-05T11:36:21.070" v="39" actId="478"/>
          <ac:picMkLst>
            <pc:docMk/>
            <pc:sldMk cId="1977008978" sldId="318"/>
            <ac:picMk id="8" creationId="{5FE8CEBA-ECDB-B413-9B1E-E9123D345469}"/>
          </ac:picMkLst>
        </pc:picChg>
        <pc:picChg chg="del">
          <ac:chgData name="Baeriswyl Michelle" userId="7dbe6026-e9b7-4e33-982d-84db899c07af" providerId="ADAL" clId="{170D4325-3C26-4954-A3C5-B9213AC516C4}" dt="2023-12-05T11:36:21.540" v="40" actId="478"/>
          <ac:picMkLst>
            <pc:docMk/>
            <pc:sldMk cId="1977008978" sldId="318"/>
            <ac:picMk id="10" creationId="{B3C29C37-FA1F-B5F5-38B2-6B9C6F92B034}"/>
          </ac:picMkLst>
        </pc:picChg>
        <pc:picChg chg="add mod">
          <ac:chgData name="Baeriswyl Michelle" userId="7dbe6026-e9b7-4e33-982d-84db899c07af" providerId="ADAL" clId="{170D4325-3C26-4954-A3C5-B9213AC516C4}" dt="2023-12-05T11:39:13.792" v="57" actId="14100"/>
          <ac:picMkLst>
            <pc:docMk/>
            <pc:sldMk cId="1977008978" sldId="318"/>
            <ac:picMk id="12" creationId="{CA0DDB8F-AA3C-92DD-E236-1894FE81B865}"/>
          </ac:picMkLst>
        </pc:picChg>
        <pc:picChg chg="add mod">
          <ac:chgData name="Baeriswyl Michelle" userId="7dbe6026-e9b7-4e33-982d-84db899c07af" providerId="ADAL" clId="{170D4325-3C26-4954-A3C5-B9213AC516C4}" dt="2023-12-05T11:39:25.970" v="61" actId="1076"/>
          <ac:picMkLst>
            <pc:docMk/>
            <pc:sldMk cId="1977008978" sldId="318"/>
            <ac:picMk id="13" creationId="{10644374-69E2-6503-9327-88DBC70E47AD}"/>
          </ac:picMkLst>
        </pc:picChg>
        <pc:picChg chg="add mod">
          <ac:chgData name="Baeriswyl Michelle" userId="7dbe6026-e9b7-4e33-982d-84db899c07af" providerId="ADAL" clId="{170D4325-3C26-4954-A3C5-B9213AC516C4}" dt="2023-12-05T11:39:35.660" v="64" actId="1076"/>
          <ac:picMkLst>
            <pc:docMk/>
            <pc:sldMk cId="1977008978" sldId="318"/>
            <ac:picMk id="14" creationId="{4088441B-80BE-4144-B7E5-103BB04157C7}"/>
          </ac:picMkLst>
        </pc:picChg>
      </pc:sldChg>
      <pc:sldChg chg="del">
        <pc:chgData name="Baeriswyl Michelle" userId="7dbe6026-e9b7-4e33-982d-84db899c07af" providerId="ADAL" clId="{170D4325-3C26-4954-A3C5-B9213AC516C4}" dt="2023-12-05T12:00:00.463" v="609" actId="47"/>
        <pc:sldMkLst>
          <pc:docMk/>
          <pc:sldMk cId="2768345831" sldId="319"/>
        </pc:sldMkLst>
      </pc:sldChg>
      <pc:sldChg chg="del">
        <pc:chgData name="Baeriswyl Michelle" userId="7dbe6026-e9b7-4e33-982d-84db899c07af" providerId="ADAL" clId="{170D4325-3C26-4954-A3C5-B9213AC516C4}" dt="2023-12-05T11:40:07.549" v="73" actId="47"/>
        <pc:sldMkLst>
          <pc:docMk/>
          <pc:sldMk cId="2383321756" sldId="320"/>
        </pc:sldMkLst>
      </pc:sldChg>
      <pc:sldChg chg="del">
        <pc:chgData name="Baeriswyl Michelle" userId="7dbe6026-e9b7-4e33-982d-84db899c07af" providerId="ADAL" clId="{170D4325-3C26-4954-A3C5-B9213AC516C4}" dt="2023-12-05T11:40:08.309" v="74" actId="47"/>
        <pc:sldMkLst>
          <pc:docMk/>
          <pc:sldMk cId="888558798" sldId="321"/>
        </pc:sldMkLst>
      </pc:sldChg>
      <pc:sldChg chg="addSp delSp modSp mod">
        <pc:chgData name="Baeriswyl Michelle" userId="7dbe6026-e9b7-4e33-982d-84db899c07af" providerId="ADAL" clId="{170D4325-3C26-4954-A3C5-B9213AC516C4}" dt="2023-12-05T12:42:23.697" v="729" actId="20577"/>
        <pc:sldMkLst>
          <pc:docMk/>
          <pc:sldMk cId="830664066" sldId="322"/>
        </pc:sldMkLst>
        <pc:spChg chg="mod">
          <ac:chgData name="Baeriswyl Michelle" userId="7dbe6026-e9b7-4e33-982d-84db899c07af" providerId="ADAL" clId="{170D4325-3C26-4954-A3C5-B9213AC516C4}" dt="2023-12-05T12:42:23.697" v="729" actId="20577"/>
          <ac:spMkLst>
            <pc:docMk/>
            <pc:sldMk cId="830664066" sldId="322"/>
            <ac:spMk id="3" creationId="{00000000-0000-0000-0000-000000000000}"/>
          </ac:spMkLst>
        </pc:spChg>
        <pc:picChg chg="add mod">
          <ac:chgData name="Baeriswyl Michelle" userId="7dbe6026-e9b7-4e33-982d-84db899c07af" providerId="ADAL" clId="{170D4325-3C26-4954-A3C5-B9213AC516C4}" dt="2023-12-05T12:41:41.014" v="687" actId="1037"/>
          <ac:picMkLst>
            <pc:docMk/>
            <pc:sldMk cId="830664066" sldId="322"/>
            <ac:picMk id="5" creationId="{7A2DF9B0-3443-9987-8585-10AF921D9F0D}"/>
          </ac:picMkLst>
        </pc:picChg>
        <pc:picChg chg="del">
          <ac:chgData name="Baeriswyl Michelle" userId="7dbe6026-e9b7-4e33-982d-84db899c07af" providerId="ADAL" clId="{170D4325-3C26-4954-A3C5-B9213AC516C4}" dt="2023-12-05T12:41:35.908" v="641" actId="478"/>
          <ac:picMkLst>
            <pc:docMk/>
            <pc:sldMk cId="830664066" sldId="322"/>
            <ac:picMk id="6" creationId="{69E8B4C4-62F7-508D-0357-C3DB451CD4C9}"/>
          </ac:picMkLst>
        </pc:picChg>
      </pc:sldChg>
      <pc:sldChg chg="addSp delSp modSp add mod ord delAnim modAnim">
        <pc:chgData name="Baeriswyl Michelle" userId="7dbe6026-e9b7-4e33-982d-84db899c07af" providerId="ADAL" clId="{170D4325-3C26-4954-A3C5-B9213AC516C4}" dt="2023-12-06T11:09:40.810" v="809"/>
        <pc:sldMkLst>
          <pc:docMk/>
          <pc:sldMk cId="2003682442" sldId="323"/>
        </pc:sldMkLst>
        <pc:spChg chg="mod">
          <ac:chgData name="Baeriswyl Michelle" userId="7dbe6026-e9b7-4e33-982d-84db899c07af" providerId="ADAL" clId="{170D4325-3C26-4954-A3C5-B9213AC516C4}" dt="2023-12-05T11:42:26.582" v="121" actId="20577"/>
          <ac:spMkLst>
            <pc:docMk/>
            <pc:sldMk cId="2003682442" sldId="323"/>
            <ac:spMk id="4" creationId="{E4DDC041-8881-4DF7-87F9-A28678C3FCAD}"/>
          </ac:spMkLst>
        </pc:spChg>
        <pc:spChg chg="add del mod">
          <ac:chgData name="Baeriswyl Michelle" userId="7dbe6026-e9b7-4e33-982d-84db899c07af" providerId="ADAL" clId="{170D4325-3C26-4954-A3C5-B9213AC516C4}" dt="2023-12-05T11:40:53.790" v="94" actId="478"/>
          <ac:spMkLst>
            <pc:docMk/>
            <pc:sldMk cId="2003682442" sldId="323"/>
            <ac:spMk id="6" creationId="{F9D8BA08-6C91-DDEA-A823-1013BC43D5A0}"/>
          </ac:spMkLst>
        </pc:spChg>
        <pc:spChg chg="mod">
          <ac:chgData name="Baeriswyl Michelle" userId="7dbe6026-e9b7-4e33-982d-84db899c07af" providerId="ADAL" clId="{170D4325-3C26-4954-A3C5-B9213AC516C4}" dt="2023-12-05T11:41:02.623" v="97" actId="14100"/>
          <ac:spMkLst>
            <pc:docMk/>
            <pc:sldMk cId="2003682442" sldId="323"/>
            <ac:spMk id="7" creationId="{5E31E88E-575A-EFC7-F6F6-9A89142F1DDD}"/>
          </ac:spMkLst>
        </pc:spChg>
        <pc:spChg chg="mod">
          <ac:chgData name="Baeriswyl Michelle" userId="7dbe6026-e9b7-4e33-982d-84db899c07af" providerId="ADAL" clId="{170D4325-3C26-4954-A3C5-B9213AC516C4}" dt="2023-12-05T11:41:35.999" v="103"/>
          <ac:spMkLst>
            <pc:docMk/>
            <pc:sldMk cId="2003682442" sldId="323"/>
            <ac:spMk id="9" creationId="{3D06E39E-10EC-7E10-ABB9-DEAE76590C87}"/>
          </ac:spMkLst>
        </pc:spChg>
        <pc:spChg chg="mod">
          <ac:chgData name="Baeriswyl Michelle" userId="7dbe6026-e9b7-4e33-982d-84db899c07af" providerId="ADAL" clId="{170D4325-3C26-4954-A3C5-B9213AC516C4}" dt="2023-12-05T11:42:17.159" v="110" actId="14100"/>
          <ac:spMkLst>
            <pc:docMk/>
            <pc:sldMk cId="2003682442" sldId="323"/>
            <ac:spMk id="11" creationId="{6F159B15-C4E9-95F3-A030-0D5378AA7CF3}"/>
          </ac:spMkLst>
        </pc:spChg>
        <pc:picChg chg="add mod">
          <ac:chgData name="Baeriswyl Michelle" userId="7dbe6026-e9b7-4e33-982d-84db899c07af" providerId="ADAL" clId="{170D4325-3C26-4954-A3C5-B9213AC516C4}" dt="2023-12-05T11:40:36.829" v="93" actId="1037"/>
          <ac:picMkLst>
            <pc:docMk/>
            <pc:sldMk cId="2003682442" sldId="323"/>
            <ac:picMk id="2" creationId="{E3E7352D-C7B3-896B-C318-A1012F360D47}"/>
          </ac:picMkLst>
        </pc:picChg>
        <pc:picChg chg="add mod">
          <ac:chgData name="Baeriswyl Michelle" userId="7dbe6026-e9b7-4e33-982d-84db899c07af" providerId="ADAL" clId="{170D4325-3C26-4954-A3C5-B9213AC516C4}" dt="2023-12-05T11:41:26.089" v="102" actId="1076"/>
          <ac:picMkLst>
            <pc:docMk/>
            <pc:sldMk cId="2003682442" sldId="323"/>
            <ac:picMk id="8" creationId="{67A70A5B-DA9C-3006-5F70-50F0ABDBB59B}"/>
          </ac:picMkLst>
        </pc:picChg>
        <pc:picChg chg="add mod">
          <ac:chgData name="Baeriswyl Michelle" userId="7dbe6026-e9b7-4e33-982d-84db899c07af" providerId="ADAL" clId="{170D4325-3C26-4954-A3C5-B9213AC516C4}" dt="2023-12-05T11:41:52.699" v="108" actId="1076"/>
          <ac:picMkLst>
            <pc:docMk/>
            <pc:sldMk cId="2003682442" sldId="323"/>
            <ac:picMk id="10" creationId="{15710D5D-F1C4-235A-0A45-B8D37CF83FF5}"/>
          </ac:picMkLst>
        </pc:picChg>
        <pc:picChg chg="del">
          <ac:chgData name="Baeriswyl Michelle" userId="7dbe6026-e9b7-4e33-982d-84db899c07af" providerId="ADAL" clId="{170D4325-3C26-4954-A3C5-B9213AC516C4}" dt="2023-12-05T11:40:30.604" v="78" actId="478"/>
          <ac:picMkLst>
            <pc:docMk/>
            <pc:sldMk cId="2003682442" sldId="323"/>
            <ac:picMk id="12" creationId="{CA0DDB8F-AA3C-92DD-E236-1894FE81B865}"/>
          </ac:picMkLst>
        </pc:picChg>
        <pc:picChg chg="del">
          <ac:chgData name="Baeriswyl Michelle" userId="7dbe6026-e9b7-4e33-982d-84db899c07af" providerId="ADAL" clId="{170D4325-3C26-4954-A3C5-B9213AC516C4}" dt="2023-12-05T11:41:07.790" v="98" actId="478"/>
          <ac:picMkLst>
            <pc:docMk/>
            <pc:sldMk cId="2003682442" sldId="323"/>
            <ac:picMk id="13" creationId="{10644374-69E2-6503-9327-88DBC70E47AD}"/>
          </ac:picMkLst>
        </pc:picChg>
        <pc:picChg chg="del">
          <ac:chgData name="Baeriswyl Michelle" userId="7dbe6026-e9b7-4e33-982d-84db899c07af" providerId="ADAL" clId="{170D4325-3C26-4954-A3C5-B9213AC516C4}" dt="2023-12-05T11:41:48.945" v="107" actId="478"/>
          <ac:picMkLst>
            <pc:docMk/>
            <pc:sldMk cId="2003682442" sldId="323"/>
            <ac:picMk id="14" creationId="{4088441B-80BE-4144-B7E5-103BB04157C7}"/>
          </ac:picMkLst>
        </pc:picChg>
      </pc:sldChg>
      <pc:sldChg chg="addSp delSp modSp add mod">
        <pc:chgData name="Baeriswyl Michelle" userId="7dbe6026-e9b7-4e33-982d-84db899c07af" providerId="ADAL" clId="{170D4325-3C26-4954-A3C5-B9213AC516C4}" dt="2023-12-06T11:08:23.403" v="797" actId="20577"/>
        <pc:sldMkLst>
          <pc:docMk/>
          <pc:sldMk cId="3728295047" sldId="324"/>
        </pc:sldMkLst>
        <pc:spChg chg="mod">
          <ac:chgData name="Baeriswyl Michelle" userId="7dbe6026-e9b7-4e33-982d-84db899c07af" providerId="ADAL" clId="{170D4325-3C26-4954-A3C5-B9213AC516C4}" dt="2023-12-06T11:08:23.403" v="797" actId="20577"/>
          <ac:spMkLst>
            <pc:docMk/>
            <pc:sldMk cId="3728295047" sldId="324"/>
            <ac:spMk id="2" creationId="{00000000-0000-0000-0000-000000000000}"/>
          </ac:spMkLst>
        </pc:spChg>
        <pc:spChg chg="mod">
          <ac:chgData name="Baeriswyl Michelle" userId="7dbe6026-e9b7-4e33-982d-84db899c07af" providerId="ADAL" clId="{170D4325-3C26-4954-A3C5-B9213AC516C4}" dt="2023-12-05T11:55:10.468" v="502" actId="27636"/>
          <ac:spMkLst>
            <pc:docMk/>
            <pc:sldMk cId="3728295047" sldId="324"/>
            <ac:spMk id="3" creationId="{00000000-0000-0000-0000-000000000000}"/>
          </ac:spMkLst>
        </pc:spChg>
        <pc:spChg chg="add del">
          <ac:chgData name="Baeriswyl Michelle" userId="7dbe6026-e9b7-4e33-982d-84db899c07af" providerId="ADAL" clId="{170D4325-3C26-4954-A3C5-B9213AC516C4}" dt="2023-12-05T11:48:57.258" v="335" actId="478"/>
          <ac:spMkLst>
            <pc:docMk/>
            <pc:sldMk cId="3728295047" sldId="324"/>
            <ac:spMk id="4" creationId="{64CECA9D-9E4D-04B6-D56D-4AB994A4E68C}"/>
          </ac:spMkLst>
        </pc:spChg>
        <pc:spChg chg="del">
          <ac:chgData name="Baeriswyl Michelle" userId="7dbe6026-e9b7-4e33-982d-84db899c07af" providerId="ADAL" clId="{170D4325-3C26-4954-A3C5-B9213AC516C4}" dt="2023-12-05T11:49:46.481" v="339" actId="26606"/>
          <ac:spMkLst>
            <pc:docMk/>
            <pc:sldMk cId="3728295047" sldId="324"/>
            <ac:spMk id="23" creationId="{5F95D845-8F65-82AD-0313-E379C53DAE7A}"/>
          </ac:spMkLst>
        </pc:spChg>
        <pc:spChg chg="add del">
          <ac:chgData name="Baeriswyl Michelle" userId="7dbe6026-e9b7-4e33-982d-84db899c07af" providerId="ADAL" clId="{170D4325-3C26-4954-A3C5-B9213AC516C4}" dt="2023-12-05T11:50:39.120" v="344" actId="26606"/>
          <ac:spMkLst>
            <pc:docMk/>
            <pc:sldMk cId="3728295047" sldId="324"/>
            <ac:spMk id="28" creationId="{83A6FC0E-36C1-7196-CFF6-7DA962895404}"/>
          </ac:spMkLst>
        </pc:spChg>
        <pc:spChg chg="add">
          <ac:chgData name="Baeriswyl Michelle" userId="7dbe6026-e9b7-4e33-982d-84db899c07af" providerId="ADAL" clId="{170D4325-3C26-4954-A3C5-B9213AC516C4}" dt="2023-12-05T11:50:39.120" v="344" actId="26606"/>
          <ac:spMkLst>
            <pc:docMk/>
            <pc:sldMk cId="3728295047" sldId="324"/>
            <ac:spMk id="33" creationId="{3DEE713E-474E-7D9C-DBC6-913245D9C54D}"/>
          </ac:spMkLst>
        </pc:spChg>
        <pc:picChg chg="del">
          <ac:chgData name="Baeriswyl Michelle" userId="7dbe6026-e9b7-4e33-982d-84db899c07af" providerId="ADAL" clId="{170D4325-3C26-4954-A3C5-B9213AC516C4}" dt="2023-12-05T11:47:50.880" v="333" actId="478"/>
          <ac:picMkLst>
            <pc:docMk/>
            <pc:sldMk cId="3728295047" sldId="324"/>
            <ac:picMk id="5" creationId="{BB541797-EF92-0F9B-12F3-C45242BBC9ED}"/>
          </ac:picMkLst>
        </pc:picChg>
        <pc:picChg chg="add del mod">
          <ac:chgData name="Baeriswyl Michelle" userId="7dbe6026-e9b7-4e33-982d-84db899c07af" providerId="ADAL" clId="{170D4325-3C26-4954-A3C5-B9213AC516C4}" dt="2023-12-05T11:50:24.674" v="341" actId="478"/>
          <ac:picMkLst>
            <pc:docMk/>
            <pc:sldMk cId="3728295047" sldId="324"/>
            <ac:picMk id="7" creationId="{72CBE0E3-B65F-3DE7-9648-83CE945B9D06}"/>
          </ac:picMkLst>
        </pc:picChg>
        <pc:picChg chg="add mod">
          <ac:chgData name="Baeriswyl Michelle" userId="7dbe6026-e9b7-4e33-982d-84db899c07af" providerId="ADAL" clId="{170D4325-3C26-4954-A3C5-B9213AC516C4}" dt="2023-12-05T11:50:39.120" v="344" actId="26606"/>
          <ac:picMkLst>
            <pc:docMk/>
            <pc:sldMk cId="3728295047" sldId="324"/>
            <ac:picMk id="9" creationId="{5C50F051-1682-45C2-C7D4-BB5261899900}"/>
          </ac:picMkLst>
        </pc:picChg>
      </pc:sldChg>
      <pc:sldChg chg="delSp modSp add mod">
        <pc:chgData name="Baeriswyl Michelle" userId="7dbe6026-e9b7-4e33-982d-84db899c07af" providerId="ADAL" clId="{170D4325-3C26-4954-A3C5-B9213AC516C4}" dt="2023-12-05T11:54:47.073" v="483" actId="6549"/>
        <pc:sldMkLst>
          <pc:docMk/>
          <pc:sldMk cId="20308152" sldId="325"/>
        </pc:sldMkLst>
        <pc:spChg chg="mod">
          <ac:chgData name="Baeriswyl Michelle" userId="7dbe6026-e9b7-4e33-982d-84db899c07af" providerId="ADAL" clId="{170D4325-3C26-4954-A3C5-B9213AC516C4}" dt="2023-12-05T11:53:52.276" v="429" actId="20577"/>
          <ac:spMkLst>
            <pc:docMk/>
            <pc:sldMk cId="20308152" sldId="325"/>
            <ac:spMk id="2" creationId="{00000000-0000-0000-0000-000000000000}"/>
          </ac:spMkLst>
        </pc:spChg>
        <pc:spChg chg="mod">
          <ac:chgData name="Baeriswyl Michelle" userId="7dbe6026-e9b7-4e33-982d-84db899c07af" providerId="ADAL" clId="{170D4325-3C26-4954-A3C5-B9213AC516C4}" dt="2023-12-05T11:54:47.073" v="483" actId="6549"/>
          <ac:spMkLst>
            <pc:docMk/>
            <pc:sldMk cId="20308152" sldId="325"/>
            <ac:spMk id="3" creationId="{00000000-0000-0000-0000-000000000000}"/>
          </ac:spMkLst>
        </pc:spChg>
        <pc:picChg chg="del">
          <ac:chgData name="Baeriswyl Michelle" userId="7dbe6026-e9b7-4e33-982d-84db899c07af" providerId="ADAL" clId="{170D4325-3C26-4954-A3C5-B9213AC516C4}" dt="2023-12-05T11:53:55.162" v="430" actId="478"/>
          <ac:picMkLst>
            <pc:docMk/>
            <pc:sldMk cId="20308152" sldId="325"/>
            <ac:picMk id="5" creationId="{BB541797-EF92-0F9B-12F3-C45242BBC9ED}"/>
          </ac:picMkLst>
        </pc:picChg>
      </pc:sldChg>
      <pc:sldChg chg="modSp add mod modAnim">
        <pc:chgData name="Baeriswyl Michelle" userId="7dbe6026-e9b7-4e33-982d-84db899c07af" providerId="ADAL" clId="{170D4325-3C26-4954-A3C5-B9213AC516C4}" dt="2023-12-06T11:08:46.603" v="798"/>
        <pc:sldMkLst>
          <pc:docMk/>
          <pc:sldMk cId="1277770963" sldId="326"/>
        </pc:sldMkLst>
        <pc:spChg chg="mod">
          <ac:chgData name="Baeriswyl Michelle" userId="7dbe6026-e9b7-4e33-982d-84db899c07af" providerId="ADAL" clId="{170D4325-3C26-4954-A3C5-B9213AC516C4}" dt="2023-12-05T11:55:41.271" v="506" actId="108"/>
          <ac:spMkLst>
            <pc:docMk/>
            <pc:sldMk cId="1277770963" sldId="326"/>
            <ac:spMk id="3" creationId="{00000000-0000-0000-0000-000000000000}"/>
          </ac:spMkLst>
        </pc:spChg>
      </pc:sldChg>
      <pc:sldChg chg="addSp delSp modSp add mod">
        <pc:chgData name="Baeriswyl Michelle" userId="7dbe6026-e9b7-4e33-982d-84db899c07af" providerId="ADAL" clId="{170D4325-3C26-4954-A3C5-B9213AC516C4}" dt="2023-12-06T11:09:01.718" v="800" actId="20577"/>
        <pc:sldMkLst>
          <pc:docMk/>
          <pc:sldMk cId="3225155381" sldId="327"/>
        </pc:sldMkLst>
        <pc:spChg chg="mod">
          <ac:chgData name="Baeriswyl Michelle" userId="7dbe6026-e9b7-4e33-982d-84db899c07af" providerId="ADAL" clId="{170D4325-3C26-4954-A3C5-B9213AC516C4}" dt="2023-12-05T12:50:31.012" v="755" actId="20577"/>
          <ac:spMkLst>
            <pc:docMk/>
            <pc:sldMk cId="3225155381" sldId="327"/>
            <ac:spMk id="2" creationId="{00000000-0000-0000-0000-000000000000}"/>
          </ac:spMkLst>
        </pc:spChg>
        <pc:spChg chg="mod ord">
          <ac:chgData name="Baeriswyl Michelle" userId="7dbe6026-e9b7-4e33-982d-84db899c07af" providerId="ADAL" clId="{170D4325-3C26-4954-A3C5-B9213AC516C4}" dt="2023-12-06T11:09:01.718" v="800" actId="20577"/>
          <ac:spMkLst>
            <pc:docMk/>
            <pc:sldMk cId="3225155381" sldId="327"/>
            <ac:spMk id="3" creationId="{00000000-0000-0000-0000-000000000000}"/>
          </ac:spMkLst>
        </pc:spChg>
        <pc:spChg chg="ord">
          <ac:chgData name="Baeriswyl Michelle" userId="7dbe6026-e9b7-4e33-982d-84db899c07af" providerId="ADAL" clId="{170D4325-3C26-4954-A3C5-B9213AC516C4}" dt="2023-12-05T12:44:36.558" v="731" actId="26606"/>
          <ac:spMkLst>
            <pc:docMk/>
            <pc:sldMk cId="3225155381" sldId="327"/>
            <ac:spMk id="13" creationId="{69CA91FE-C40A-4934-B72C-1130694729DC}"/>
          </ac:spMkLst>
        </pc:spChg>
        <pc:spChg chg="del">
          <ac:chgData name="Baeriswyl Michelle" userId="7dbe6026-e9b7-4e33-982d-84db899c07af" providerId="ADAL" clId="{170D4325-3C26-4954-A3C5-B9213AC516C4}" dt="2023-12-05T12:44:36.558" v="731" actId="26606"/>
          <ac:spMkLst>
            <pc:docMk/>
            <pc:sldMk cId="3225155381" sldId="327"/>
            <ac:spMk id="33" creationId="{3DEE713E-474E-7D9C-DBC6-913245D9C54D}"/>
          </ac:spMkLst>
        </pc:spChg>
        <pc:spChg chg="add">
          <ac:chgData name="Baeriswyl Michelle" userId="7dbe6026-e9b7-4e33-982d-84db899c07af" providerId="ADAL" clId="{170D4325-3C26-4954-A3C5-B9213AC516C4}" dt="2023-12-05T12:44:36.558" v="731" actId="26606"/>
          <ac:spMkLst>
            <pc:docMk/>
            <pc:sldMk cId="3225155381" sldId="327"/>
            <ac:spMk id="38" creationId="{B5A992F1-F081-B4A9-5885-EE603E766E6A}"/>
          </ac:spMkLst>
        </pc:spChg>
        <pc:picChg chg="add mod">
          <ac:chgData name="Baeriswyl Michelle" userId="7dbe6026-e9b7-4e33-982d-84db899c07af" providerId="ADAL" clId="{170D4325-3C26-4954-A3C5-B9213AC516C4}" dt="2023-12-05T12:44:36.558" v="731" actId="26606"/>
          <ac:picMkLst>
            <pc:docMk/>
            <pc:sldMk cId="3225155381" sldId="327"/>
            <ac:picMk id="5" creationId="{79958B23-744C-7A4C-02F3-19556D1C0FCB}"/>
          </ac:picMkLst>
        </pc:picChg>
        <pc:picChg chg="del">
          <ac:chgData name="Baeriswyl Michelle" userId="7dbe6026-e9b7-4e33-982d-84db899c07af" providerId="ADAL" clId="{170D4325-3C26-4954-A3C5-B9213AC516C4}" dt="2023-12-05T11:56:34.867" v="531" actId="478"/>
          <ac:picMkLst>
            <pc:docMk/>
            <pc:sldMk cId="3225155381" sldId="327"/>
            <ac:picMk id="9" creationId="{5C50F051-1682-45C2-C7D4-BB5261899900}"/>
          </ac:picMkLst>
        </pc:picChg>
      </pc:sldChg>
      <pc:sldChg chg="modSp add mod modAnim">
        <pc:chgData name="Baeriswyl Michelle" userId="7dbe6026-e9b7-4e33-982d-84db899c07af" providerId="ADAL" clId="{170D4325-3C26-4954-A3C5-B9213AC516C4}" dt="2023-12-06T11:09:19.720" v="802"/>
        <pc:sldMkLst>
          <pc:docMk/>
          <pc:sldMk cId="4208574629" sldId="328"/>
        </pc:sldMkLst>
        <pc:spChg chg="mod">
          <ac:chgData name="Baeriswyl Michelle" userId="7dbe6026-e9b7-4e33-982d-84db899c07af" providerId="ADAL" clId="{170D4325-3C26-4954-A3C5-B9213AC516C4}" dt="2023-12-05T11:58:17.236" v="548" actId="108"/>
          <ac:spMkLst>
            <pc:docMk/>
            <pc:sldMk cId="4208574629" sldId="328"/>
            <ac:spMk id="3" creationId="{00000000-0000-0000-0000-000000000000}"/>
          </ac:spMkLst>
        </pc:spChg>
      </pc:sldChg>
      <pc:sldChg chg="modSp add mod">
        <pc:chgData name="Baeriswyl Michelle" userId="7dbe6026-e9b7-4e33-982d-84db899c07af" providerId="ADAL" clId="{170D4325-3C26-4954-A3C5-B9213AC516C4}" dt="2023-12-05T12:50:41.920" v="756" actId="14100"/>
        <pc:sldMkLst>
          <pc:docMk/>
          <pc:sldMk cId="1529059752" sldId="329"/>
        </pc:sldMkLst>
        <pc:spChg chg="mod">
          <ac:chgData name="Baeriswyl Michelle" userId="7dbe6026-e9b7-4e33-982d-84db899c07af" providerId="ADAL" clId="{170D4325-3C26-4954-A3C5-B9213AC516C4}" dt="2023-12-05T11:58:50.056" v="567" actId="20577"/>
          <ac:spMkLst>
            <pc:docMk/>
            <pc:sldMk cId="1529059752" sldId="329"/>
            <ac:spMk id="2" creationId="{00000000-0000-0000-0000-000000000000}"/>
          </ac:spMkLst>
        </pc:spChg>
        <pc:spChg chg="mod">
          <ac:chgData name="Baeriswyl Michelle" userId="7dbe6026-e9b7-4e33-982d-84db899c07af" providerId="ADAL" clId="{170D4325-3C26-4954-A3C5-B9213AC516C4}" dt="2023-12-05T12:50:41.920" v="756" actId="14100"/>
          <ac:spMkLst>
            <pc:docMk/>
            <pc:sldMk cId="1529059752" sldId="329"/>
            <ac:spMk id="3" creationId="{00000000-0000-0000-0000-000000000000}"/>
          </ac:spMkLst>
        </pc:spChg>
      </pc:sldChg>
      <pc:sldChg chg="modSp add mod modAnim">
        <pc:chgData name="Baeriswyl Michelle" userId="7dbe6026-e9b7-4e33-982d-84db899c07af" providerId="ADAL" clId="{170D4325-3C26-4954-A3C5-B9213AC516C4}" dt="2023-12-06T11:09:29.106" v="803"/>
        <pc:sldMkLst>
          <pc:docMk/>
          <pc:sldMk cId="3492999318" sldId="330"/>
        </pc:sldMkLst>
        <pc:spChg chg="mod">
          <ac:chgData name="Baeriswyl Michelle" userId="7dbe6026-e9b7-4e33-982d-84db899c07af" providerId="ADAL" clId="{170D4325-3C26-4954-A3C5-B9213AC516C4}" dt="2023-12-05T12:51:00.686" v="768" actId="20577"/>
          <ac:spMkLst>
            <pc:docMk/>
            <pc:sldMk cId="3492999318" sldId="330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6F39CAE0-BFD6-47F2-BC7F-9CAA739ED263}"/>
    <pc:docChg chg="delSld modSld">
      <pc:chgData name="Baeriswyl Michelle" userId="7dbe6026-e9b7-4e33-982d-84db899c07af" providerId="ADAL" clId="{6F39CAE0-BFD6-47F2-BC7F-9CAA739ED263}" dt="2024-01-25T12:32:51.717" v="10" actId="14100"/>
      <pc:docMkLst>
        <pc:docMk/>
      </pc:docMkLst>
      <pc:sldChg chg="modSp mod">
        <pc:chgData name="Baeriswyl Michelle" userId="7dbe6026-e9b7-4e33-982d-84db899c07af" providerId="ADAL" clId="{6F39CAE0-BFD6-47F2-BC7F-9CAA739ED263}" dt="2024-01-25T12:32:33.327" v="6" actId="20577"/>
        <pc:sldMkLst>
          <pc:docMk/>
          <pc:sldMk cId="1977008978" sldId="318"/>
        </pc:sldMkLst>
        <pc:spChg chg="mod">
          <ac:chgData name="Baeriswyl Michelle" userId="7dbe6026-e9b7-4e33-982d-84db899c07af" providerId="ADAL" clId="{6F39CAE0-BFD6-47F2-BC7F-9CAA739ED263}" dt="2024-01-25T12:32:26.654" v="2" actId="113"/>
          <ac:spMkLst>
            <pc:docMk/>
            <pc:sldMk cId="1977008978" sldId="318"/>
            <ac:spMk id="7" creationId="{5E31E88E-575A-EFC7-F6F6-9A89142F1DDD}"/>
          </ac:spMkLst>
        </pc:spChg>
        <pc:spChg chg="mod">
          <ac:chgData name="Baeriswyl Michelle" userId="7dbe6026-e9b7-4e33-982d-84db899c07af" providerId="ADAL" clId="{6F39CAE0-BFD6-47F2-BC7F-9CAA739ED263}" dt="2024-01-25T12:32:31.167" v="4" actId="14100"/>
          <ac:spMkLst>
            <pc:docMk/>
            <pc:sldMk cId="1977008978" sldId="318"/>
            <ac:spMk id="9" creationId="{3D06E39E-10EC-7E10-ABB9-DEAE76590C87}"/>
          </ac:spMkLst>
        </pc:spChg>
        <pc:spChg chg="mod">
          <ac:chgData name="Baeriswyl Michelle" userId="7dbe6026-e9b7-4e33-982d-84db899c07af" providerId="ADAL" clId="{6F39CAE0-BFD6-47F2-BC7F-9CAA739ED263}" dt="2024-01-25T12:32:33.327" v="6" actId="20577"/>
          <ac:spMkLst>
            <pc:docMk/>
            <pc:sldMk cId="1977008978" sldId="318"/>
            <ac:spMk id="11" creationId="{6F159B15-C4E9-95F3-A030-0D5378AA7CF3}"/>
          </ac:spMkLst>
        </pc:spChg>
      </pc:sldChg>
      <pc:sldChg chg="modSp mod">
        <pc:chgData name="Baeriswyl Michelle" userId="7dbe6026-e9b7-4e33-982d-84db899c07af" providerId="ADAL" clId="{6F39CAE0-BFD6-47F2-BC7F-9CAA739ED263}" dt="2024-01-25T12:32:51.717" v="10" actId="14100"/>
        <pc:sldMkLst>
          <pc:docMk/>
          <pc:sldMk cId="2003682442" sldId="323"/>
        </pc:sldMkLst>
        <pc:spChg chg="mod">
          <ac:chgData name="Baeriswyl Michelle" userId="7dbe6026-e9b7-4e33-982d-84db899c07af" providerId="ADAL" clId="{6F39CAE0-BFD6-47F2-BC7F-9CAA739ED263}" dt="2024-01-25T12:32:51.717" v="10" actId="14100"/>
          <ac:spMkLst>
            <pc:docMk/>
            <pc:sldMk cId="2003682442" sldId="323"/>
            <ac:spMk id="7" creationId="{5E31E88E-575A-EFC7-F6F6-9A89142F1DDD}"/>
          </ac:spMkLst>
        </pc:spChg>
        <pc:spChg chg="mod">
          <ac:chgData name="Baeriswyl Michelle" userId="7dbe6026-e9b7-4e33-982d-84db899c07af" providerId="ADAL" clId="{6F39CAE0-BFD6-47F2-BC7F-9CAA739ED263}" dt="2024-01-25T12:32:42.237" v="7" actId="14100"/>
          <ac:spMkLst>
            <pc:docMk/>
            <pc:sldMk cId="2003682442" sldId="323"/>
            <ac:spMk id="9" creationId="{3D06E39E-10EC-7E10-ABB9-DEAE76590C87}"/>
          </ac:spMkLst>
        </pc:spChg>
        <pc:spChg chg="mod">
          <ac:chgData name="Baeriswyl Michelle" userId="7dbe6026-e9b7-4e33-982d-84db899c07af" providerId="ADAL" clId="{6F39CAE0-BFD6-47F2-BC7F-9CAA739ED263}" dt="2024-01-25T12:32:49.118" v="9" actId="14100"/>
          <ac:spMkLst>
            <pc:docMk/>
            <pc:sldMk cId="2003682442" sldId="323"/>
            <ac:spMk id="11" creationId="{6F159B15-C4E9-95F3-A030-0D5378AA7CF3}"/>
          </ac:spMkLst>
        </pc:spChg>
      </pc:sldChg>
      <pc:sldChg chg="del">
        <pc:chgData name="Baeriswyl Michelle" userId="7dbe6026-e9b7-4e33-982d-84db899c07af" providerId="ADAL" clId="{6F39CAE0-BFD6-47F2-BC7F-9CAA739ED263}" dt="2024-01-25T12:31:49.331" v="0" actId="47"/>
        <pc:sldMkLst>
          <pc:docMk/>
          <pc:sldMk cId="20308152" sldId="325"/>
        </pc:sldMkLst>
      </pc:sldChg>
    </pc:docChg>
  </pc:docChgLst>
  <pc:docChgLst>
    <pc:chgData name="Baeriswyl Michelle" userId="7dbe6026-e9b7-4e33-982d-84db899c07af" providerId="ADAL" clId="{CFDE27F2-9F5D-4A52-AF76-2F09FD645D7B}"/>
    <pc:docChg chg="undo custSel addSld delSld modSld sldOrd">
      <pc:chgData name="Baeriswyl Michelle" userId="7dbe6026-e9b7-4e33-982d-84db899c07af" providerId="ADAL" clId="{CFDE27F2-9F5D-4A52-AF76-2F09FD645D7B}" dt="2023-12-05T06:06:27.103" v="567" actId="20577"/>
      <pc:docMkLst>
        <pc:docMk/>
      </pc:docMkLst>
      <pc:sldChg chg="modSp mod">
        <pc:chgData name="Baeriswyl Michelle" userId="7dbe6026-e9b7-4e33-982d-84db899c07af" providerId="ADAL" clId="{CFDE27F2-9F5D-4A52-AF76-2F09FD645D7B}" dt="2023-11-28T13:37:58.712" v="52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CFDE27F2-9F5D-4A52-AF76-2F09FD645D7B}" dt="2023-11-28T13:37:58.712" v="524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CFDE27F2-9F5D-4A52-AF76-2F09FD645D7B}" dt="2023-11-28T13:37:19.492" v="521" actId="47"/>
        <pc:sldMkLst>
          <pc:docMk/>
          <pc:sldMk cId="2413918040" sldId="286"/>
        </pc:sldMkLst>
      </pc:sldChg>
      <pc:sldChg chg="modSp mod">
        <pc:chgData name="Baeriswyl Michelle" userId="7dbe6026-e9b7-4e33-982d-84db899c07af" providerId="ADAL" clId="{CFDE27F2-9F5D-4A52-AF76-2F09FD645D7B}" dt="2023-11-27T15:02:21.183" v="324" actId="13926"/>
        <pc:sldMkLst>
          <pc:docMk/>
          <pc:sldMk cId="3395490027" sldId="290"/>
        </pc:sldMkLst>
        <pc:spChg chg="mod">
          <ac:chgData name="Baeriswyl Michelle" userId="7dbe6026-e9b7-4e33-982d-84db899c07af" providerId="ADAL" clId="{CFDE27F2-9F5D-4A52-AF76-2F09FD645D7B}" dt="2023-11-27T15:02:21.183" v="324" actId="13926"/>
          <ac:spMkLst>
            <pc:docMk/>
            <pc:sldMk cId="3395490027" sldId="290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CFDE27F2-9F5D-4A52-AF76-2F09FD645D7B}" dt="2023-11-27T14:43:42.534" v="132" actId="47"/>
        <pc:sldMkLst>
          <pc:docMk/>
          <pc:sldMk cId="2414210514" sldId="296"/>
        </pc:sldMkLst>
      </pc:sldChg>
      <pc:sldChg chg="addSp delSp modSp mod">
        <pc:chgData name="Baeriswyl Michelle" userId="7dbe6026-e9b7-4e33-982d-84db899c07af" providerId="ADAL" clId="{CFDE27F2-9F5D-4A52-AF76-2F09FD645D7B}" dt="2023-12-05T05:58:22.270" v="564" actId="6549"/>
        <pc:sldMkLst>
          <pc:docMk/>
          <pc:sldMk cId="2506486048" sldId="306"/>
        </pc:sldMkLst>
        <pc:spChg chg="mod">
          <ac:chgData name="Baeriswyl Michelle" userId="7dbe6026-e9b7-4e33-982d-84db899c07af" providerId="ADAL" clId="{CFDE27F2-9F5D-4A52-AF76-2F09FD645D7B}" dt="2023-12-05T05:58:22.270" v="564" actId="6549"/>
          <ac:spMkLst>
            <pc:docMk/>
            <pc:sldMk cId="2506486048" sldId="306"/>
            <ac:spMk id="2" creationId="{161A11B3-92A6-4627-896F-7FFCE60EFB70}"/>
          </ac:spMkLst>
        </pc:spChg>
        <pc:spChg chg="add mod">
          <ac:chgData name="Baeriswyl Michelle" userId="7dbe6026-e9b7-4e33-982d-84db899c07af" providerId="ADAL" clId="{CFDE27F2-9F5D-4A52-AF76-2F09FD645D7B}" dt="2023-11-28T13:39:18.331" v="555" actId="114"/>
          <ac:spMkLst>
            <pc:docMk/>
            <pc:sldMk cId="2506486048" sldId="306"/>
            <ac:spMk id="3" creationId="{1D31CB7A-8250-6DB6-D25A-D89C851CDEFD}"/>
          </ac:spMkLst>
        </pc:spChg>
        <pc:picChg chg="del">
          <ac:chgData name="Baeriswyl Michelle" userId="7dbe6026-e9b7-4e33-982d-84db899c07af" providerId="ADAL" clId="{CFDE27F2-9F5D-4A52-AF76-2F09FD645D7B}" dt="2023-11-28T13:31:03.574" v="415" actId="478"/>
          <ac:picMkLst>
            <pc:docMk/>
            <pc:sldMk cId="2506486048" sldId="306"/>
            <ac:picMk id="8" creationId="{525B7B03-19FC-ABB2-441A-E8621AC0D85B}"/>
          </ac:picMkLst>
        </pc:picChg>
      </pc:sldChg>
      <pc:sldChg chg="del">
        <pc:chgData name="Baeriswyl Michelle" userId="7dbe6026-e9b7-4e33-982d-84db899c07af" providerId="ADAL" clId="{CFDE27F2-9F5D-4A52-AF76-2F09FD645D7B}" dt="2023-11-27T14:58:57.113" v="270" actId="47"/>
        <pc:sldMkLst>
          <pc:docMk/>
          <pc:sldMk cId="2208373123" sldId="307"/>
        </pc:sldMkLst>
      </pc:sldChg>
      <pc:sldChg chg="del">
        <pc:chgData name="Baeriswyl Michelle" userId="7dbe6026-e9b7-4e33-982d-84db899c07af" providerId="ADAL" clId="{CFDE27F2-9F5D-4A52-AF76-2F09FD645D7B}" dt="2023-11-27T14:43:42.996" v="133" actId="47"/>
        <pc:sldMkLst>
          <pc:docMk/>
          <pc:sldMk cId="1631800242" sldId="310"/>
        </pc:sldMkLst>
      </pc:sldChg>
      <pc:sldChg chg="del">
        <pc:chgData name="Baeriswyl Michelle" userId="7dbe6026-e9b7-4e33-982d-84db899c07af" providerId="ADAL" clId="{CFDE27F2-9F5D-4A52-AF76-2F09FD645D7B}" dt="2023-11-27T14:43:43.585" v="134" actId="47"/>
        <pc:sldMkLst>
          <pc:docMk/>
          <pc:sldMk cId="1731951588" sldId="311"/>
        </pc:sldMkLst>
      </pc:sldChg>
      <pc:sldChg chg="del">
        <pc:chgData name="Baeriswyl Michelle" userId="7dbe6026-e9b7-4e33-982d-84db899c07af" providerId="ADAL" clId="{CFDE27F2-9F5D-4A52-AF76-2F09FD645D7B}" dt="2023-11-27T14:43:44.067" v="135" actId="47"/>
        <pc:sldMkLst>
          <pc:docMk/>
          <pc:sldMk cId="3205689436" sldId="312"/>
        </pc:sldMkLst>
      </pc:sldChg>
      <pc:sldChg chg="addSp delSp modSp mod modClrScheme chgLayout">
        <pc:chgData name="Baeriswyl Michelle" userId="7dbe6026-e9b7-4e33-982d-84db899c07af" providerId="ADAL" clId="{CFDE27F2-9F5D-4A52-AF76-2F09FD645D7B}" dt="2023-11-28T13:30:06.779" v="411" actId="26606"/>
        <pc:sldMkLst>
          <pc:docMk/>
          <pc:sldMk cId="4167481449" sldId="313"/>
        </pc:sldMkLst>
        <pc:spChg chg="mo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2" creationId="{52F1A9E7-DCAE-453A-AEAC-95CB096A628B}"/>
          </ac:spMkLst>
        </pc:spChg>
        <pc:spChg chg="mod or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4" creationId="{E4DDC041-8881-4DF7-87F9-A28678C3FCAD}"/>
          </ac:spMkLst>
        </pc:spChg>
        <pc:spChg chg="mod or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5" creationId="{976D2CEF-BB4D-40CD-ABCA-7795BCE8DC5B}"/>
          </ac:spMkLst>
        </pc:spChg>
        <pc:spChg chg="del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18" creationId="{C6C90E13-3C0A-D30B-0E65-6ED9C56178BF}"/>
          </ac:spMkLst>
        </pc:spChg>
        <pc:spChg chg="add mo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23" creationId="{40930656-411F-A57E-9955-04948D217541}"/>
          </ac:spMkLst>
        </pc:spChg>
        <pc:spChg chg="add mo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25" creationId="{6B305C3D-ED55-DDC0-097D-657F38EF8996}"/>
          </ac:spMkLst>
        </pc:spChg>
        <pc:picChg chg="del">
          <ac:chgData name="Baeriswyl Michelle" userId="7dbe6026-e9b7-4e33-982d-84db899c07af" providerId="ADAL" clId="{CFDE27F2-9F5D-4A52-AF76-2F09FD645D7B}" dt="2023-11-28T13:29:59.614" v="409" actId="478"/>
          <ac:picMkLst>
            <pc:docMk/>
            <pc:sldMk cId="4167481449" sldId="313"/>
            <ac:picMk id="3" creationId="{F14D8166-277E-755B-D59B-D062FDAE6A9D}"/>
          </ac:picMkLst>
        </pc:picChg>
        <pc:picChg chg="add mod">
          <ac:chgData name="Baeriswyl Michelle" userId="7dbe6026-e9b7-4e33-982d-84db899c07af" providerId="ADAL" clId="{CFDE27F2-9F5D-4A52-AF76-2F09FD645D7B}" dt="2023-11-28T13:30:06.779" v="411" actId="26606"/>
          <ac:picMkLst>
            <pc:docMk/>
            <pc:sldMk cId="4167481449" sldId="313"/>
            <ac:picMk id="6" creationId="{BADC5794-C60C-D4F1-06CF-A2632952AAAF}"/>
          </ac:picMkLst>
        </pc:picChg>
      </pc:sldChg>
      <pc:sldChg chg="addSp delSp modSp mod">
        <pc:chgData name="Baeriswyl Michelle" userId="7dbe6026-e9b7-4e33-982d-84db899c07af" providerId="ADAL" clId="{CFDE27F2-9F5D-4A52-AF76-2F09FD645D7B}" dt="2023-11-28T13:33:27.763" v="429" actId="948"/>
        <pc:sldMkLst>
          <pc:docMk/>
          <pc:sldMk cId="102243164" sldId="314"/>
        </pc:sldMkLst>
        <pc:spChg chg="mod">
          <ac:chgData name="Baeriswyl Michelle" userId="7dbe6026-e9b7-4e33-982d-84db899c07af" providerId="ADAL" clId="{CFDE27F2-9F5D-4A52-AF76-2F09FD645D7B}" dt="2023-11-28T13:30:34.574" v="414" actId="26606"/>
          <ac:spMkLst>
            <pc:docMk/>
            <pc:sldMk cId="102243164" sldId="314"/>
            <ac:spMk id="2" creationId="{00000000-0000-0000-0000-000000000000}"/>
          </ac:spMkLst>
        </pc:spChg>
        <pc:spChg chg="mod">
          <ac:chgData name="Baeriswyl Michelle" userId="7dbe6026-e9b7-4e33-982d-84db899c07af" providerId="ADAL" clId="{CFDE27F2-9F5D-4A52-AF76-2F09FD645D7B}" dt="2023-11-28T13:33:27.763" v="429" actId="948"/>
          <ac:spMkLst>
            <pc:docMk/>
            <pc:sldMk cId="102243164" sldId="314"/>
            <ac:spMk id="3" creationId="{00000000-0000-0000-0000-000000000000}"/>
          </ac:spMkLst>
        </pc:spChg>
        <pc:spChg chg="del">
          <ac:chgData name="Baeriswyl Michelle" userId="7dbe6026-e9b7-4e33-982d-84db899c07af" providerId="ADAL" clId="{CFDE27F2-9F5D-4A52-AF76-2F09FD645D7B}" dt="2023-11-28T13:30:34.574" v="414" actId="26606"/>
          <ac:spMkLst>
            <pc:docMk/>
            <pc:sldMk cId="102243164" sldId="314"/>
            <ac:spMk id="18" creationId="{5EA5D739-E521-07B0-5710-ECE58CC28179}"/>
          </ac:spMkLst>
        </pc:spChg>
        <pc:spChg chg="add">
          <ac:chgData name="Baeriswyl Michelle" userId="7dbe6026-e9b7-4e33-982d-84db899c07af" providerId="ADAL" clId="{CFDE27F2-9F5D-4A52-AF76-2F09FD645D7B}" dt="2023-11-28T13:30:34.574" v="414" actId="26606"/>
          <ac:spMkLst>
            <pc:docMk/>
            <pc:sldMk cId="102243164" sldId="314"/>
            <ac:spMk id="23" creationId="{5F95D845-8F65-82AD-0313-E379C53DAE7A}"/>
          </ac:spMkLst>
        </pc:spChg>
        <pc:picChg chg="add del">
          <ac:chgData name="Baeriswyl Michelle" userId="7dbe6026-e9b7-4e33-982d-84db899c07af" providerId="ADAL" clId="{CFDE27F2-9F5D-4A52-AF76-2F09FD645D7B}" dt="2023-11-28T13:30:32.056" v="412" actId="478"/>
          <ac:picMkLst>
            <pc:docMk/>
            <pc:sldMk cId="102243164" sldId="314"/>
            <ac:picMk id="4" creationId="{8D20A135-1378-857B-5DE5-8E19F434561C}"/>
          </ac:picMkLst>
        </pc:picChg>
        <pc:picChg chg="add mod">
          <ac:chgData name="Baeriswyl Michelle" userId="7dbe6026-e9b7-4e33-982d-84db899c07af" providerId="ADAL" clId="{CFDE27F2-9F5D-4A52-AF76-2F09FD645D7B}" dt="2023-11-28T13:30:34.574" v="414" actId="26606"/>
          <ac:picMkLst>
            <pc:docMk/>
            <pc:sldMk cId="102243164" sldId="314"/>
            <ac:picMk id="5" creationId="{BB541797-EF92-0F9B-12F3-C45242BBC9ED}"/>
          </ac:picMkLst>
        </pc:picChg>
      </pc:sldChg>
      <pc:sldChg chg="addSp delSp modSp mod">
        <pc:chgData name="Baeriswyl Michelle" userId="7dbe6026-e9b7-4e33-982d-84db899c07af" providerId="ADAL" clId="{CFDE27F2-9F5D-4A52-AF76-2F09FD645D7B}" dt="2023-11-28T13:33:55.843" v="432" actId="255"/>
        <pc:sldMkLst>
          <pc:docMk/>
          <pc:sldMk cId="3567415309" sldId="315"/>
        </pc:sldMkLst>
        <pc:spChg chg="mod">
          <ac:chgData name="Baeriswyl Michelle" userId="7dbe6026-e9b7-4e33-982d-84db899c07af" providerId="ADAL" clId="{CFDE27F2-9F5D-4A52-AF76-2F09FD645D7B}" dt="2023-11-28T13:33:55.843" v="432" actId="255"/>
          <ac:spMkLst>
            <pc:docMk/>
            <pc:sldMk cId="3567415309" sldId="315"/>
            <ac:spMk id="2" creationId="{52F1A9E7-DCAE-453A-AEAC-95CB096A628B}"/>
          </ac:spMkLst>
        </pc:spChg>
        <pc:spChg chg="mod">
          <ac:chgData name="Baeriswyl Michelle" userId="7dbe6026-e9b7-4e33-982d-84db899c07af" providerId="ADAL" clId="{CFDE27F2-9F5D-4A52-AF76-2F09FD645D7B}" dt="2023-11-27T14:40:37.901" v="86" actId="20577"/>
          <ac:spMkLst>
            <pc:docMk/>
            <pc:sldMk cId="3567415309" sldId="315"/>
            <ac:spMk id="4" creationId="{E4DDC041-8881-4DF7-87F9-A28678C3FCAD}"/>
          </ac:spMkLst>
        </pc:spChg>
        <pc:picChg chg="add del">
          <ac:chgData name="Baeriswyl Michelle" userId="7dbe6026-e9b7-4e33-982d-84db899c07af" providerId="ADAL" clId="{CFDE27F2-9F5D-4A52-AF76-2F09FD645D7B}" dt="2023-11-28T13:33:48.753" v="430" actId="478"/>
          <ac:picMkLst>
            <pc:docMk/>
            <pc:sldMk cId="3567415309" sldId="315"/>
            <ac:picMk id="6" creationId="{07276D60-5DB9-E2AD-41BC-25D02BA6B78E}"/>
          </ac:picMkLst>
        </pc:picChg>
      </pc:sldChg>
      <pc:sldChg chg="delSp modSp add mod">
        <pc:chgData name="Baeriswyl Michelle" userId="7dbe6026-e9b7-4e33-982d-84db899c07af" providerId="ADAL" clId="{CFDE27F2-9F5D-4A52-AF76-2F09FD645D7B}" dt="2023-11-27T14:43:21.701" v="131" actId="20577"/>
        <pc:sldMkLst>
          <pc:docMk/>
          <pc:sldMk cId="803423373" sldId="316"/>
        </pc:sldMkLst>
        <pc:spChg chg="mod">
          <ac:chgData name="Baeriswyl Michelle" userId="7dbe6026-e9b7-4e33-982d-84db899c07af" providerId="ADAL" clId="{CFDE27F2-9F5D-4A52-AF76-2F09FD645D7B}" dt="2023-11-27T14:42:11.885" v="108" actId="20577"/>
          <ac:spMkLst>
            <pc:docMk/>
            <pc:sldMk cId="803423373" sldId="316"/>
            <ac:spMk id="2" creationId="{00000000-0000-0000-0000-000000000000}"/>
          </ac:spMkLst>
        </pc:spChg>
        <pc:spChg chg="mod">
          <ac:chgData name="Baeriswyl Michelle" userId="7dbe6026-e9b7-4e33-982d-84db899c07af" providerId="ADAL" clId="{CFDE27F2-9F5D-4A52-AF76-2F09FD645D7B}" dt="2023-11-27T14:43:21.701" v="131" actId="20577"/>
          <ac:spMkLst>
            <pc:docMk/>
            <pc:sldMk cId="803423373" sldId="316"/>
            <ac:spMk id="3" creationId="{00000000-0000-0000-0000-000000000000}"/>
          </ac:spMkLst>
        </pc:spChg>
        <pc:picChg chg="del">
          <ac:chgData name="Baeriswyl Michelle" userId="7dbe6026-e9b7-4e33-982d-84db899c07af" providerId="ADAL" clId="{CFDE27F2-9F5D-4A52-AF76-2F09FD645D7B}" dt="2023-11-27T14:42:29.210" v="111" actId="478"/>
          <ac:picMkLst>
            <pc:docMk/>
            <pc:sldMk cId="803423373" sldId="316"/>
            <ac:picMk id="4" creationId="{8D20A135-1378-857B-5DE5-8E19F434561C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8T13:40:27.165" v="560" actId="255"/>
        <pc:sldMkLst>
          <pc:docMk/>
          <pc:sldMk cId="3970482013" sldId="317"/>
        </pc:sldMkLst>
        <pc:spChg chg="mod">
          <ac:chgData name="Baeriswyl Michelle" userId="7dbe6026-e9b7-4e33-982d-84db899c07af" providerId="ADAL" clId="{CFDE27F2-9F5D-4A52-AF76-2F09FD645D7B}" dt="2023-11-28T13:40:27.165" v="560" actId="255"/>
          <ac:spMkLst>
            <pc:docMk/>
            <pc:sldMk cId="3970482013" sldId="317"/>
            <ac:spMk id="2" creationId="{52F1A9E7-DCAE-453A-AEAC-95CB096A628B}"/>
          </ac:spMkLst>
        </pc:spChg>
        <pc:spChg chg="mod">
          <ac:chgData name="Baeriswyl Michelle" userId="7dbe6026-e9b7-4e33-982d-84db899c07af" providerId="ADAL" clId="{CFDE27F2-9F5D-4A52-AF76-2F09FD645D7B}" dt="2023-11-27T14:47:28.699" v="164" actId="20577"/>
          <ac:spMkLst>
            <pc:docMk/>
            <pc:sldMk cId="3970482013" sldId="317"/>
            <ac:spMk id="4" creationId="{E4DDC041-8881-4DF7-87F9-A28678C3FCAD}"/>
          </ac:spMkLst>
        </pc:spChg>
        <pc:picChg chg="del">
          <ac:chgData name="Baeriswyl Michelle" userId="7dbe6026-e9b7-4e33-982d-84db899c07af" providerId="ADAL" clId="{CFDE27F2-9F5D-4A52-AF76-2F09FD645D7B}" dt="2023-11-27T14:47:30.643" v="165" actId="478"/>
          <ac:picMkLst>
            <pc:docMk/>
            <pc:sldMk cId="3970482013" sldId="317"/>
            <ac:picMk id="3" creationId="{F14D8166-277E-755B-D59B-D062FDAE6A9D}"/>
          </ac:picMkLst>
        </pc:picChg>
        <pc:picChg chg="add mod">
          <ac:chgData name="Baeriswyl Michelle" userId="7dbe6026-e9b7-4e33-982d-84db899c07af" providerId="ADAL" clId="{CFDE27F2-9F5D-4A52-AF76-2F09FD645D7B}" dt="2023-11-27T14:47:43.429" v="167" actId="1076"/>
          <ac:picMkLst>
            <pc:docMk/>
            <pc:sldMk cId="3970482013" sldId="317"/>
            <ac:picMk id="6" creationId="{975517CE-6D66-65E5-95B4-3ECA9B7AA510}"/>
          </ac:picMkLst>
        </pc:picChg>
      </pc:sldChg>
      <pc:sldChg chg="addSp delSp modSp add mod ord">
        <pc:chgData name="Baeriswyl Michelle" userId="7dbe6026-e9b7-4e33-982d-84db899c07af" providerId="ADAL" clId="{CFDE27F2-9F5D-4A52-AF76-2F09FD645D7B}" dt="2023-11-28T13:41:37.541" v="561"/>
        <pc:sldMkLst>
          <pc:docMk/>
          <pc:sldMk cId="1977008978" sldId="318"/>
        </pc:sldMkLst>
        <pc:spChg chg="del mod">
          <ac:chgData name="Baeriswyl Michelle" userId="7dbe6026-e9b7-4e33-982d-84db899c07af" providerId="ADAL" clId="{CFDE27F2-9F5D-4A52-AF76-2F09FD645D7B}" dt="2023-11-27T14:53:05.299" v="247"/>
          <ac:spMkLst>
            <pc:docMk/>
            <pc:sldMk cId="1977008978" sldId="318"/>
            <ac:spMk id="2" creationId="{52F1A9E7-DCAE-453A-AEAC-95CB096A628B}"/>
          </ac:spMkLst>
        </pc:spChg>
        <pc:spChg chg="mod">
          <ac:chgData name="Baeriswyl Michelle" userId="7dbe6026-e9b7-4e33-982d-84db899c07af" providerId="ADAL" clId="{CFDE27F2-9F5D-4A52-AF76-2F09FD645D7B}" dt="2023-11-27T14:52:03.737" v="243" actId="20577"/>
          <ac:spMkLst>
            <pc:docMk/>
            <pc:sldMk cId="1977008978" sldId="318"/>
            <ac:spMk id="4" creationId="{E4DDC041-8881-4DF7-87F9-A28678C3FCAD}"/>
          </ac:spMkLst>
        </pc:spChg>
        <pc:spChg chg="add mod">
          <ac:chgData name="Baeriswyl Michelle" userId="7dbe6026-e9b7-4e33-982d-84db899c07af" providerId="ADAL" clId="{CFDE27F2-9F5D-4A52-AF76-2F09FD645D7B}" dt="2023-11-28T13:26:41.209" v="397" actId="14100"/>
          <ac:spMkLst>
            <pc:docMk/>
            <pc:sldMk cId="1977008978" sldId="318"/>
            <ac:spMk id="7" creationId="{5E31E88E-575A-EFC7-F6F6-9A89142F1DDD}"/>
          </ac:spMkLst>
        </pc:spChg>
        <pc:spChg chg="add mod">
          <ac:chgData name="Baeriswyl Michelle" userId="7dbe6026-e9b7-4e33-982d-84db899c07af" providerId="ADAL" clId="{CFDE27F2-9F5D-4A52-AF76-2F09FD645D7B}" dt="2023-11-28T13:26:43.808" v="398" actId="14100"/>
          <ac:spMkLst>
            <pc:docMk/>
            <pc:sldMk cId="1977008978" sldId="318"/>
            <ac:spMk id="9" creationId="{3D06E39E-10EC-7E10-ABB9-DEAE76590C87}"/>
          </ac:spMkLst>
        </pc:spChg>
        <pc:spChg chg="add mod">
          <ac:chgData name="Baeriswyl Michelle" userId="7dbe6026-e9b7-4e33-982d-84db899c07af" providerId="ADAL" clId="{CFDE27F2-9F5D-4A52-AF76-2F09FD645D7B}" dt="2023-11-28T13:41:37.541" v="561"/>
          <ac:spMkLst>
            <pc:docMk/>
            <pc:sldMk cId="1977008978" sldId="318"/>
            <ac:spMk id="11" creationId="{6F159B15-C4E9-95F3-A030-0D5378AA7CF3}"/>
          </ac:spMkLst>
        </pc:spChg>
        <pc:picChg chg="del">
          <ac:chgData name="Baeriswyl Michelle" userId="7dbe6026-e9b7-4e33-982d-84db899c07af" providerId="ADAL" clId="{CFDE27F2-9F5D-4A52-AF76-2F09FD645D7B}" dt="2023-11-27T14:52:08.218" v="244" actId="478"/>
          <ac:picMkLst>
            <pc:docMk/>
            <pc:sldMk cId="1977008978" sldId="318"/>
            <ac:picMk id="3" creationId="{F14D8166-277E-755B-D59B-D062FDAE6A9D}"/>
          </ac:picMkLst>
        </pc:picChg>
        <pc:picChg chg="add mod">
          <ac:chgData name="Baeriswyl Michelle" userId="7dbe6026-e9b7-4e33-982d-84db899c07af" providerId="ADAL" clId="{CFDE27F2-9F5D-4A52-AF76-2F09FD645D7B}" dt="2023-11-27T14:53:25.865" v="251" actId="1076"/>
          <ac:picMkLst>
            <pc:docMk/>
            <pc:sldMk cId="1977008978" sldId="318"/>
            <ac:picMk id="6" creationId="{2192D0D0-CDA6-DAB0-95CC-33D3A386ECC5}"/>
          </ac:picMkLst>
        </pc:picChg>
        <pc:picChg chg="add mod">
          <ac:chgData name="Baeriswyl Michelle" userId="7dbe6026-e9b7-4e33-982d-84db899c07af" providerId="ADAL" clId="{CFDE27F2-9F5D-4A52-AF76-2F09FD645D7B}" dt="2023-11-27T14:53:54.512" v="259" actId="1076"/>
          <ac:picMkLst>
            <pc:docMk/>
            <pc:sldMk cId="1977008978" sldId="318"/>
            <ac:picMk id="8" creationId="{5FE8CEBA-ECDB-B413-9B1E-E9123D345469}"/>
          </ac:picMkLst>
        </pc:picChg>
        <pc:picChg chg="add mod">
          <ac:chgData name="Baeriswyl Michelle" userId="7dbe6026-e9b7-4e33-982d-84db899c07af" providerId="ADAL" clId="{CFDE27F2-9F5D-4A52-AF76-2F09FD645D7B}" dt="2023-11-27T14:54:41.496" v="268" actId="1076"/>
          <ac:picMkLst>
            <pc:docMk/>
            <pc:sldMk cId="1977008978" sldId="318"/>
            <ac:picMk id="10" creationId="{B3C29C37-FA1F-B5F5-38B2-6B9C6F92B034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7T15:02:02.547" v="320" actId="1076"/>
        <pc:sldMkLst>
          <pc:docMk/>
          <pc:sldMk cId="2768345831" sldId="319"/>
        </pc:sldMkLst>
        <pc:spChg chg="mod">
          <ac:chgData name="Baeriswyl Michelle" userId="7dbe6026-e9b7-4e33-982d-84db899c07af" providerId="ADAL" clId="{CFDE27F2-9F5D-4A52-AF76-2F09FD645D7B}" dt="2023-11-27T14:59:20.369" v="298" actId="20577"/>
          <ac:spMkLst>
            <pc:docMk/>
            <pc:sldMk cId="2768345831" sldId="319"/>
            <ac:spMk id="2" creationId="{00000000-0000-0000-0000-000000000000}"/>
          </ac:spMkLst>
        </pc:spChg>
        <pc:spChg chg="add del mod">
          <ac:chgData name="Baeriswyl Michelle" userId="7dbe6026-e9b7-4e33-982d-84db899c07af" providerId="ADAL" clId="{CFDE27F2-9F5D-4A52-AF76-2F09FD645D7B}" dt="2023-11-27T15:01:56.770" v="317" actId="478"/>
          <ac:spMkLst>
            <pc:docMk/>
            <pc:sldMk cId="2768345831" sldId="319"/>
            <ac:spMk id="3" creationId="{00000000-0000-0000-0000-000000000000}"/>
          </ac:spMkLst>
        </pc:spChg>
        <pc:spChg chg="add del">
          <ac:chgData name="Baeriswyl Michelle" userId="7dbe6026-e9b7-4e33-982d-84db899c07af" providerId="ADAL" clId="{CFDE27F2-9F5D-4A52-AF76-2F09FD645D7B}" dt="2023-11-27T15:01:59.223" v="318" actId="478"/>
          <ac:spMkLst>
            <pc:docMk/>
            <pc:sldMk cId="2768345831" sldId="319"/>
            <ac:spMk id="4" creationId="{D7D9A067-5C3C-7D8D-1CB0-816282D47C8D}"/>
          </ac:spMkLst>
        </pc:spChg>
        <pc:spChg chg="add del mod">
          <ac:chgData name="Baeriswyl Michelle" userId="7dbe6026-e9b7-4e33-982d-84db899c07af" providerId="ADAL" clId="{CFDE27F2-9F5D-4A52-AF76-2F09FD645D7B}" dt="2023-11-27T15:01:52.364" v="315" actId="478"/>
          <ac:spMkLst>
            <pc:docMk/>
            <pc:sldMk cId="2768345831" sldId="319"/>
            <ac:spMk id="5" creationId="{FC484253-E7F9-0F6D-098B-FD9072A81EEA}"/>
          </ac:spMkLst>
        </pc:spChg>
        <pc:spChg chg="add del mod">
          <ac:chgData name="Baeriswyl Michelle" userId="7dbe6026-e9b7-4e33-982d-84db899c07af" providerId="ADAL" clId="{CFDE27F2-9F5D-4A52-AF76-2F09FD645D7B}" dt="2023-11-27T15:01:56.770" v="317" actId="478"/>
          <ac:spMkLst>
            <pc:docMk/>
            <pc:sldMk cId="2768345831" sldId="319"/>
            <ac:spMk id="8" creationId="{66DAF9AB-05FB-FAF3-EC94-2AB8E56AE7DE}"/>
          </ac:spMkLst>
        </pc:spChg>
        <pc:picChg chg="add del mod">
          <ac:chgData name="Baeriswyl Michelle" userId="7dbe6026-e9b7-4e33-982d-84db899c07af" providerId="ADAL" clId="{CFDE27F2-9F5D-4A52-AF76-2F09FD645D7B}" dt="2023-11-27T15:01:51.471" v="314" actId="931"/>
          <ac:picMkLst>
            <pc:docMk/>
            <pc:sldMk cId="2768345831" sldId="319"/>
            <ac:picMk id="7" creationId="{A8F47786-7840-9BC1-1EFF-1AF0D01F800E}"/>
          </ac:picMkLst>
        </pc:picChg>
        <pc:picChg chg="add mod">
          <ac:chgData name="Baeriswyl Michelle" userId="7dbe6026-e9b7-4e33-982d-84db899c07af" providerId="ADAL" clId="{CFDE27F2-9F5D-4A52-AF76-2F09FD645D7B}" dt="2023-11-27T15:02:02.547" v="320" actId="1076"/>
          <ac:picMkLst>
            <pc:docMk/>
            <pc:sldMk cId="2768345831" sldId="319"/>
            <ac:picMk id="9" creationId="{C7EF1868-CA7E-AC1A-01E2-8F44AA85E694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8T13:26:55.615" v="402" actId="14100"/>
        <pc:sldMkLst>
          <pc:docMk/>
          <pc:sldMk cId="2383321756" sldId="320"/>
        </pc:sldMkLst>
        <pc:spChg chg="add del mod">
          <ac:chgData name="Baeriswyl Michelle" userId="7dbe6026-e9b7-4e33-982d-84db899c07af" providerId="ADAL" clId="{CFDE27F2-9F5D-4A52-AF76-2F09FD645D7B}" dt="2023-11-28T13:23:20.502" v="345" actId="478"/>
          <ac:spMkLst>
            <pc:docMk/>
            <pc:sldMk cId="2383321756" sldId="320"/>
            <ac:spMk id="3" creationId="{6C14030C-4DA9-8D3C-236D-66C1F1D52FF0}"/>
          </ac:spMkLst>
        </pc:spChg>
        <pc:spChg chg="mod">
          <ac:chgData name="Baeriswyl Michelle" userId="7dbe6026-e9b7-4e33-982d-84db899c07af" providerId="ADAL" clId="{CFDE27F2-9F5D-4A52-AF76-2F09FD645D7B}" dt="2023-11-28T13:26:50.176" v="400" actId="14100"/>
          <ac:spMkLst>
            <pc:docMk/>
            <pc:sldMk cId="2383321756" sldId="320"/>
            <ac:spMk id="7" creationId="{5E31E88E-575A-EFC7-F6F6-9A89142F1DDD}"/>
          </ac:spMkLst>
        </pc:spChg>
        <pc:spChg chg="mod">
          <ac:chgData name="Baeriswyl Michelle" userId="7dbe6026-e9b7-4e33-982d-84db899c07af" providerId="ADAL" clId="{CFDE27F2-9F5D-4A52-AF76-2F09FD645D7B}" dt="2023-11-28T13:26:52.755" v="401" actId="14100"/>
          <ac:spMkLst>
            <pc:docMk/>
            <pc:sldMk cId="2383321756" sldId="320"/>
            <ac:spMk id="9" creationId="{3D06E39E-10EC-7E10-ABB9-DEAE76590C87}"/>
          </ac:spMkLst>
        </pc:spChg>
        <pc:spChg chg="mod">
          <ac:chgData name="Baeriswyl Michelle" userId="7dbe6026-e9b7-4e33-982d-84db899c07af" providerId="ADAL" clId="{CFDE27F2-9F5D-4A52-AF76-2F09FD645D7B}" dt="2023-11-28T13:26:55.615" v="402" actId="14100"/>
          <ac:spMkLst>
            <pc:docMk/>
            <pc:sldMk cId="2383321756" sldId="320"/>
            <ac:spMk id="11" creationId="{6F159B15-C4E9-95F3-A030-0D5378AA7CF3}"/>
          </ac:spMkLst>
        </pc:spChg>
        <pc:picChg chg="del">
          <ac:chgData name="Baeriswyl Michelle" userId="7dbe6026-e9b7-4e33-982d-84db899c07af" providerId="ADAL" clId="{CFDE27F2-9F5D-4A52-AF76-2F09FD645D7B}" dt="2023-11-28T13:22:09.026" v="326" actId="478"/>
          <ac:picMkLst>
            <pc:docMk/>
            <pc:sldMk cId="2383321756" sldId="320"/>
            <ac:picMk id="6" creationId="{2192D0D0-CDA6-DAB0-95CC-33D3A386ECC5}"/>
          </ac:picMkLst>
        </pc:picChg>
        <pc:picChg chg="del">
          <ac:chgData name="Baeriswyl Michelle" userId="7dbe6026-e9b7-4e33-982d-84db899c07af" providerId="ADAL" clId="{CFDE27F2-9F5D-4A52-AF76-2F09FD645D7B}" dt="2023-11-28T13:23:40.858" v="347" actId="478"/>
          <ac:picMkLst>
            <pc:docMk/>
            <pc:sldMk cId="2383321756" sldId="320"/>
            <ac:picMk id="8" creationId="{5FE8CEBA-ECDB-B413-9B1E-E9123D345469}"/>
          </ac:picMkLst>
        </pc:picChg>
        <pc:picChg chg="del">
          <ac:chgData name="Baeriswyl Michelle" userId="7dbe6026-e9b7-4e33-982d-84db899c07af" providerId="ADAL" clId="{CFDE27F2-9F5D-4A52-AF76-2F09FD645D7B}" dt="2023-11-28T13:24:06.016" v="354" actId="478"/>
          <ac:picMkLst>
            <pc:docMk/>
            <pc:sldMk cId="2383321756" sldId="320"/>
            <ac:picMk id="10" creationId="{B3C29C37-FA1F-B5F5-38B2-6B9C6F92B034}"/>
          </ac:picMkLst>
        </pc:picChg>
        <pc:picChg chg="add del mod">
          <ac:chgData name="Baeriswyl Michelle" userId="7dbe6026-e9b7-4e33-982d-84db899c07af" providerId="ADAL" clId="{CFDE27F2-9F5D-4A52-AF76-2F09FD645D7B}" dt="2023-11-28T13:22:25.794" v="332"/>
          <ac:picMkLst>
            <pc:docMk/>
            <pc:sldMk cId="2383321756" sldId="320"/>
            <ac:picMk id="12" creationId="{2C50B8B2-3A56-4B10-D550-7387AF4A4FB7}"/>
          </ac:picMkLst>
        </pc:picChg>
        <pc:picChg chg="add mod">
          <ac:chgData name="Baeriswyl Michelle" userId="7dbe6026-e9b7-4e33-982d-84db899c07af" providerId="ADAL" clId="{CFDE27F2-9F5D-4A52-AF76-2F09FD645D7B}" dt="2023-11-28T13:23:13.409" v="344" actId="1076"/>
          <ac:picMkLst>
            <pc:docMk/>
            <pc:sldMk cId="2383321756" sldId="320"/>
            <ac:picMk id="13" creationId="{236630FB-8850-8359-0193-0EACF93EE328}"/>
          </ac:picMkLst>
        </pc:picChg>
        <pc:picChg chg="add mod">
          <ac:chgData name="Baeriswyl Michelle" userId="7dbe6026-e9b7-4e33-982d-84db899c07af" providerId="ADAL" clId="{CFDE27F2-9F5D-4A52-AF76-2F09FD645D7B}" dt="2023-11-28T13:23:52.686" v="352" actId="1076"/>
          <ac:picMkLst>
            <pc:docMk/>
            <pc:sldMk cId="2383321756" sldId="320"/>
            <ac:picMk id="14" creationId="{8455331D-7351-C072-4FC9-1B94E8FE5BDF}"/>
          </ac:picMkLst>
        </pc:picChg>
        <pc:picChg chg="add mod">
          <ac:chgData name="Baeriswyl Michelle" userId="7dbe6026-e9b7-4e33-982d-84db899c07af" providerId="ADAL" clId="{CFDE27F2-9F5D-4A52-AF76-2F09FD645D7B}" dt="2023-11-28T13:24:32.320" v="362" actId="1076"/>
          <ac:picMkLst>
            <pc:docMk/>
            <pc:sldMk cId="2383321756" sldId="320"/>
            <ac:picMk id="15" creationId="{C820A65B-3A9B-94E6-BE4A-BFDFA1BBC212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8T13:27:21.635" v="408" actId="1076"/>
        <pc:sldMkLst>
          <pc:docMk/>
          <pc:sldMk cId="888558798" sldId="321"/>
        </pc:sldMkLst>
        <pc:spChg chg="mod">
          <ac:chgData name="Baeriswyl Michelle" userId="7dbe6026-e9b7-4e33-982d-84db899c07af" providerId="ADAL" clId="{CFDE27F2-9F5D-4A52-AF76-2F09FD645D7B}" dt="2023-11-28T13:26:58.855" v="403" actId="14100"/>
          <ac:spMkLst>
            <pc:docMk/>
            <pc:sldMk cId="888558798" sldId="321"/>
            <ac:spMk id="7" creationId="{5E31E88E-575A-EFC7-F6F6-9A89142F1DDD}"/>
          </ac:spMkLst>
        </pc:spChg>
        <pc:spChg chg="mod">
          <ac:chgData name="Baeriswyl Michelle" userId="7dbe6026-e9b7-4e33-982d-84db899c07af" providerId="ADAL" clId="{CFDE27F2-9F5D-4A52-AF76-2F09FD645D7B}" dt="2023-11-28T13:27:01.275" v="404" actId="14100"/>
          <ac:spMkLst>
            <pc:docMk/>
            <pc:sldMk cId="888558798" sldId="321"/>
            <ac:spMk id="9" creationId="{3D06E39E-10EC-7E10-ABB9-DEAE76590C87}"/>
          </ac:spMkLst>
        </pc:spChg>
        <pc:spChg chg="mod">
          <ac:chgData name="Baeriswyl Michelle" userId="7dbe6026-e9b7-4e33-982d-84db899c07af" providerId="ADAL" clId="{CFDE27F2-9F5D-4A52-AF76-2F09FD645D7B}" dt="2023-11-28T13:27:03.175" v="405" actId="14100"/>
          <ac:spMkLst>
            <pc:docMk/>
            <pc:sldMk cId="888558798" sldId="321"/>
            <ac:spMk id="11" creationId="{6F159B15-C4E9-95F3-A030-0D5378AA7CF3}"/>
          </ac:spMkLst>
        </pc:spChg>
        <pc:spChg chg="add del mod">
          <ac:chgData name="Baeriswyl Michelle" userId="7dbe6026-e9b7-4e33-982d-84db899c07af" providerId="ADAL" clId="{CFDE27F2-9F5D-4A52-AF76-2F09FD645D7B}" dt="2023-11-28T13:25:12.346" v="372" actId="478"/>
          <ac:spMkLst>
            <pc:docMk/>
            <pc:sldMk cId="888558798" sldId="321"/>
            <ac:spMk id="12" creationId="{DFD7B35C-2405-EA9C-85BF-4AB2F972AEA5}"/>
          </ac:spMkLst>
        </pc:spChg>
        <pc:picChg chg="add mod">
          <ac:chgData name="Baeriswyl Michelle" userId="7dbe6026-e9b7-4e33-982d-84db899c07af" providerId="ADAL" clId="{CFDE27F2-9F5D-4A52-AF76-2F09FD645D7B}" dt="2023-11-28T13:25:15.519" v="373" actId="1076"/>
          <ac:picMkLst>
            <pc:docMk/>
            <pc:sldMk cId="888558798" sldId="321"/>
            <ac:picMk id="2" creationId="{783B8D0D-899B-22E3-9209-5816231195F9}"/>
          </ac:picMkLst>
        </pc:picChg>
        <pc:picChg chg="del">
          <ac:chgData name="Baeriswyl Michelle" userId="7dbe6026-e9b7-4e33-982d-84db899c07af" providerId="ADAL" clId="{CFDE27F2-9F5D-4A52-AF76-2F09FD645D7B}" dt="2023-11-28T13:25:09.316" v="371" actId="478"/>
          <ac:picMkLst>
            <pc:docMk/>
            <pc:sldMk cId="888558798" sldId="321"/>
            <ac:picMk id="6" creationId="{2192D0D0-CDA6-DAB0-95CC-33D3A386ECC5}"/>
          </ac:picMkLst>
        </pc:picChg>
        <pc:picChg chg="del">
          <ac:chgData name="Baeriswyl Michelle" userId="7dbe6026-e9b7-4e33-982d-84db899c07af" providerId="ADAL" clId="{CFDE27F2-9F5D-4A52-AF76-2F09FD645D7B}" dt="2023-11-28T13:25:48.736" v="383" actId="478"/>
          <ac:picMkLst>
            <pc:docMk/>
            <pc:sldMk cId="888558798" sldId="321"/>
            <ac:picMk id="8" creationId="{5FE8CEBA-ECDB-B413-9B1E-E9123D345469}"/>
          </ac:picMkLst>
        </pc:picChg>
        <pc:picChg chg="del">
          <ac:chgData name="Baeriswyl Michelle" userId="7dbe6026-e9b7-4e33-982d-84db899c07af" providerId="ADAL" clId="{CFDE27F2-9F5D-4A52-AF76-2F09FD645D7B}" dt="2023-11-28T13:26:22.886" v="394" actId="478"/>
          <ac:picMkLst>
            <pc:docMk/>
            <pc:sldMk cId="888558798" sldId="321"/>
            <ac:picMk id="10" creationId="{B3C29C37-FA1F-B5F5-38B2-6B9C6F92B034}"/>
          </ac:picMkLst>
        </pc:picChg>
        <pc:picChg chg="add mod">
          <ac:chgData name="Baeriswyl Michelle" userId="7dbe6026-e9b7-4e33-982d-84db899c07af" providerId="ADAL" clId="{CFDE27F2-9F5D-4A52-AF76-2F09FD645D7B}" dt="2023-11-28T13:25:50.959" v="384" actId="1076"/>
          <ac:picMkLst>
            <pc:docMk/>
            <pc:sldMk cId="888558798" sldId="321"/>
            <ac:picMk id="13" creationId="{1D74E589-B0C1-E8E1-7E9C-AE9DF107222C}"/>
          </ac:picMkLst>
        </pc:picChg>
        <pc:picChg chg="add mod">
          <ac:chgData name="Baeriswyl Michelle" userId="7dbe6026-e9b7-4e33-982d-84db899c07af" providerId="ADAL" clId="{CFDE27F2-9F5D-4A52-AF76-2F09FD645D7B}" dt="2023-11-28T13:27:21.635" v="408" actId="1076"/>
          <ac:picMkLst>
            <pc:docMk/>
            <pc:sldMk cId="888558798" sldId="321"/>
            <ac:picMk id="14" creationId="{6139B59D-B701-BE90-9AAF-5BF58A5059C5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2-05T06:06:27.103" v="567" actId="20577"/>
        <pc:sldMkLst>
          <pc:docMk/>
          <pc:sldMk cId="830664066" sldId="322"/>
        </pc:sldMkLst>
        <pc:spChg chg="mod">
          <ac:chgData name="Baeriswyl Michelle" userId="7dbe6026-e9b7-4e33-982d-84db899c07af" providerId="ADAL" clId="{CFDE27F2-9F5D-4A52-AF76-2F09FD645D7B}" dt="2023-12-05T06:06:27.103" v="567" actId="20577"/>
          <ac:spMkLst>
            <pc:docMk/>
            <pc:sldMk cId="830664066" sldId="322"/>
            <ac:spMk id="3" creationId="{00000000-0000-0000-0000-000000000000}"/>
          </ac:spMkLst>
        </pc:spChg>
        <pc:picChg chg="del">
          <ac:chgData name="Baeriswyl Michelle" userId="7dbe6026-e9b7-4e33-982d-84db899c07af" providerId="ADAL" clId="{CFDE27F2-9F5D-4A52-AF76-2F09FD645D7B}" dt="2023-11-28T13:36:44.032" v="508" actId="478"/>
          <ac:picMkLst>
            <pc:docMk/>
            <pc:sldMk cId="830664066" sldId="322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CFDE27F2-9F5D-4A52-AF76-2F09FD645D7B}" dt="2023-11-28T13:36:56.353" v="515" actId="1076"/>
          <ac:picMkLst>
            <pc:docMk/>
            <pc:sldMk cId="830664066" sldId="322"/>
            <ac:picMk id="6" creationId="{69E8B4C4-62F7-508D-0357-C3DB451CD4C9}"/>
          </ac:picMkLst>
        </pc:picChg>
      </pc:sldChg>
    </pc:docChg>
  </pc:docChgLst>
  <pc:docChgLst>
    <pc:chgData name="Baeriswyl Michelle" userId="7dbe6026-e9b7-4e33-982d-84db899c07af" providerId="ADAL" clId="{435750ED-487E-4F50-B6D5-7444E3DB5B2A}"/>
    <pc:docChg chg="modSld">
      <pc:chgData name="Baeriswyl Michelle" userId="7dbe6026-e9b7-4e33-982d-84db899c07af" providerId="ADAL" clId="{435750ED-487E-4F50-B6D5-7444E3DB5B2A}" dt="2023-12-05T06:17:00.424" v="39" actId="20577"/>
      <pc:docMkLst>
        <pc:docMk/>
      </pc:docMkLst>
      <pc:sldChg chg="modSp mod">
        <pc:chgData name="Baeriswyl Michelle" userId="7dbe6026-e9b7-4e33-982d-84db899c07af" providerId="ADAL" clId="{435750ED-487E-4F50-B6D5-7444E3DB5B2A}" dt="2023-12-05T06:16:45.121" v="29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435750ED-487E-4F50-B6D5-7444E3DB5B2A}" dt="2023-12-05T06:16:45.121" v="29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435750ED-487E-4F50-B6D5-7444E3DB5B2A}" dt="2023-12-05T06:17:00.424" v="3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435750ED-487E-4F50-B6D5-7444E3DB5B2A}" dt="2023-12-05T06:17:00.424" v="39" actId="20577"/>
          <ac:spMkLst>
            <pc:docMk/>
            <pc:sldMk cId="2506486048" sldId="306"/>
            <ac:spMk id="3" creationId="{1D31CB7A-8250-6DB6-D25A-D89C851CDEFD}"/>
          </ac:spMkLst>
        </pc:spChg>
      </pc:sldChg>
    </pc:docChg>
  </pc:docChgLst>
  <pc:docChgLst>
    <pc:chgData name="Baeriswyl Michelle" userId="7dbe6026-e9b7-4e33-982d-84db899c07af" providerId="ADAL" clId="{403EBEFB-37A0-41D3-BECD-782F83D54230}"/>
    <pc:docChg chg="undo custSel addSld delSld modSld sldOrd">
      <pc:chgData name="Baeriswyl Michelle" userId="7dbe6026-e9b7-4e33-982d-84db899c07af" providerId="ADAL" clId="{403EBEFB-37A0-41D3-BECD-782F83D54230}" dt="2023-01-04T08:34:17.015" v="1361" actId="20577"/>
      <pc:docMkLst>
        <pc:docMk/>
      </pc:docMkLst>
      <pc:sldChg chg="modSp mod">
        <pc:chgData name="Baeriswyl Michelle" userId="7dbe6026-e9b7-4e33-982d-84db899c07af" providerId="ADAL" clId="{403EBEFB-37A0-41D3-BECD-782F83D54230}" dt="2023-01-04T07:29:51.809" v="721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403EBEFB-37A0-41D3-BECD-782F83D54230}" dt="2023-01-04T07:29:51.809" v="721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403EBEFB-37A0-41D3-BECD-782F83D54230}" dt="2023-01-04T06:50:20.555" v="107" actId="47"/>
        <pc:sldMkLst>
          <pc:docMk/>
          <pc:sldMk cId="271774633" sldId="284"/>
        </pc:sldMkLst>
      </pc:sldChg>
      <pc:sldChg chg="del">
        <pc:chgData name="Baeriswyl Michelle" userId="7dbe6026-e9b7-4e33-982d-84db899c07af" providerId="ADAL" clId="{403EBEFB-37A0-41D3-BECD-782F83D54230}" dt="2023-01-04T08:23:51.541" v="1310" actId="47"/>
        <pc:sldMkLst>
          <pc:docMk/>
          <pc:sldMk cId="3873276221" sldId="285"/>
        </pc:sldMkLst>
      </pc:sldChg>
      <pc:sldChg chg="del">
        <pc:chgData name="Baeriswyl Michelle" userId="7dbe6026-e9b7-4e33-982d-84db899c07af" providerId="ADAL" clId="{403EBEFB-37A0-41D3-BECD-782F83D54230}" dt="2023-01-04T06:50:24.705" v="109" actId="47"/>
        <pc:sldMkLst>
          <pc:docMk/>
          <pc:sldMk cId="2859294560" sldId="288"/>
        </pc:sldMkLst>
      </pc:sldChg>
      <pc:sldChg chg="modSp mod">
        <pc:chgData name="Baeriswyl Michelle" userId="7dbe6026-e9b7-4e33-982d-84db899c07af" providerId="ADAL" clId="{403EBEFB-37A0-41D3-BECD-782F83D54230}" dt="2023-01-04T06:58:38.812" v="131" actId="20577"/>
        <pc:sldMkLst>
          <pc:docMk/>
          <pc:sldMk cId="3395490027" sldId="290"/>
        </pc:sldMkLst>
        <pc:spChg chg="mod">
          <ac:chgData name="Baeriswyl Michelle" userId="7dbe6026-e9b7-4e33-982d-84db899c07af" providerId="ADAL" clId="{403EBEFB-37A0-41D3-BECD-782F83D54230}" dt="2023-01-04T06:58:38.812" v="131" actId="20577"/>
          <ac:spMkLst>
            <pc:docMk/>
            <pc:sldMk cId="3395490027" sldId="290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403EBEFB-37A0-41D3-BECD-782F83D54230}" dt="2023-01-04T07:31:31.926" v="728" actId="47"/>
        <pc:sldMkLst>
          <pc:docMk/>
          <pc:sldMk cId="808367995" sldId="292"/>
        </pc:sldMkLst>
      </pc:sldChg>
      <pc:sldChg chg="del">
        <pc:chgData name="Baeriswyl Michelle" userId="7dbe6026-e9b7-4e33-982d-84db899c07af" providerId="ADAL" clId="{403EBEFB-37A0-41D3-BECD-782F83D54230}" dt="2023-01-04T08:23:58.128" v="1311" actId="47"/>
        <pc:sldMkLst>
          <pc:docMk/>
          <pc:sldMk cId="247663545" sldId="293"/>
        </pc:sldMkLst>
      </pc:sldChg>
      <pc:sldChg chg="del">
        <pc:chgData name="Baeriswyl Michelle" userId="7dbe6026-e9b7-4e33-982d-84db899c07af" providerId="ADAL" clId="{403EBEFB-37A0-41D3-BECD-782F83D54230}" dt="2023-01-04T08:24:06.155" v="1312" actId="47"/>
        <pc:sldMkLst>
          <pc:docMk/>
          <pc:sldMk cId="2590896726" sldId="294"/>
        </pc:sldMkLst>
      </pc:sldChg>
      <pc:sldChg chg="addSp delSp modSp mod ord modClrScheme chgLayout">
        <pc:chgData name="Baeriswyl Michelle" userId="7dbe6026-e9b7-4e33-982d-84db899c07af" providerId="ADAL" clId="{403EBEFB-37A0-41D3-BECD-782F83D54230}" dt="2023-01-04T08:32:55.283" v="1355" actId="20577"/>
        <pc:sldMkLst>
          <pc:docMk/>
          <pc:sldMk cId="2414210514" sldId="296"/>
        </pc:sldMkLst>
        <pc:spChg chg="mod">
          <ac:chgData name="Baeriswyl Michelle" userId="7dbe6026-e9b7-4e33-982d-84db899c07af" providerId="ADAL" clId="{403EBEFB-37A0-41D3-BECD-782F83D54230}" dt="2023-01-04T08:06:58.337" v="930" actId="26606"/>
          <ac:spMkLst>
            <pc:docMk/>
            <pc:sldMk cId="2414210514" sldId="296"/>
            <ac:spMk id="2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32:55.283" v="1355" actId="20577"/>
          <ac:spMkLst>
            <pc:docMk/>
            <pc:sldMk cId="2414210514" sldId="296"/>
            <ac:spMk id="3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06:58.337" v="930" actId="26606"/>
          <ac:spMkLst>
            <pc:docMk/>
            <pc:sldMk cId="2414210514" sldId="296"/>
            <ac:spMk id="13" creationId="{69CA91FE-C40A-4934-B72C-1130694729DC}"/>
          </ac:spMkLst>
        </pc:spChg>
        <pc:spChg chg="add mod">
          <ac:chgData name="Baeriswyl Michelle" userId="7dbe6026-e9b7-4e33-982d-84db899c07af" providerId="ADAL" clId="{403EBEFB-37A0-41D3-BECD-782F83D54230}" dt="2023-01-04T08:06:58.337" v="930" actId="26606"/>
          <ac:spMkLst>
            <pc:docMk/>
            <pc:sldMk cId="2414210514" sldId="296"/>
            <ac:spMk id="18" creationId="{C3D14168-DE44-E60C-97F6-E75D6691BBE4}"/>
          </ac:spMkLst>
        </pc:spChg>
        <pc:picChg chg="add mod">
          <ac:chgData name="Baeriswyl Michelle" userId="7dbe6026-e9b7-4e33-982d-84db899c07af" providerId="ADAL" clId="{403EBEFB-37A0-41D3-BECD-782F83D54230}" dt="2023-01-04T08:06:58.337" v="930" actId="26606"/>
          <ac:picMkLst>
            <pc:docMk/>
            <pc:sldMk cId="2414210514" sldId="296"/>
            <ac:picMk id="4" creationId="{D2586821-E4DC-C1FE-6312-E0931F97F9B7}"/>
          </ac:picMkLst>
        </pc:picChg>
        <pc:picChg chg="del mod">
          <ac:chgData name="Baeriswyl Michelle" userId="7dbe6026-e9b7-4e33-982d-84db899c07af" providerId="ADAL" clId="{403EBEFB-37A0-41D3-BECD-782F83D54230}" dt="2023-01-04T08:06:52.050" v="928" actId="478"/>
          <ac:picMkLst>
            <pc:docMk/>
            <pc:sldMk cId="2414210514" sldId="296"/>
            <ac:picMk id="5" creationId="{00000000-0000-0000-0000-000000000000}"/>
          </ac:picMkLst>
        </pc:picChg>
      </pc:sldChg>
      <pc:sldChg chg="addSp delSp modSp del mod ord">
        <pc:chgData name="Baeriswyl Michelle" userId="7dbe6026-e9b7-4e33-982d-84db899c07af" providerId="ADAL" clId="{403EBEFB-37A0-41D3-BECD-782F83D54230}" dt="2023-01-04T07:21:00.794" v="403" actId="47"/>
        <pc:sldMkLst>
          <pc:docMk/>
          <pc:sldMk cId="1041336054" sldId="297"/>
        </pc:sldMkLst>
        <pc:picChg chg="add del mod modCrop">
          <ac:chgData name="Baeriswyl Michelle" userId="7dbe6026-e9b7-4e33-982d-84db899c07af" providerId="ADAL" clId="{403EBEFB-37A0-41D3-BECD-782F83D54230}" dt="2023-01-04T07:17:49.854" v="353" actId="478"/>
          <ac:picMkLst>
            <pc:docMk/>
            <pc:sldMk cId="1041336054" sldId="297"/>
            <ac:picMk id="5" creationId="{AD45852C-0CB2-1D6F-F6FD-54E5C629BD28}"/>
          </ac:picMkLst>
        </pc:picChg>
      </pc:sldChg>
      <pc:sldChg chg="del">
        <pc:chgData name="Baeriswyl Michelle" userId="7dbe6026-e9b7-4e33-982d-84db899c07af" providerId="ADAL" clId="{403EBEFB-37A0-41D3-BECD-782F83D54230}" dt="2023-01-04T06:50:21.476" v="108" actId="47"/>
        <pc:sldMkLst>
          <pc:docMk/>
          <pc:sldMk cId="1671575272" sldId="301"/>
        </pc:sldMkLst>
      </pc:sldChg>
      <pc:sldChg chg="del">
        <pc:chgData name="Baeriswyl Michelle" userId="7dbe6026-e9b7-4e33-982d-84db899c07af" providerId="ADAL" clId="{403EBEFB-37A0-41D3-BECD-782F83D54230}" dt="2023-01-04T08:27:01.728" v="1341" actId="47"/>
        <pc:sldMkLst>
          <pc:docMk/>
          <pc:sldMk cId="1012299803" sldId="302"/>
        </pc:sldMkLst>
      </pc:sldChg>
      <pc:sldChg chg="addSp delSp modSp add mod modClrScheme chgLayout">
        <pc:chgData name="Baeriswyl Michelle" userId="7dbe6026-e9b7-4e33-982d-84db899c07af" providerId="ADAL" clId="{403EBEFB-37A0-41D3-BECD-782F83D54230}" dt="2023-01-04T08:30:39.398" v="1348" actId="20577"/>
        <pc:sldMkLst>
          <pc:docMk/>
          <pc:sldMk cId="2506486048" sldId="306"/>
        </pc:sldMkLst>
        <pc:spChg chg="mod ord">
          <ac:chgData name="Baeriswyl Michelle" userId="7dbe6026-e9b7-4e33-982d-84db899c07af" providerId="ADAL" clId="{403EBEFB-37A0-41D3-BECD-782F83D54230}" dt="2023-01-04T08:30:39.398" v="1348" actId="20577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403EBEFB-37A0-41D3-BECD-782F83D54230}" dt="2023-01-04T06:49:24.082" v="99" actId="478"/>
          <ac:spMkLst>
            <pc:docMk/>
            <pc:sldMk cId="2506486048" sldId="306"/>
            <ac:spMk id="4" creationId="{A5191775-09BA-4D9F-A499-E8DE9E95BEDA}"/>
          </ac:spMkLst>
        </pc:spChg>
        <pc:spChg chg="mod">
          <ac:chgData name="Baeriswyl Michelle" userId="7dbe6026-e9b7-4e33-982d-84db899c07af" providerId="ADAL" clId="{403EBEFB-37A0-41D3-BECD-782F83D54230}" dt="2023-01-04T07:30:42.674" v="724" actId="26606"/>
          <ac:spMkLst>
            <pc:docMk/>
            <pc:sldMk cId="2506486048" sldId="306"/>
            <ac:spMk id="5" creationId="{EB637FA2-987F-4837-A621-31A9BFF65B4E}"/>
          </ac:spMkLst>
        </pc:spChg>
        <pc:spChg chg="add del mod">
          <ac:chgData name="Baeriswyl Michelle" userId="7dbe6026-e9b7-4e33-982d-84db899c07af" providerId="ADAL" clId="{403EBEFB-37A0-41D3-BECD-782F83D54230}" dt="2023-01-04T06:49:26.613" v="100" actId="478"/>
          <ac:spMkLst>
            <pc:docMk/>
            <pc:sldMk cId="2506486048" sldId="306"/>
            <ac:spMk id="6" creationId="{CFDBDB0F-EF88-5A37-E47F-75A72F1A8FEA}"/>
          </ac:spMkLst>
        </pc:spChg>
        <pc:spChg chg="del mod">
          <ac:chgData name="Baeriswyl Michelle" userId="7dbe6026-e9b7-4e33-982d-84db899c07af" providerId="ADAL" clId="{403EBEFB-37A0-41D3-BECD-782F83D54230}" dt="2023-01-04T07:30:50.719" v="726" actId="478"/>
          <ac:spMkLst>
            <pc:docMk/>
            <pc:sldMk cId="2506486048" sldId="306"/>
            <ac:spMk id="7" creationId="{0DA6BCB5-3FB7-45D0-852C-76C0F5703434}"/>
          </ac:spMkLst>
        </pc:spChg>
        <pc:spChg chg="del">
          <ac:chgData name="Baeriswyl Michelle" userId="7dbe6026-e9b7-4e33-982d-84db899c07af" providerId="ADAL" clId="{403EBEFB-37A0-41D3-BECD-782F83D54230}" dt="2023-01-04T07:30:42.674" v="724" actId="26606"/>
          <ac:spMkLst>
            <pc:docMk/>
            <pc:sldMk cId="2506486048" sldId="306"/>
            <ac:spMk id="9" creationId="{25C9E943-3E80-2A39-46DB-2FC7143980A1}"/>
          </ac:spMkLst>
        </pc:spChg>
        <pc:spChg chg="add del mod">
          <ac:chgData name="Baeriswyl Michelle" userId="7dbe6026-e9b7-4e33-982d-84db899c07af" providerId="ADAL" clId="{403EBEFB-37A0-41D3-BECD-782F83D54230}" dt="2023-01-04T07:30:54.729" v="727" actId="478"/>
          <ac:spMkLst>
            <pc:docMk/>
            <pc:sldMk cId="2506486048" sldId="306"/>
            <ac:spMk id="11" creationId="{695EC51D-D932-B9CF-5FD5-1FA1EA02C17B}"/>
          </ac:spMkLst>
        </pc:spChg>
        <pc:spChg chg="add del mod">
          <ac:chgData name="Baeriswyl Michelle" userId="7dbe6026-e9b7-4e33-982d-84db899c07af" providerId="ADAL" clId="{403EBEFB-37A0-41D3-BECD-782F83D54230}" dt="2023-01-04T07:30:49.710" v="725" actId="478"/>
          <ac:spMkLst>
            <pc:docMk/>
            <pc:sldMk cId="2506486048" sldId="306"/>
            <ac:spMk id="14" creationId="{3FE0483A-1166-C09A-CF4F-D4600129EF09}"/>
          </ac:spMkLst>
        </pc:spChg>
        <pc:picChg chg="add mod ord">
          <ac:chgData name="Baeriswyl Michelle" userId="7dbe6026-e9b7-4e33-982d-84db899c07af" providerId="ADAL" clId="{403EBEFB-37A0-41D3-BECD-782F83D54230}" dt="2023-01-04T07:30:42.674" v="724" actId="26606"/>
          <ac:picMkLst>
            <pc:docMk/>
            <pc:sldMk cId="2506486048" sldId="306"/>
            <ac:picMk id="8" creationId="{525B7B03-19FC-ABB2-441A-E8621AC0D85B}"/>
          </ac:picMkLst>
        </pc:picChg>
      </pc:sldChg>
      <pc:sldChg chg="modSp add mod">
        <pc:chgData name="Baeriswyl Michelle" userId="7dbe6026-e9b7-4e33-982d-84db899c07af" providerId="ADAL" clId="{403EBEFB-37A0-41D3-BECD-782F83D54230}" dt="2023-01-04T08:32:32.595" v="1353" actId="20577"/>
        <pc:sldMkLst>
          <pc:docMk/>
          <pc:sldMk cId="2208373123" sldId="307"/>
        </pc:sldMkLst>
        <pc:spChg chg="mod">
          <ac:chgData name="Baeriswyl Michelle" userId="7dbe6026-e9b7-4e33-982d-84db899c07af" providerId="ADAL" clId="{403EBEFB-37A0-41D3-BECD-782F83D54230}" dt="2023-01-04T06:59:41.589" v="158" actId="20577"/>
          <ac:spMkLst>
            <pc:docMk/>
            <pc:sldMk cId="2208373123" sldId="307"/>
            <ac:spMk id="2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32:32.595" v="1353" actId="20577"/>
          <ac:spMkLst>
            <pc:docMk/>
            <pc:sldMk cId="2208373123" sldId="307"/>
            <ac:spMk id="3" creationId="{00000000-0000-0000-0000-000000000000}"/>
          </ac:spMkLst>
        </pc:spChg>
      </pc:sldChg>
      <pc:sldChg chg="addSp delSp modSp add mod">
        <pc:chgData name="Baeriswyl Michelle" userId="7dbe6026-e9b7-4e33-982d-84db899c07af" providerId="ADAL" clId="{403EBEFB-37A0-41D3-BECD-782F83D54230}" dt="2023-01-04T08:33:09.551" v="1356" actId="20577"/>
        <pc:sldMkLst>
          <pc:docMk/>
          <pc:sldMk cId="1631800242" sldId="310"/>
        </pc:sldMkLst>
        <pc:spChg chg="mod">
          <ac:chgData name="Baeriswyl Michelle" userId="7dbe6026-e9b7-4e33-982d-84db899c07af" providerId="ADAL" clId="{403EBEFB-37A0-41D3-BECD-782F83D54230}" dt="2023-01-04T08:33:09.551" v="1356" actId="20577"/>
          <ac:spMkLst>
            <pc:docMk/>
            <pc:sldMk cId="1631800242" sldId="310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0:50.868" v="400" actId="20577"/>
          <ac:spMkLst>
            <pc:docMk/>
            <pc:sldMk cId="1631800242" sldId="310"/>
            <ac:spMk id="4" creationId="{E4DDC041-8881-4DF7-87F9-A28678C3FCAD}"/>
          </ac:spMkLst>
        </pc:spChg>
        <pc:spChg chg="mod">
          <ac:chgData name="Baeriswyl Michelle" userId="7dbe6026-e9b7-4e33-982d-84db899c07af" providerId="ADAL" clId="{403EBEFB-37A0-41D3-BECD-782F83D54230}" dt="2023-01-04T07:20:04.145" v="370" actId="26606"/>
          <ac:spMkLst>
            <pc:docMk/>
            <pc:sldMk cId="1631800242" sldId="310"/>
            <ac:spMk id="5" creationId="{976D2CEF-BB4D-40CD-ABCA-7795BCE8DC5B}"/>
          </ac:spMkLst>
        </pc:spChg>
        <pc:spChg chg="add del mod">
          <ac:chgData name="Baeriswyl Michelle" userId="7dbe6026-e9b7-4e33-982d-84db899c07af" providerId="ADAL" clId="{403EBEFB-37A0-41D3-BECD-782F83D54230}" dt="2023-01-04T07:15:44.465" v="325"/>
          <ac:spMkLst>
            <pc:docMk/>
            <pc:sldMk cId="1631800242" sldId="310"/>
            <ac:spMk id="6" creationId="{22EA4B4E-CCEE-AFBC-0089-F800DA1CF2AE}"/>
          </ac:spMkLst>
        </pc:spChg>
        <pc:spChg chg="del">
          <ac:chgData name="Baeriswyl Michelle" userId="7dbe6026-e9b7-4e33-982d-84db899c07af" providerId="ADAL" clId="{403EBEFB-37A0-41D3-BECD-782F83D54230}" dt="2023-01-04T07:17:18.696" v="345" actId="478"/>
          <ac:spMkLst>
            <pc:docMk/>
            <pc:sldMk cId="1631800242" sldId="310"/>
            <ac:spMk id="7" creationId="{912787D2-AD76-4F30-859C-2A3E2CB8E63C}"/>
          </ac:spMkLst>
        </pc:spChg>
        <pc:spChg chg="add del mod">
          <ac:chgData name="Baeriswyl Michelle" userId="7dbe6026-e9b7-4e33-982d-84db899c07af" providerId="ADAL" clId="{403EBEFB-37A0-41D3-BECD-782F83D54230}" dt="2023-01-04T07:16:56.811" v="339"/>
          <ac:spMkLst>
            <pc:docMk/>
            <pc:sldMk cId="1631800242" sldId="310"/>
            <ac:spMk id="12" creationId="{281CE92E-D27D-4330-69DC-AFFC18D0B096}"/>
          </ac:spMkLst>
        </pc:spChg>
        <pc:spChg chg="add del mod">
          <ac:chgData name="Baeriswyl Michelle" userId="7dbe6026-e9b7-4e33-982d-84db899c07af" providerId="ADAL" clId="{403EBEFB-37A0-41D3-BECD-782F83D54230}" dt="2023-01-04T07:17:08.136" v="341" actId="478"/>
          <ac:spMkLst>
            <pc:docMk/>
            <pc:sldMk cId="1631800242" sldId="310"/>
            <ac:spMk id="15" creationId="{5F1C3C26-7936-EF1B-0AC2-4A9EF60CE4FD}"/>
          </ac:spMkLst>
        </pc:spChg>
        <pc:spChg chg="add del mod">
          <ac:chgData name="Baeriswyl Michelle" userId="7dbe6026-e9b7-4e33-982d-84db899c07af" providerId="ADAL" clId="{403EBEFB-37A0-41D3-BECD-782F83D54230}" dt="2023-01-04T07:17:20.920" v="346" actId="478"/>
          <ac:spMkLst>
            <pc:docMk/>
            <pc:sldMk cId="1631800242" sldId="310"/>
            <ac:spMk id="18" creationId="{A4F73A22-5DBD-C057-3531-5901A890A9B5}"/>
          </ac:spMkLst>
        </pc:spChg>
        <pc:spChg chg="add">
          <ac:chgData name="Baeriswyl Michelle" userId="7dbe6026-e9b7-4e33-982d-84db899c07af" providerId="ADAL" clId="{403EBEFB-37A0-41D3-BECD-782F83D54230}" dt="2023-01-04T07:20:04.145" v="370" actId="26606"/>
          <ac:spMkLst>
            <pc:docMk/>
            <pc:sldMk cId="1631800242" sldId="310"/>
            <ac:spMk id="21" creationId="{15EB9866-784F-7C01-09A9-2ABC70EC29E6}"/>
          </ac:spMkLst>
        </pc:spChg>
        <pc:spChg chg="add">
          <ac:chgData name="Baeriswyl Michelle" userId="7dbe6026-e9b7-4e33-982d-84db899c07af" providerId="ADAL" clId="{403EBEFB-37A0-41D3-BECD-782F83D54230}" dt="2023-01-04T07:20:04.145" v="370" actId="26606"/>
          <ac:spMkLst>
            <pc:docMk/>
            <pc:sldMk cId="1631800242" sldId="310"/>
            <ac:spMk id="23" creationId="{DE0D5D7F-6CE6-09CE-5763-04D3539885FB}"/>
          </ac:spMkLst>
        </pc:spChg>
        <pc:picChg chg="del">
          <ac:chgData name="Baeriswyl Michelle" userId="7dbe6026-e9b7-4e33-982d-84db899c07af" providerId="ADAL" clId="{403EBEFB-37A0-41D3-BECD-782F83D54230}" dt="2023-01-04T07:14:58.473" v="324" actId="478"/>
          <ac:picMkLst>
            <pc:docMk/>
            <pc:sldMk cId="1631800242" sldId="310"/>
            <ac:picMk id="8" creationId="{2BCA3965-B250-A15A-2FDE-A54B48DB073B}"/>
          </ac:picMkLst>
        </pc:picChg>
        <pc:picChg chg="add del mod">
          <ac:chgData name="Baeriswyl Michelle" userId="7dbe6026-e9b7-4e33-982d-84db899c07af" providerId="ADAL" clId="{403EBEFB-37A0-41D3-BECD-782F83D54230}" dt="2023-01-04T07:16:27.372" v="334" actId="478"/>
          <ac:picMkLst>
            <pc:docMk/>
            <pc:sldMk cId="1631800242" sldId="310"/>
            <ac:picMk id="10" creationId="{355539C6-662E-C4E6-3C6D-05EE574F20F4}"/>
          </ac:picMkLst>
        </pc:picChg>
        <pc:picChg chg="add del mod">
          <ac:chgData name="Baeriswyl Michelle" userId="7dbe6026-e9b7-4e33-982d-84db899c07af" providerId="ADAL" clId="{403EBEFB-37A0-41D3-BECD-782F83D54230}" dt="2023-01-04T07:17:06.526" v="340" actId="478"/>
          <ac:picMkLst>
            <pc:docMk/>
            <pc:sldMk cId="1631800242" sldId="310"/>
            <ac:picMk id="13" creationId="{09D3BC7C-4D22-9D35-1680-C4D2E438FA8C}"/>
          </ac:picMkLst>
        </pc:picChg>
        <pc:picChg chg="add mod ord modCrop">
          <ac:chgData name="Baeriswyl Michelle" userId="7dbe6026-e9b7-4e33-982d-84db899c07af" providerId="ADAL" clId="{403EBEFB-37A0-41D3-BECD-782F83D54230}" dt="2023-01-04T07:20:04.145" v="370" actId="26606"/>
          <ac:picMkLst>
            <pc:docMk/>
            <pc:sldMk cId="1631800242" sldId="310"/>
            <ac:picMk id="16" creationId="{E3C62059-D5A2-B39B-30F0-2901DC897C65}"/>
          </ac:picMkLst>
        </pc:picChg>
        <pc:picChg chg="add del mod">
          <ac:chgData name="Baeriswyl Michelle" userId="7dbe6026-e9b7-4e33-982d-84db899c07af" providerId="ADAL" clId="{403EBEFB-37A0-41D3-BECD-782F83D54230}" dt="2023-01-04T07:18:41.555" v="355" actId="478"/>
          <ac:picMkLst>
            <pc:docMk/>
            <pc:sldMk cId="1631800242" sldId="310"/>
            <ac:picMk id="19" creationId="{4264248C-6049-35D8-7D11-EEA67D34135C}"/>
          </ac:picMkLst>
        </pc:picChg>
      </pc:sldChg>
      <pc:sldChg chg="addSp delSp modSp add mod modClrScheme chgLayout">
        <pc:chgData name="Baeriswyl Michelle" userId="7dbe6026-e9b7-4e33-982d-84db899c07af" providerId="ADAL" clId="{403EBEFB-37A0-41D3-BECD-782F83D54230}" dt="2023-01-04T08:33:33.494" v="1358" actId="20577"/>
        <pc:sldMkLst>
          <pc:docMk/>
          <pc:sldMk cId="1731951588" sldId="311"/>
        </pc:sldMkLst>
        <pc:spChg chg="mod ord">
          <ac:chgData name="Baeriswyl Michelle" userId="7dbe6026-e9b7-4e33-982d-84db899c07af" providerId="ADAL" clId="{403EBEFB-37A0-41D3-BECD-782F83D54230}" dt="2023-01-04T08:33:33.494" v="1358" actId="20577"/>
          <ac:spMkLst>
            <pc:docMk/>
            <pc:sldMk cId="1731951588" sldId="311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0:55.779" v="401"/>
          <ac:spMkLst>
            <pc:docMk/>
            <pc:sldMk cId="1731951588" sldId="311"/>
            <ac:spMk id="4" creationId="{E4DDC041-8881-4DF7-87F9-A28678C3FCAD}"/>
          </ac:spMkLst>
        </pc:spChg>
        <pc:spChg chg="mod ord">
          <ac:chgData name="Baeriswyl Michelle" userId="7dbe6026-e9b7-4e33-982d-84db899c07af" providerId="ADAL" clId="{403EBEFB-37A0-41D3-BECD-782F83D54230}" dt="2023-01-04T07:19:59.715" v="369" actId="26606"/>
          <ac:spMkLst>
            <pc:docMk/>
            <pc:sldMk cId="1731951588" sldId="311"/>
            <ac:spMk id="5" creationId="{976D2CEF-BB4D-40CD-ABCA-7795BCE8DC5B}"/>
          </ac:spMkLst>
        </pc:spChg>
        <pc:spChg chg="add mod">
          <ac:chgData name="Baeriswyl Michelle" userId="7dbe6026-e9b7-4e33-982d-84db899c07af" providerId="ADAL" clId="{403EBEFB-37A0-41D3-BECD-782F83D54230}" dt="2023-01-04T07:19:59.715" v="369" actId="26606"/>
          <ac:spMkLst>
            <pc:docMk/>
            <pc:sldMk cId="1731951588" sldId="311"/>
            <ac:spMk id="10" creationId="{2D8BD4D5-041D-6EE3-2415-A4660A096568}"/>
          </ac:spMkLst>
        </pc:spChg>
        <pc:picChg chg="add mod">
          <ac:chgData name="Baeriswyl Michelle" userId="7dbe6026-e9b7-4e33-982d-84db899c07af" providerId="ADAL" clId="{403EBEFB-37A0-41D3-BECD-782F83D54230}" dt="2023-01-04T07:19:59.715" v="369" actId="26606"/>
          <ac:picMkLst>
            <pc:docMk/>
            <pc:sldMk cId="1731951588" sldId="311"/>
            <ac:picMk id="3" creationId="{486A21D2-F025-3772-14B4-1E03B974E811}"/>
          </ac:picMkLst>
        </pc:picChg>
        <pc:picChg chg="del">
          <ac:chgData name="Baeriswyl Michelle" userId="7dbe6026-e9b7-4e33-982d-84db899c07af" providerId="ADAL" clId="{403EBEFB-37A0-41D3-BECD-782F83D54230}" dt="2023-01-04T07:19:22.372" v="363" actId="478"/>
          <ac:picMkLst>
            <pc:docMk/>
            <pc:sldMk cId="1731951588" sldId="311"/>
            <ac:picMk id="16" creationId="{E3C62059-D5A2-B39B-30F0-2901DC897C65}"/>
          </ac:picMkLst>
        </pc:picChg>
      </pc:sldChg>
      <pc:sldChg chg="addSp delSp modSp add mod">
        <pc:chgData name="Baeriswyl Michelle" userId="7dbe6026-e9b7-4e33-982d-84db899c07af" providerId="ADAL" clId="{403EBEFB-37A0-41D3-BECD-782F83D54230}" dt="2023-01-04T08:34:17.015" v="1361" actId="20577"/>
        <pc:sldMkLst>
          <pc:docMk/>
          <pc:sldMk cId="3205689436" sldId="312"/>
        </pc:sldMkLst>
        <pc:spChg chg="mod">
          <ac:chgData name="Baeriswyl Michelle" userId="7dbe6026-e9b7-4e33-982d-84db899c07af" providerId="ADAL" clId="{403EBEFB-37A0-41D3-BECD-782F83D54230}" dt="2023-01-04T08:34:17.015" v="1361" actId="20577"/>
          <ac:spMkLst>
            <pc:docMk/>
            <pc:sldMk cId="3205689436" sldId="312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0:58.027" v="402"/>
          <ac:spMkLst>
            <pc:docMk/>
            <pc:sldMk cId="3205689436" sldId="312"/>
            <ac:spMk id="4" creationId="{E4DDC041-8881-4DF7-87F9-A28678C3FCAD}"/>
          </ac:spMkLst>
        </pc:spChg>
        <pc:spChg chg="mod">
          <ac:chgData name="Baeriswyl Michelle" userId="7dbe6026-e9b7-4e33-982d-84db899c07af" providerId="ADAL" clId="{403EBEFB-37A0-41D3-BECD-782F83D54230}" dt="2023-01-04T07:19:50.119" v="368" actId="26606"/>
          <ac:spMkLst>
            <pc:docMk/>
            <pc:sldMk cId="3205689436" sldId="312"/>
            <ac:spMk id="5" creationId="{976D2CEF-BB4D-40CD-ABCA-7795BCE8DC5B}"/>
          </ac:spMkLst>
        </pc:spChg>
        <pc:spChg chg="add">
          <ac:chgData name="Baeriswyl Michelle" userId="7dbe6026-e9b7-4e33-982d-84db899c07af" providerId="ADAL" clId="{403EBEFB-37A0-41D3-BECD-782F83D54230}" dt="2023-01-04T07:19:50.119" v="368" actId="26606"/>
          <ac:spMkLst>
            <pc:docMk/>
            <pc:sldMk cId="3205689436" sldId="312"/>
            <ac:spMk id="11" creationId="{F64C2A8E-7BAC-7E2F-F2B1-2E448FB9EA54}"/>
          </ac:spMkLst>
        </pc:spChg>
        <pc:spChg chg="add">
          <ac:chgData name="Baeriswyl Michelle" userId="7dbe6026-e9b7-4e33-982d-84db899c07af" providerId="ADAL" clId="{403EBEFB-37A0-41D3-BECD-782F83D54230}" dt="2023-01-04T07:19:50.119" v="368" actId="26606"/>
          <ac:spMkLst>
            <pc:docMk/>
            <pc:sldMk cId="3205689436" sldId="312"/>
            <ac:spMk id="13" creationId="{9E8A78DF-80BB-116D-9096-A0360FBB4D09}"/>
          </ac:spMkLst>
        </pc:spChg>
        <pc:picChg chg="del">
          <ac:chgData name="Baeriswyl Michelle" userId="7dbe6026-e9b7-4e33-982d-84db899c07af" providerId="ADAL" clId="{403EBEFB-37A0-41D3-BECD-782F83D54230}" dt="2023-01-04T07:19:46.245" v="366" actId="478"/>
          <ac:picMkLst>
            <pc:docMk/>
            <pc:sldMk cId="3205689436" sldId="312"/>
            <ac:picMk id="3" creationId="{486A21D2-F025-3772-14B4-1E03B974E811}"/>
          </ac:picMkLst>
        </pc:picChg>
        <pc:picChg chg="add mod ord">
          <ac:chgData name="Baeriswyl Michelle" userId="7dbe6026-e9b7-4e33-982d-84db899c07af" providerId="ADAL" clId="{403EBEFB-37A0-41D3-BECD-782F83D54230}" dt="2023-01-04T07:19:50.119" v="368" actId="26606"/>
          <ac:picMkLst>
            <pc:docMk/>
            <pc:sldMk cId="3205689436" sldId="312"/>
            <ac:picMk id="6" creationId="{92BCDE64-D72E-DB8C-8183-9C10650F5620}"/>
          </ac:picMkLst>
        </pc:picChg>
      </pc:sldChg>
      <pc:sldChg chg="addSp delSp modSp add mod ord modClrScheme chgLayout">
        <pc:chgData name="Baeriswyl Michelle" userId="7dbe6026-e9b7-4e33-982d-84db899c07af" providerId="ADAL" clId="{403EBEFB-37A0-41D3-BECD-782F83D54230}" dt="2023-01-04T08:06:19.309" v="926"/>
        <pc:sldMkLst>
          <pc:docMk/>
          <pc:sldMk cId="4167481449" sldId="313"/>
        </pc:sldMkLst>
        <pc:spChg chg="mod ord">
          <ac:chgData name="Baeriswyl Michelle" userId="7dbe6026-e9b7-4e33-982d-84db899c07af" providerId="ADAL" clId="{403EBEFB-37A0-41D3-BECD-782F83D54230}" dt="2023-01-04T07:29:00.670" v="720" actId="6549"/>
          <ac:spMkLst>
            <pc:docMk/>
            <pc:sldMk cId="4167481449" sldId="313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7:09.366" v="598" actId="20577"/>
          <ac:spMkLst>
            <pc:docMk/>
            <pc:sldMk cId="4167481449" sldId="313"/>
            <ac:spMk id="4" creationId="{E4DDC041-8881-4DF7-87F9-A28678C3FCAD}"/>
          </ac:spMkLst>
        </pc:spChg>
        <pc:spChg chg="mod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5" creationId="{976D2CEF-BB4D-40CD-ABCA-7795BCE8DC5B}"/>
          </ac:spMkLst>
        </pc:spChg>
        <pc:spChg chg="del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11" creationId="{F64C2A8E-7BAC-7E2F-F2B1-2E448FB9EA54}"/>
          </ac:spMkLst>
        </pc:spChg>
        <pc:spChg chg="del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13" creationId="{9E8A78DF-80BB-116D-9096-A0360FBB4D09}"/>
          </ac:spMkLst>
        </pc:spChg>
        <pc:spChg chg="add mod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18" creationId="{C6C90E13-3C0A-D30B-0E65-6ED9C56178BF}"/>
          </ac:spMkLst>
        </pc:spChg>
        <pc:picChg chg="add mod">
          <ac:chgData name="Baeriswyl Michelle" userId="7dbe6026-e9b7-4e33-982d-84db899c07af" providerId="ADAL" clId="{403EBEFB-37A0-41D3-BECD-782F83D54230}" dt="2023-01-04T07:27:05.468" v="597" actId="26606"/>
          <ac:picMkLst>
            <pc:docMk/>
            <pc:sldMk cId="4167481449" sldId="313"/>
            <ac:picMk id="3" creationId="{F14D8166-277E-755B-D59B-D062FDAE6A9D}"/>
          </ac:picMkLst>
        </pc:picChg>
        <pc:picChg chg="del">
          <ac:chgData name="Baeriswyl Michelle" userId="7dbe6026-e9b7-4e33-982d-84db899c07af" providerId="ADAL" clId="{403EBEFB-37A0-41D3-BECD-782F83D54230}" dt="2023-01-04T07:27:02.301" v="595" actId="478"/>
          <ac:picMkLst>
            <pc:docMk/>
            <pc:sldMk cId="4167481449" sldId="313"/>
            <ac:picMk id="6" creationId="{92BCDE64-D72E-DB8C-8183-9C10650F5620}"/>
          </ac:picMkLst>
        </pc:picChg>
      </pc:sldChg>
      <pc:sldChg chg="addSp modSp add mod ord modClrScheme chgLayout">
        <pc:chgData name="Baeriswyl Michelle" userId="7dbe6026-e9b7-4e33-982d-84db899c07af" providerId="ADAL" clId="{403EBEFB-37A0-41D3-BECD-782F83D54230}" dt="2023-01-04T08:28:39.272" v="1344" actId="26606"/>
        <pc:sldMkLst>
          <pc:docMk/>
          <pc:sldMk cId="102243164" sldId="314"/>
        </pc:sldMkLst>
        <pc:spChg chg="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2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3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13" creationId="{69CA91FE-C40A-4934-B72C-1130694729DC}"/>
          </ac:spMkLst>
        </pc:spChg>
        <pc:spChg chg="add 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18" creationId="{5EA5D739-E521-07B0-5710-ECE58CC28179}"/>
          </ac:spMkLst>
        </pc:spChg>
        <pc:picChg chg="add mod">
          <ac:chgData name="Baeriswyl Michelle" userId="7dbe6026-e9b7-4e33-982d-84db899c07af" providerId="ADAL" clId="{403EBEFB-37A0-41D3-BECD-782F83D54230}" dt="2023-01-04T08:28:39.272" v="1344" actId="26606"/>
          <ac:picMkLst>
            <pc:docMk/>
            <pc:sldMk cId="102243164" sldId="314"/>
            <ac:picMk id="4" creationId="{8D20A135-1378-857B-5DE5-8E19F434561C}"/>
          </ac:picMkLst>
        </pc:picChg>
      </pc:sldChg>
      <pc:sldChg chg="addSp delSp modSp add mod modClrScheme chgLayout">
        <pc:chgData name="Baeriswyl Michelle" userId="7dbe6026-e9b7-4e33-982d-84db899c07af" providerId="ADAL" clId="{403EBEFB-37A0-41D3-BECD-782F83D54230}" dt="2023-01-04T08:30:18.073" v="1346" actId="26606"/>
        <pc:sldMkLst>
          <pc:docMk/>
          <pc:sldMk cId="3567415309" sldId="315"/>
        </pc:sldMkLst>
        <pc:spChg chg="mod or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4" creationId="{E4DDC041-8881-4DF7-87F9-A28678C3FCAD}"/>
          </ac:spMkLst>
        </pc:spChg>
        <pc:spChg chg="mod or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5" creationId="{976D2CEF-BB4D-40CD-ABCA-7795BCE8DC5B}"/>
          </ac:spMkLst>
        </pc:spChg>
        <pc:spChg chg="del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1" creationId="{15EB9866-784F-7C01-09A9-2ABC70EC29E6}"/>
          </ac:spMkLst>
        </pc:spChg>
        <pc:spChg chg="del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3" creationId="{DE0D5D7F-6CE6-09CE-5763-04D3539885FB}"/>
          </ac:spMkLst>
        </pc:spChg>
        <pc:spChg chg="add mo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8" creationId="{61EB74D9-BAC3-4A5B-3992-14DC14E512A8}"/>
          </ac:spMkLst>
        </pc:spChg>
        <pc:picChg chg="add mod">
          <ac:chgData name="Baeriswyl Michelle" userId="7dbe6026-e9b7-4e33-982d-84db899c07af" providerId="ADAL" clId="{403EBEFB-37A0-41D3-BECD-782F83D54230}" dt="2023-01-04T08:30:18.073" v="1346" actId="26606"/>
          <ac:picMkLst>
            <pc:docMk/>
            <pc:sldMk cId="3567415309" sldId="315"/>
            <ac:picMk id="6" creationId="{07276D60-5DB9-E2AD-41BC-25D02BA6B78E}"/>
          </ac:picMkLst>
        </pc:picChg>
        <pc:picChg chg="del">
          <ac:chgData name="Baeriswyl Michelle" userId="7dbe6026-e9b7-4e33-982d-84db899c07af" providerId="ADAL" clId="{403EBEFB-37A0-41D3-BECD-782F83D54230}" dt="2023-01-04T08:08:51.827" v="985" actId="478"/>
          <ac:picMkLst>
            <pc:docMk/>
            <pc:sldMk cId="3567415309" sldId="315"/>
            <ac:picMk id="16" creationId="{E3C62059-D5A2-B39B-30F0-2901DC897C65}"/>
          </ac:picMkLst>
        </pc:picChg>
      </pc:sldChg>
    </pc:docChg>
  </pc:docChgLst>
  <pc:docChgLst>
    <pc:chgData name="Morgenthaler Daniel" userId="18e5665c-dc13-48fc-8c45-8163020e7b71" providerId="ADAL" clId="{4BF7E879-2D8D-43AF-8513-A252E919882E}"/>
    <pc:docChg chg="modSld">
      <pc:chgData name="Morgenthaler Daniel" userId="18e5665c-dc13-48fc-8c45-8163020e7b71" providerId="ADAL" clId="{4BF7E879-2D8D-43AF-8513-A252E919882E}" dt="2023-01-09T07:37:31.773" v="0" actId="255"/>
      <pc:docMkLst>
        <pc:docMk/>
      </pc:docMkLst>
      <pc:sldChg chg="modSp mod">
        <pc:chgData name="Morgenthaler Daniel" userId="18e5665c-dc13-48fc-8c45-8163020e7b71" providerId="ADAL" clId="{4BF7E879-2D8D-43AF-8513-A252E919882E}" dt="2023-01-09T07:37:31.773" v="0" actId="255"/>
        <pc:sldMkLst>
          <pc:docMk/>
          <pc:sldMk cId="2413918040" sldId="286"/>
        </pc:sldMkLst>
        <pc:spChg chg="mod">
          <ac:chgData name="Morgenthaler Daniel" userId="18e5665c-dc13-48fc-8c45-8163020e7b71" providerId="ADAL" clId="{4BF7E879-2D8D-43AF-8513-A252E919882E}" dt="2023-01-09T07:37:31.773" v="0" actId="255"/>
          <ac:spMkLst>
            <pc:docMk/>
            <pc:sldMk cId="2413918040" sldId="286"/>
            <ac:spMk id="3" creationId="{00000000-0000-0000-0000-000000000000}"/>
          </ac:spMkLst>
        </pc:spChg>
      </pc:sldChg>
    </pc:docChg>
  </pc:docChgLst>
  <pc:docChgLst>
    <pc:chgData name="Krämer Andrea" userId="06f2eb28-444d-4018-9c64-066024933901" providerId="ADAL" clId="{10952BD5-0776-4807-ABDF-39E346032508}"/>
    <pc:docChg chg="undo custSel modSld">
      <pc:chgData name="Krämer Andrea" userId="06f2eb28-444d-4018-9c64-066024933901" providerId="ADAL" clId="{10952BD5-0776-4807-ABDF-39E346032508}" dt="2023-01-13T08:58:52.989" v="40" actId="2711"/>
      <pc:docMkLst>
        <pc:docMk/>
      </pc:docMkLst>
      <pc:sldChg chg="modSp mod">
        <pc:chgData name="Krämer Andrea" userId="06f2eb28-444d-4018-9c64-066024933901" providerId="ADAL" clId="{10952BD5-0776-4807-ABDF-39E346032508}" dt="2023-01-13T08:32:57.840" v="16" actId="255"/>
        <pc:sldMkLst>
          <pc:docMk/>
          <pc:sldMk cId="2414210514" sldId="296"/>
        </pc:sldMkLst>
        <pc:spChg chg="mod">
          <ac:chgData name="Krämer Andrea" userId="06f2eb28-444d-4018-9c64-066024933901" providerId="ADAL" clId="{10952BD5-0776-4807-ABDF-39E346032508}" dt="2023-01-13T08:32:57.840" v="16" actId="255"/>
          <ac:spMkLst>
            <pc:docMk/>
            <pc:sldMk cId="2414210514" sldId="296"/>
            <ac:spMk id="2" creationId="{00000000-0000-0000-0000-000000000000}"/>
          </ac:spMkLst>
        </pc:spChg>
      </pc:sldChg>
      <pc:sldChg chg="modSp mod">
        <pc:chgData name="Krämer Andrea" userId="06f2eb28-444d-4018-9c64-066024933901" providerId="ADAL" clId="{10952BD5-0776-4807-ABDF-39E346032508}" dt="2023-01-13T08:58:52.989" v="40" actId="2711"/>
        <pc:sldMkLst>
          <pc:docMk/>
          <pc:sldMk cId="2208373123" sldId="307"/>
        </pc:sldMkLst>
        <pc:spChg chg="mod">
          <ac:chgData name="Krämer Andrea" userId="06f2eb28-444d-4018-9c64-066024933901" providerId="ADAL" clId="{10952BD5-0776-4807-ABDF-39E346032508}" dt="2023-01-13T08:58:52.989" v="40" actId="2711"/>
          <ac:spMkLst>
            <pc:docMk/>
            <pc:sldMk cId="2208373123" sldId="307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10952BD5-0776-4807-ABDF-39E346032508}" dt="2023-01-13T08:32:44.231" v="15" actId="255"/>
        <pc:sldMkLst>
          <pc:docMk/>
          <pc:sldMk cId="1631800242" sldId="310"/>
        </pc:sldMkLst>
        <pc:spChg chg="mod">
          <ac:chgData name="Krämer Andrea" userId="06f2eb28-444d-4018-9c64-066024933901" providerId="ADAL" clId="{10952BD5-0776-4807-ABDF-39E346032508}" dt="2023-01-13T08:32:44.231" v="15" actId="255"/>
          <ac:spMkLst>
            <pc:docMk/>
            <pc:sldMk cId="1631800242" sldId="310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2:37.815" v="14" actId="255"/>
        <pc:sldMkLst>
          <pc:docMk/>
          <pc:sldMk cId="1731951588" sldId="311"/>
        </pc:sldMkLst>
        <pc:spChg chg="mod">
          <ac:chgData name="Krämer Andrea" userId="06f2eb28-444d-4018-9c64-066024933901" providerId="ADAL" clId="{10952BD5-0776-4807-ABDF-39E346032508}" dt="2023-01-13T08:29:22.698" v="1" actId="20577"/>
          <ac:spMkLst>
            <pc:docMk/>
            <pc:sldMk cId="1731951588" sldId="311"/>
            <ac:spMk id="2" creationId="{52F1A9E7-DCAE-453A-AEAC-95CB096A628B}"/>
          </ac:spMkLst>
        </pc:spChg>
        <pc:spChg chg="mod">
          <ac:chgData name="Krämer Andrea" userId="06f2eb28-444d-4018-9c64-066024933901" providerId="ADAL" clId="{10952BD5-0776-4807-ABDF-39E346032508}" dt="2023-01-13T08:32:37.815" v="14" actId="255"/>
          <ac:spMkLst>
            <pc:docMk/>
            <pc:sldMk cId="1731951588" sldId="311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2:30.728" v="13" actId="255"/>
        <pc:sldMkLst>
          <pc:docMk/>
          <pc:sldMk cId="3205689436" sldId="312"/>
        </pc:sldMkLst>
        <pc:spChg chg="mod">
          <ac:chgData name="Krämer Andrea" userId="06f2eb28-444d-4018-9c64-066024933901" providerId="ADAL" clId="{10952BD5-0776-4807-ABDF-39E346032508}" dt="2023-01-13T08:32:30.728" v="13" actId="255"/>
          <ac:spMkLst>
            <pc:docMk/>
            <pc:sldMk cId="3205689436" sldId="312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3:11.134" v="18" actId="255"/>
        <pc:sldMkLst>
          <pc:docMk/>
          <pc:sldMk cId="4167481449" sldId="313"/>
        </pc:sldMkLst>
        <pc:spChg chg="mod">
          <ac:chgData name="Krämer Andrea" userId="06f2eb28-444d-4018-9c64-066024933901" providerId="ADAL" clId="{10952BD5-0776-4807-ABDF-39E346032508}" dt="2023-01-13T08:33:11.134" v="18" actId="255"/>
          <ac:spMkLst>
            <pc:docMk/>
            <pc:sldMk cId="4167481449" sldId="313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3:17.528" v="19" actId="255"/>
        <pc:sldMkLst>
          <pc:docMk/>
          <pc:sldMk cId="102243164" sldId="314"/>
        </pc:sldMkLst>
        <pc:spChg chg="mod">
          <ac:chgData name="Krämer Andrea" userId="06f2eb28-444d-4018-9c64-066024933901" providerId="ADAL" clId="{10952BD5-0776-4807-ABDF-39E346032508}" dt="2023-01-13T08:33:17.528" v="19" actId="255"/>
          <ac:spMkLst>
            <pc:docMk/>
            <pc:sldMk cId="102243164" sldId="314"/>
            <ac:spMk id="2" creationId="{00000000-0000-0000-0000-000000000000}"/>
          </ac:spMkLst>
        </pc:spChg>
        <pc:spChg chg="mod">
          <ac:chgData name="Krämer Andrea" userId="06f2eb28-444d-4018-9c64-066024933901" providerId="ADAL" clId="{10952BD5-0776-4807-ABDF-39E346032508}" dt="2023-01-13T08:28:37.529" v="0" actId="20577"/>
          <ac:spMkLst>
            <pc:docMk/>
            <pc:sldMk cId="102243164" sldId="314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10952BD5-0776-4807-ABDF-39E346032508}" dt="2023-01-13T08:35:15.089" v="38" actId="20577"/>
        <pc:sldMkLst>
          <pc:docMk/>
          <pc:sldMk cId="3567415309" sldId="315"/>
        </pc:sldMkLst>
        <pc:spChg chg="mod">
          <ac:chgData name="Krämer Andrea" userId="06f2eb28-444d-4018-9c64-066024933901" providerId="ADAL" clId="{10952BD5-0776-4807-ABDF-39E346032508}" dt="2023-01-13T08:35:15.089" v="38" actId="20577"/>
          <ac:spMkLst>
            <pc:docMk/>
            <pc:sldMk cId="3567415309" sldId="315"/>
            <ac:spMk id="2" creationId="{52F1A9E7-DCAE-453A-AEAC-95CB096A628B}"/>
          </ac:spMkLst>
        </pc:spChg>
        <pc:spChg chg="mod">
          <ac:chgData name="Krämer Andrea" userId="06f2eb28-444d-4018-9c64-066024933901" providerId="ADAL" clId="{10952BD5-0776-4807-ABDF-39E346032508}" dt="2023-01-13T08:33:04.893" v="17" actId="255"/>
          <ac:spMkLst>
            <pc:docMk/>
            <pc:sldMk cId="3567415309" sldId="315"/>
            <ac:spMk id="4" creationId="{E4DDC041-8881-4DF7-87F9-A28678C3FCAD}"/>
          </ac:spMkLst>
        </pc:spChg>
      </pc:sldChg>
    </pc:docChg>
  </pc:docChgLst>
  <pc:docChgLst>
    <pc:chgData name="Baeriswyl Michelle" userId="7dbe6026-e9b7-4e33-982d-84db899c07af" providerId="ADAL" clId="{88EDF4B1-0BC0-4FE4-B700-2E4348338CAC}"/>
    <pc:docChg chg="undo custSel modSld sldOrd">
      <pc:chgData name="Baeriswyl Michelle" userId="7dbe6026-e9b7-4e33-982d-84db899c07af" providerId="ADAL" clId="{88EDF4B1-0BC0-4FE4-B700-2E4348338CAC}" dt="2023-03-09T12:40:04.137" v="119" actId="14100"/>
      <pc:docMkLst>
        <pc:docMk/>
      </pc:docMkLst>
      <pc:sldChg chg="modSp mod">
        <pc:chgData name="Baeriswyl Michelle" userId="7dbe6026-e9b7-4e33-982d-84db899c07af" providerId="ADAL" clId="{88EDF4B1-0BC0-4FE4-B700-2E4348338CAC}" dt="2023-03-09T12:40:04.137" v="119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88EDF4B1-0BC0-4FE4-B700-2E4348338CAC}" dt="2023-03-09T12:40:04.137" v="119" actId="14100"/>
          <ac:spMkLst>
            <pc:docMk/>
            <pc:sldMk cId="92098864" sldId="262"/>
            <ac:spMk id="2" creationId="{7F16535B-A44E-4B7E-937F-2832689222D6}"/>
          </ac:spMkLst>
        </pc:spChg>
        <pc:spChg chg="mod">
          <ac:chgData name="Baeriswyl Michelle" userId="7dbe6026-e9b7-4e33-982d-84db899c07af" providerId="ADAL" clId="{88EDF4B1-0BC0-4FE4-B700-2E4348338CAC}" dt="2023-03-09T12:39:57.456" v="118" actId="20577"/>
          <ac:spMkLst>
            <pc:docMk/>
            <pc:sldMk cId="92098864" sldId="262"/>
            <ac:spMk id="5" creationId="{794D73AA-0DDD-4133-AEC8-33791742225C}"/>
          </ac:spMkLst>
        </pc:spChg>
      </pc:sldChg>
      <pc:sldChg chg="delSp modSp mod">
        <pc:chgData name="Baeriswyl Michelle" userId="7dbe6026-e9b7-4e33-982d-84db899c07af" providerId="ADAL" clId="{88EDF4B1-0BC0-4FE4-B700-2E4348338CAC}" dt="2023-01-11T06:02:06.554" v="104"/>
        <pc:sldMkLst>
          <pc:docMk/>
          <pc:sldMk cId="2413918040" sldId="286"/>
        </pc:sldMkLst>
        <pc:spChg chg="mod">
          <ac:chgData name="Baeriswyl Michelle" userId="7dbe6026-e9b7-4e33-982d-84db899c07af" providerId="ADAL" clId="{88EDF4B1-0BC0-4FE4-B700-2E4348338CAC}" dt="2023-01-11T06:02:06.554" v="104"/>
          <ac:spMkLst>
            <pc:docMk/>
            <pc:sldMk cId="2413918040" sldId="286"/>
            <ac:spMk id="3" creationId="{00000000-0000-0000-0000-000000000000}"/>
          </ac:spMkLst>
        </pc:spChg>
        <pc:picChg chg="del">
          <ac:chgData name="Baeriswyl Michelle" userId="7dbe6026-e9b7-4e33-982d-84db899c07af" providerId="ADAL" clId="{88EDF4B1-0BC0-4FE4-B700-2E4348338CAC}" dt="2023-01-11T05:57:59.601" v="37" actId="478"/>
          <ac:picMkLst>
            <pc:docMk/>
            <pc:sldMk cId="2413918040" sldId="286"/>
            <ac:picMk id="4" creationId="{00000000-0000-0000-0000-000000000000}"/>
          </ac:picMkLst>
        </pc:picChg>
      </pc:sldChg>
      <pc:sldChg chg="modSp mod">
        <pc:chgData name="Baeriswyl Michelle" userId="7dbe6026-e9b7-4e33-982d-84db899c07af" providerId="ADAL" clId="{88EDF4B1-0BC0-4FE4-B700-2E4348338CAC}" dt="2023-01-04T08:41:33.008" v="30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88EDF4B1-0BC0-4FE4-B700-2E4348338CAC}" dt="2023-01-04T08:41:33.008" v="30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ord">
        <pc:chgData name="Baeriswyl Michelle" userId="7dbe6026-e9b7-4e33-982d-84db899c07af" providerId="ADAL" clId="{88EDF4B1-0BC0-4FE4-B700-2E4348338CAC}" dt="2023-01-04T08:43:12.720" v="32"/>
        <pc:sldMkLst>
          <pc:docMk/>
          <pc:sldMk cId="2208373123" sldId="307"/>
        </pc:sldMkLst>
      </pc:sldChg>
      <pc:sldChg chg="delSp mod">
        <pc:chgData name="Baeriswyl Michelle" userId="7dbe6026-e9b7-4e33-982d-84db899c07af" providerId="ADAL" clId="{88EDF4B1-0BC0-4FE4-B700-2E4348338CAC}" dt="2023-01-16T07:12:34.216" v="109" actId="478"/>
        <pc:sldMkLst>
          <pc:docMk/>
          <pc:sldMk cId="1631800242" sldId="310"/>
        </pc:sldMkLst>
        <pc:spChg chg="del">
          <ac:chgData name="Baeriswyl Michelle" userId="7dbe6026-e9b7-4e33-982d-84db899c07af" providerId="ADAL" clId="{88EDF4B1-0BC0-4FE4-B700-2E4348338CAC}" dt="2023-01-16T07:12:34.216" v="109" actId="478"/>
          <ac:spMkLst>
            <pc:docMk/>
            <pc:sldMk cId="1631800242" sldId="310"/>
            <ac:spMk id="23" creationId="{DE0D5D7F-6CE6-09CE-5763-04D3539885FB}"/>
          </ac:spMkLst>
        </pc:spChg>
      </pc:sldChg>
      <pc:sldChg chg="delSp mod">
        <pc:chgData name="Baeriswyl Michelle" userId="7dbe6026-e9b7-4e33-982d-84db899c07af" providerId="ADAL" clId="{88EDF4B1-0BC0-4FE4-B700-2E4348338CAC}" dt="2023-01-16T07:12:28.982" v="108" actId="478"/>
        <pc:sldMkLst>
          <pc:docMk/>
          <pc:sldMk cId="3205689436" sldId="312"/>
        </pc:sldMkLst>
        <pc:spChg chg="del">
          <ac:chgData name="Baeriswyl Michelle" userId="7dbe6026-e9b7-4e33-982d-84db899c07af" providerId="ADAL" clId="{88EDF4B1-0BC0-4FE4-B700-2E4348338CAC}" dt="2023-01-16T07:12:28.982" v="108" actId="478"/>
          <ac:spMkLst>
            <pc:docMk/>
            <pc:sldMk cId="3205689436" sldId="312"/>
            <ac:spMk id="13" creationId="{9E8A78DF-80BB-116D-9096-A0360FBB4D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666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1348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266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403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145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992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351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5279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235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014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UTQFGurV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http://www.bfu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632327" cy="1584177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Sicher obenauf bleiben!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Die wichtigsten Tipps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Im offenen Gewässer Auftriebshilfe nutzen (z. B. Schwimmboje) und nie allein schwimmen.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Kinder im Auge behalten – die kleinen in Griffnähe.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Wer sich nicht 100 % gesund und fit fühlt, schwimmt nur im überwachten Bad.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Auf Alkohol und Drogen verzichten.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Die sechs Baderegeln der Schweizerischen Lebensrettungs-Gesellschaft SLRG beachten.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Die sechs Baderegeln der SLRG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07999" y="167584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Kinder nur begleitet ans Wasser lassen! Kleine Kinder in Griffnähe beaufsichtigen.</a:t>
            </a:r>
            <a:endParaRPr lang="de-CH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258905"/>
            <a:ext cx="626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Nie alkoholisiert oder unter Drogen ins Wasser! </a:t>
            </a:r>
            <a:br>
              <a:rPr lang="de-DE" dirty="0"/>
            </a:br>
            <a:r>
              <a:rPr lang="de-DE" dirty="0"/>
              <a:t>Nie mit vollem oder ganz leerem Magen schwimmen.</a:t>
            </a:r>
            <a:endParaRPr lang="de-CH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1" y="4961358"/>
            <a:ext cx="482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Nie überhitzt ins Wasser springen!</a:t>
            </a:r>
            <a:br>
              <a:rPr lang="de-DE" dirty="0"/>
            </a:br>
            <a:r>
              <a:rPr lang="de-DE" dirty="0"/>
              <a:t>Der Körper braucht Anpassungszeit</a:t>
            </a:r>
            <a:endParaRPr lang="de-CH" sz="1800" dirty="0"/>
          </a:p>
        </p:txBody>
      </p:sp>
      <p:pic>
        <p:nvPicPr>
          <p:cNvPr id="12" name="Inhaltsplatzhalter 5">
            <a:extLst>
              <a:ext uri="{FF2B5EF4-FFF2-40B4-BE49-F238E27FC236}">
                <a16:creationId xmlns:a16="http://schemas.microsoft.com/office/drawing/2014/main" id="{CA0DDB8F-AA3C-92DD-E236-1894FE81B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393" y="1318428"/>
            <a:ext cx="998851" cy="13184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0644374-69E2-6503-9327-88DBC70E4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3" y="2902605"/>
            <a:ext cx="998851" cy="13184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088441B-80BE-4144-B7E5-103BB0415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3" y="4486782"/>
            <a:ext cx="998851" cy="13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Die sechs Baderegeln der SLRG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12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07998" y="1675842"/>
            <a:ext cx="58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Nicht in trübe oder unbekannte Gewässer springen! Unbekanntes kann Gefahren bergen.</a:t>
            </a:r>
            <a:endParaRPr lang="de-CH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258905"/>
            <a:ext cx="712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Luftmatratzen und Schwimmhilfen gehören nicht ins tiefe Wasser! Sie bieten keine Sicherheit.</a:t>
            </a:r>
            <a:endParaRPr lang="de-CH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1" y="4961358"/>
            <a:ext cx="691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de-DE" dirty="0"/>
              <a:t>Lange Strecken nie allein schwimmen! </a:t>
            </a:r>
            <a:br>
              <a:rPr lang="de-DE" dirty="0"/>
            </a:br>
            <a:r>
              <a:rPr lang="de-DE" dirty="0"/>
              <a:t>Auch der besttrainierte Körper kann eine Schwäche erleiden. </a:t>
            </a:r>
            <a:endParaRPr lang="de-CH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E7352D-C7B3-896B-C318-A1012F360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320302"/>
            <a:ext cx="998851" cy="13184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A70A5B-DA9C-3006-5F70-50F0ABDBB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2902823"/>
            <a:ext cx="998851" cy="13184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5710D5D-F1C4-235A-0A45-B8D37CF83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1" y="4485344"/>
            <a:ext cx="998851" cy="13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de-CH" dirty="0">
                <a:hlinkClick r:id="rId3"/>
              </a:rPr>
              <a:t>Baden und Schwimmen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de-CH" dirty="0"/>
              <a:t>Mehr zum Thema erfahren Sie in der Broschüre</a:t>
            </a:r>
          </a:p>
          <a:p>
            <a:pPr>
              <a:spcAft>
                <a:spcPts val="0"/>
              </a:spcAft>
              <a:buClrTx/>
              <a:tabLst>
                <a:tab pos="2420938" algn="l"/>
              </a:tabLst>
            </a:pPr>
            <a:r>
              <a:rPr lang="de-CH" dirty="0"/>
              <a:t>«Baden und Schwimmen – Oben bleiben» </a:t>
            </a:r>
            <a:r>
              <a:rPr lang="de-CH" sz="1800" dirty="0"/>
              <a:t>(Art.-Nr. 3.009)</a:t>
            </a:r>
          </a:p>
          <a:p>
            <a:pPr>
              <a:spcAft>
                <a:spcPts val="0"/>
              </a:spcAft>
              <a:buClrTx/>
              <a:tabLst>
                <a:tab pos="2514600" algn="l"/>
              </a:tabLst>
            </a:pPr>
            <a:br>
              <a:rPr lang="de-CH" dirty="0"/>
            </a:br>
            <a:r>
              <a:rPr lang="de-CH" dirty="0"/>
              <a:t>Sie ist kostenlos und auf </a:t>
            </a:r>
            <a:r>
              <a:rPr lang="de-CH" dirty="0">
                <a:hlinkClick r:id="rId3"/>
              </a:rPr>
              <a:t>bestellen.bfu.ch</a:t>
            </a:r>
            <a:r>
              <a:rPr lang="de-CH" dirty="0"/>
              <a:t> erhältlich.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Noch mehr Unfallverhütungstipps finden Sie auf </a:t>
            </a:r>
            <a:r>
              <a:rPr lang="de-CH" dirty="0">
                <a:hlinkClick r:id="rId4"/>
              </a:rPr>
              <a:t>bfu.ch</a:t>
            </a:r>
            <a:r>
              <a:rPr lang="de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2DF9B0-3443-9987-8585-10AF921D9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443837"/>
            <a:ext cx="3023115" cy="427584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r>
              <a:rPr lang="de-DE" b="0" i="0" dirty="0">
                <a:effectLst/>
              </a:rPr>
              <a:t>Die Schweiz ist ein wahres Wasserparadies. Zahlreiche Bäder, Seen und Flüsse laden zum Schwimmen und Erfrischen ein. </a:t>
            </a:r>
          </a:p>
          <a:p>
            <a:r>
              <a:rPr lang="de-CH" dirty="0"/>
              <a:t>Beachten </a:t>
            </a:r>
            <a:r>
              <a:rPr lang="de-CH"/>
              <a:t>Sie dabei </a:t>
            </a:r>
            <a:r>
              <a:rPr lang="de-CH" dirty="0"/>
              <a:t>die wichtigsten Tipps, damit die Sicherheit nicht </a:t>
            </a:r>
            <a:r>
              <a:rPr lang="de-CH"/>
              <a:t>baden geht.</a:t>
            </a:r>
            <a:endParaRPr lang="de-DE" dirty="0"/>
          </a:p>
        </p:txBody>
      </p:sp>
      <p:pic>
        <p:nvPicPr>
          <p:cNvPr id="6" name="Grafik 5" descr="Ein Bild, das Wasser, draußen, Himmel, Sport enthält.&#10;&#10;Automatisch generierte Beschreibung">
            <a:extLst>
              <a:ext uri="{FF2B5EF4-FFF2-40B4-BE49-F238E27FC236}">
                <a16:creationId xmlns:a16="http://schemas.microsoft.com/office/drawing/2014/main" id="{BAD87636-1AF6-0D01-54C4-5C0B252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r="9933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2ACB9AAA-840D-F74D-8921-CC5C6640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C6927DE-7856-0DD6-EDB6-1F5389348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Gefahren beim Baden und Schwimmen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DE" b="0" i="0" dirty="0">
                <a:effectLst/>
              </a:rPr>
              <a:t>Übermut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DE" dirty="0"/>
              <a:t>Unzureichende Fähigkeiten</a:t>
            </a:r>
            <a:endParaRPr lang="de-DE" b="0" i="0" dirty="0">
              <a:effectLst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DE" b="0" i="0" dirty="0">
                <a:effectLst/>
              </a:rPr>
              <a:t>Alkoholkonsum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DE" b="0" i="0" dirty="0">
                <a:effectLst/>
              </a:rPr>
              <a:t>Kälte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DE" b="0" i="0" dirty="0">
                <a:effectLst/>
              </a:rPr>
              <a:t>Strömung</a:t>
            </a: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6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Die wichtigsten Tipps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Im offenen Gewässer Auftriebshilfe nutzen (z. B. Schwimmboje) </a:t>
            </a:r>
            <a:br>
              <a:rPr lang="de-CH" dirty="0"/>
            </a:br>
            <a:r>
              <a:rPr lang="de-CH" dirty="0"/>
              <a:t>und nie allein schwimmen.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Schwimmboje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616624" cy="4692179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de-CH" dirty="0">
                <a:effectLst/>
              </a:rPr>
              <a:t>Schwimmbojen sorgen für Sichtbarkeit und im Notfall kann man sich damit über Wasser halten. </a:t>
            </a:r>
          </a:p>
          <a:p>
            <a:pPr algn="l">
              <a:spcAft>
                <a:spcPts val="0"/>
              </a:spcAft>
            </a:pPr>
            <a:r>
              <a:rPr lang="de-CH" dirty="0"/>
              <a:t>Achtung: Beim Flussschwimmen </a:t>
            </a:r>
            <a:r>
              <a:rPr lang="de-DE" dirty="0"/>
              <a:t>dürfen Auftriebshilfen nicht mit einer Leine mit dem Körper verbunden sein. Denn bleibt die Boje hängen, wird der </a:t>
            </a:r>
            <a:r>
              <a:rPr lang="de-CH" dirty="0"/>
              <a:t>Schwimmer, die Schwimmerin durch </a:t>
            </a:r>
            <a:r>
              <a:rPr lang="de-DE" dirty="0"/>
              <a:t>die Strömung unter Wasser gedrückt. </a:t>
            </a:r>
            <a:r>
              <a:rPr lang="de-CH" dirty="0"/>
              <a:t>Ausnahme: flusstaugliche Bojen mit </a:t>
            </a:r>
            <a:r>
              <a:rPr lang="de-DE" dirty="0"/>
              <a:t>einem Mechanismus, der im Notfall die Boje vom Körper trennt.</a:t>
            </a: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DEE713E-474E-7D9C-DBC6-913245D9C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Grafik 8" descr="Ein Bild, das Sport, Wasser, draußen, Person enthält.&#10;&#10;Automatisch generierte Beschreibung">
            <a:extLst>
              <a:ext uri="{FF2B5EF4-FFF2-40B4-BE49-F238E27FC236}">
                <a16:creationId xmlns:a16="http://schemas.microsoft.com/office/drawing/2014/main" id="{5C50F051-1682-45C2-C7D4-BB5261899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r="2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29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Die wichtigsten Tipps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Im offenen Gewässer Auftriebshilfe nutzen (z. B. Schwimmboje) </a:t>
            </a:r>
            <a:br>
              <a:rPr lang="de-CH" dirty="0"/>
            </a:br>
            <a:r>
              <a:rPr lang="de-CH" dirty="0"/>
              <a:t>und nie allein schwimmen.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Kinder im Auge behalten – die kleinen in Griffnähe.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Kinder am und im Wasser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958B23-744C-7A4C-02F3-19556D1C0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69" r="8767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5A992F1-F081-B4A9-5885-EE603E766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6239966" y="1484784"/>
            <a:ext cx="5688682" cy="4692179"/>
          </a:xfrm>
        </p:spPr>
        <p:txBody>
          <a:bodyPr>
            <a:normAutofit fontScale="92500"/>
          </a:bodyPr>
          <a:lstStyle/>
          <a:p>
            <a:pPr algn="l">
              <a:spcAft>
                <a:spcPts val="0"/>
              </a:spcAft>
            </a:pPr>
            <a:r>
              <a:rPr lang="de-CH" dirty="0"/>
              <a:t>Bereits bei geringer Wassertiefe kann ein Kleinkind innert wenigen Sekunden ertrinken.</a:t>
            </a:r>
            <a:r>
              <a:rPr lang="de-DE" dirty="0"/>
              <a:t> In den meisten Fällen geschieht </a:t>
            </a:r>
            <a:r>
              <a:rPr lang="de-CH" dirty="0"/>
              <a:t>dies lautlos. Deshalb brauchen </a:t>
            </a:r>
            <a:r>
              <a:rPr lang="de-DE" dirty="0"/>
              <a:t>Kinder die volle Aufmerksamkeit der </a:t>
            </a:r>
            <a:r>
              <a:rPr lang="de-CH" dirty="0"/>
              <a:t>Eltern oder anderer Begleitpersonen.</a:t>
            </a:r>
            <a:br>
              <a:rPr lang="de-CH" dirty="0"/>
            </a:br>
            <a:endParaRPr lang="de-CH" dirty="0"/>
          </a:p>
          <a:p>
            <a:pPr lvl="1"/>
            <a:r>
              <a:rPr lang="de-CH" dirty="0"/>
              <a:t>Kinder im und am Wasser immer im Auge behalten. </a:t>
            </a:r>
          </a:p>
          <a:p>
            <a:pPr lvl="1"/>
            <a:r>
              <a:rPr lang="de-CH" dirty="0"/>
              <a:t>Die ganz kleinen Kinder in Griffnähe beaufsichtigen, d. h. in maximal drei Schritten erreichbar.</a:t>
            </a:r>
          </a:p>
          <a:p>
            <a:pPr marL="0" lvl="1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515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Die wichtigsten Tipps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Im offenen Gewässer Auftriebshilfe nutzen (z. B. Schwimmboje) </a:t>
            </a:r>
            <a:br>
              <a:rPr lang="de-CH" dirty="0"/>
            </a:br>
            <a:r>
              <a:rPr lang="de-CH" dirty="0"/>
              <a:t>und nie allein schwimmen.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Kinder im Auge behalten – die kleinen in Griffnähe.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Wer sich nicht 100 % gesund und fit fühlt, schwimmt nur im überwachten Bad.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de-CH" dirty="0"/>
              <a:t>Auf Alkohol und Drogen verzichten.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Alkohol und Drogen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CH" dirty="0"/>
              <a:t>Alkohol und Drogen trüben das Bewusstsein. Gefährliche Situationen werden dadurch nicht erkannt und die eigenen Fähigkeiten überschätzt.</a:t>
            </a:r>
          </a:p>
          <a:p>
            <a:pPr marL="0" lvl="1" indent="0">
              <a:buNone/>
            </a:pPr>
            <a:r>
              <a:rPr lang="de-CH" dirty="0"/>
              <a:t>Darum </a:t>
            </a:r>
            <a:r>
              <a:rPr lang="de-DE" dirty="0"/>
              <a:t>nie alkoholisiert oder unter Drogen ins Wasser! </a:t>
            </a: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DEE713E-474E-7D9C-DBC6-913245D9C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5975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274909-FA08-4DCD-9889-BC6F17FF8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963958-12C6-40F8-9D24-81707E07551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28b27246-006c-4c52-ba09-a14edd98252a"/>
    <ds:schemaRef ds:uri="bb4941f2-48be-4bb0-a3d9-a0ff0057a96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563</Words>
  <Application>Microsoft Office PowerPoint</Application>
  <PresentationFormat>Breitbild</PresentationFormat>
  <Paragraphs>93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BFU Suisse</vt:lpstr>
      <vt:lpstr>BFU Suisse </vt:lpstr>
      <vt:lpstr>BFU Suisse Medium</vt:lpstr>
      <vt:lpstr>Suisse Int'l</vt:lpstr>
      <vt:lpstr>Design bfu</vt:lpstr>
      <vt:lpstr> Sicher obenauf bleiben!</vt:lpstr>
      <vt:lpstr>PowerPoint-Präsentation</vt:lpstr>
      <vt:lpstr>Gefahren beim Baden und Schwimmen</vt:lpstr>
      <vt:lpstr>Die wichtigsten Tipps</vt:lpstr>
      <vt:lpstr>Schwimmboje</vt:lpstr>
      <vt:lpstr>Die wichtigsten Tipps</vt:lpstr>
      <vt:lpstr>Kinder am und im Wasser</vt:lpstr>
      <vt:lpstr>Die wichtigsten Tipps</vt:lpstr>
      <vt:lpstr>Alkohol und Drogen</vt:lpstr>
      <vt:lpstr>Die wichtigsten Tipps</vt:lpstr>
      <vt:lpstr>Die sechs Baderegeln der SLRG</vt:lpstr>
      <vt:lpstr>Die sechs Baderegeln der SLRG</vt:lpstr>
      <vt:lpstr>PowerPoint-Präsentation</vt:lpstr>
      <vt:lpstr>Mehr Informationen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Krämer Andrea</cp:lastModifiedBy>
  <cp:revision>37</cp:revision>
  <cp:lastPrinted>2020-02-05T11:31:12Z</cp:lastPrinted>
  <dcterms:created xsi:type="dcterms:W3CDTF">2019-07-18T09:51:56Z</dcterms:created>
  <dcterms:modified xsi:type="dcterms:W3CDTF">2024-01-26T08:12:11Z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