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18"/>
  </p:notesMasterIdLst>
  <p:handoutMasterIdLst>
    <p:handoutMasterId r:id="rId19"/>
  </p:handoutMasterIdLst>
  <p:sldIdLst>
    <p:sldId id="262" r:id="rId5"/>
    <p:sldId id="289" r:id="rId6"/>
    <p:sldId id="292" r:id="rId7"/>
    <p:sldId id="284" r:id="rId8"/>
    <p:sldId id="285" r:id="rId9"/>
    <p:sldId id="286" r:id="rId10"/>
    <p:sldId id="287" r:id="rId11"/>
    <p:sldId id="295" r:id="rId12"/>
    <p:sldId id="298" r:id="rId13"/>
    <p:sldId id="296" r:id="rId14"/>
    <p:sldId id="297" r:id="rId15"/>
    <p:sldId id="290" r:id="rId16"/>
    <p:sldId id="291" r:id="rId1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kob Tobias" initials="JT" lastIdx="3" clrIdx="0">
    <p:extLst>
      <p:ext uri="{19B8F6BF-5375-455C-9EA6-DF929625EA0E}">
        <p15:presenceInfo xmlns:p15="http://schemas.microsoft.com/office/powerpoint/2012/main" userId="S::t.jakob@bfu.ch::6edbea8e-ef0f-4f3b-b0c5-a8afa6ec11ae" providerId="AD"/>
      </p:ext>
    </p:extLst>
  </p:cmAuthor>
  <p:cmAuthor id="2" name="Pfenninger Barbara" initials="PB" lastIdx="5" clrIdx="1">
    <p:extLst>
      <p:ext uri="{19B8F6BF-5375-455C-9EA6-DF929625EA0E}">
        <p15:presenceInfo xmlns:p15="http://schemas.microsoft.com/office/powerpoint/2012/main" userId="S::b.pfenninger@bfu.ch::6281cde7-9d1e-409e-8798-499a6accf84b" providerId="AD"/>
      </p:ext>
    </p:extLst>
  </p:cmAuthor>
  <p:cmAuthor id="3" name="Krämer Andrea" initials="KA" lastIdx="1" clrIdx="2">
    <p:extLst>
      <p:ext uri="{19B8F6BF-5375-455C-9EA6-DF929625EA0E}">
        <p15:presenceInfo xmlns:p15="http://schemas.microsoft.com/office/powerpoint/2012/main" userId="S::a.kraemer@bfu.ch::06f2eb28-444d-4018-9c64-0660249339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B2D0"/>
    <a:srgbClr val="00848E"/>
    <a:srgbClr val="52A2C6"/>
    <a:srgbClr val="2860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2833802-FEF1-4C79-8D5D-14CF1EAF98D9}">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44" autoAdjust="0"/>
    <p:restoredTop sz="77509" autoAdjust="0"/>
  </p:normalViewPr>
  <p:slideViewPr>
    <p:cSldViewPr showGuides="1">
      <p:cViewPr varScale="1">
        <p:scale>
          <a:sx n="122" d="100"/>
          <a:sy n="122" d="100"/>
        </p:scale>
        <p:origin x="4314" y="102"/>
      </p:cViewPr>
      <p:guideLst/>
    </p:cSldViewPr>
  </p:slideViewPr>
  <p:outlineViewPr>
    <p:cViewPr>
      <p:scale>
        <a:sx n="33" d="100"/>
        <a:sy n="33" d="100"/>
      </p:scale>
      <p:origin x="0" y="0"/>
    </p:cViewPr>
  </p:outlineViewPr>
  <p:notesTextViewPr>
    <p:cViewPr>
      <p:scale>
        <a:sx n="300" d="100"/>
        <a:sy n="300" d="100"/>
      </p:scale>
      <p:origin x="0" y="0"/>
    </p:cViewPr>
  </p:notesTextViewPr>
  <p:sorterViewPr>
    <p:cViewPr>
      <p:scale>
        <a:sx n="100" d="100"/>
        <a:sy n="100" d="100"/>
      </p:scale>
      <p:origin x="0" y="0"/>
    </p:cViewPr>
  </p:sorterViewPr>
  <p:notesViewPr>
    <p:cSldViewPr>
      <p:cViewPr varScale="1">
        <p:scale>
          <a:sx n="85" d="100"/>
          <a:sy n="85" d="100"/>
        </p:scale>
        <p:origin x="303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eriswyl Michelle" userId="7dbe6026-e9b7-4e33-982d-84db899c07af" providerId="ADAL" clId="{C79390EA-4B77-4D04-8803-3862F3ADFF16}"/>
    <pc:docChg chg="custSel modSld">
      <pc:chgData name="Baeriswyl Michelle" userId="7dbe6026-e9b7-4e33-982d-84db899c07af" providerId="ADAL" clId="{C79390EA-4B77-4D04-8803-3862F3ADFF16}" dt="2021-07-27T08:08:17.467" v="51" actId="20577"/>
      <pc:docMkLst>
        <pc:docMk/>
      </pc:docMkLst>
      <pc:sldChg chg="modSp mod">
        <pc:chgData name="Baeriswyl Michelle" userId="7dbe6026-e9b7-4e33-982d-84db899c07af" providerId="ADAL" clId="{C79390EA-4B77-4D04-8803-3862F3ADFF16}" dt="2021-07-27T07:38:21.710" v="18" actId="20577"/>
        <pc:sldMkLst>
          <pc:docMk/>
          <pc:sldMk cId="3526918594" sldId="289"/>
        </pc:sldMkLst>
        <pc:spChg chg="mod">
          <ac:chgData name="Baeriswyl Michelle" userId="7dbe6026-e9b7-4e33-982d-84db899c07af" providerId="ADAL" clId="{C79390EA-4B77-4D04-8803-3862F3ADFF16}" dt="2021-07-27T07:38:21.710" v="18" actId="20577"/>
          <ac:spMkLst>
            <pc:docMk/>
            <pc:sldMk cId="3526918594" sldId="289"/>
            <ac:spMk id="9" creationId="{00000000-0000-0000-0000-000000000000}"/>
          </ac:spMkLst>
        </pc:spChg>
      </pc:sldChg>
      <pc:sldChg chg="addSp delSp modSp mod">
        <pc:chgData name="Baeriswyl Michelle" userId="7dbe6026-e9b7-4e33-982d-84db899c07af" providerId="ADAL" clId="{C79390EA-4B77-4D04-8803-3862F3ADFF16}" dt="2021-07-22T06:18:55.391" v="17" actId="1076"/>
        <pc:sldMkLst>
          <pc:docMk/>
          <pc:sldMk cId="3789871392" sldId="291"/>
        </pc:sldMkLst>
        <pc:picChg chg="del">
          <ac:chgData name="Baeriswyl Michelle" userId="7dbe6026-e9b7-4e33-982d-84db899c07af" providerId="ADAL" clId="{C79390EA-4B77-4D04-8803-3862F3ADFF16}" dt="2021-07-22T06:18:52.216" v="16" actId="478"/>
          <ac:picMkLst>
            <pc:docMk/>
            <pc:sldMk cId="3789871392" sldId="291"/>
            <ac:picMk id="5" creationId="{00000000-0000-0000-0000-000000000000}"/>
          </ac:picMkLst>
        </pc:picChg>
        <pc:picChg chg="add del">
          <ac:chgData name="Baeriswyl Michelle" userId="7dbe6026-e9b7-4e33-982d-84db899c07af" providerId="ADAL" clId="{C79390EA-4B77-4D04-8803-3862F3ADFF16}" dt="2021-07-22T06:16:41.960" v="4" actId="478"/>
          <ac:picMkLst>
            <pc:docMk/>
            <pc:sldMk cId="3789871392" sldId="291"/>
            <ac:picMk id="6" creationId="{142249E5-3904-46A3-A9E4-4FC2E269883D}"/>
          </ac:picMkLst>
        </pc:picChg>
        <pc:picChg chg="del">
          <ac:chgData name="Baeriswyl Michelle" userId="7dbe6026-e9b7-4e33-982d-84db899c07af" providerId="ADAL" clId="{C79390EA-4B77-4D04-8803-3862F3ADFF16}" dt="2021-07-22T06:16:48.249" v="7" actId="478"/>
          <ac:picMkLst>
            <pc:docMk/>
            <pc:sldMk cId="3789871392" sldId="291"/>
            <ac:picMk id="7" creationId="{00000000-0000-0000-0000-000000000000}"/>
          </ac:picMkLst>
        </pc:picChg>
        <pc:picChg chg="add mod ord">
          <ac:chgData name="Baeriswyl Michelle" userId="7dbe6026-e9b7-4e33-982d-84db899c07af" providerId="ADAL" clId="{C79390EA-4B77-4D04-8803-3862F3ADFF16}" dt="2021-07-22T06:16:54.712" v="9" actId="167"/>
          <ac:picMkLst>
            <pc:docMk/>
            <pc:sldMk cId="3789871392" sldId="291"/>
            <ac:picMk id="9" creationId="{802967ED-1902-424E-B289-E03387EF22F0}"/>
          </ac:picMkLst>
        </pc:picChg>
        <pc:picChg chg="add mod">
          <ac:chgData name="Baeriswyl Michelle" userId="7dbe6026-e9b7-4e33-982d-84db899c07af" providerId="ADAL" clId="{C79390EA-4B77-4D04-8803-3862F3ADFF16}" dt="2021-07-22T06:18:55.391" v="17" actId="1076"/>
          <ac:picMkLst>
            <pc:docMk/>
            <pc:sldMk cId="3789871392" sldId="291"/>
            <ac:picMk id="11" creationId="{4A8BC421-B421-4A03-88A3-FEC2469C04E8}"/>
          </ac:picMkLst>
        </pc:picChg>
      </pc:sldChg>
      <pc:sldChg chg="modSp mod">
        <pc:chgData name="Baeriswyl Michelle" userId="7dbe6026-e9b7-4e33-982d-84db899c07af" providerId="ADAL" clId="{C79390EA-4B77-4D04-8803-3862F3ADFF16}" dt="2021-07-27T08:08:17.467" v="51" actId="20577"/>
        <pc:sldMkLst>
          <pc:docMk/>
          <pc:sldMk cId="3831807249" sldId="292"/>
        </pc:sldMkLst>
        <pc:spChg chg="mod">
          <ac:chgData name="Baeriswyl Michelle" userId="7dbe6026-e9b7-4e33-982d-84db899c07af" providerId="ADAL" clId="{C79390EA-4B77-4D04-8803-3862F3ADFF16}" dt="2021-07-27T08:08:17.467" v="51" actId="20577"/>
          <ac:spMkLst>
            <pc:docMk/>
            <pc:sldMk cId="3831807249" sldId="292"/>
            <ac:spMk id="3" creationId="{00000000-0000-0000-0000-000000000000}"/>
          </ac:spMkLst>
        </pc:spChg>
      </pc:sldChg>
    </pc:docChg>
  </pc:docChgLst>
  <pc:docChgLst>
    <pc:chgData name="Meyer Nathalie" userId="41794ec5-9dfc-44ff-9460-abce2977a929" providerId="ADAL" clId="{14FC26F6-8B96-4287-86FF-3DDE7ACECC0F}"/>
    <pc:docChg chg="custSel modSld">
      <pc:chgData name="Meyer Nathalie" userId="41794ec5-9dfc-44ff-9460-abce2977a929" providerId="ADAL" clId="{14FC26F6-8B96-4287-86FF-3DDE7ACECC0F}" dt="2020-10-08T09:16:59.682" v="8" actId="1076"/>
      <pc:docMkLst>
        <pc:docMk/>
      </pc:docMkLst>
      <pc:sldChg chg="addSp delSp modSp mod">
        <pc:chgData name="Meyer Nathalie" userId="41794ec5-9dfc-44ff-9460-abce2977a929" providerId="ADAL" clId="{14FC26F6-8B96-4287-86FF-3DDE7ACECC0F}" dt="2020-10-08T09:16:59.682" v="8" actId="1076"/>
        <pc:sldMkLst>
          <pc:docMk/>
          <pc:sldMk cId="3119922559" sldId="298"/>
        </pc:sldMkLst>
        <pc:spChg chg="del">
          <ac:chgData name="Meyer Nathalie" userId="41794ec5-9dfc-44ff-9460-abce2977a929" providerId="ADAL" clId="{14FC26F6-8B96-4287-86FF-3DDE7ACECC0F}" dt="2020-10-08T09:16:47.148" v="4" actId="478"/>
          <ac:spMkLst>
            <pc:docMk/>
            <pc:sldMk cId="3119922559" sldId="298"/>
            <ac:spMk id="6" creationId="{CAFE7139-F4C0-445F-85AE-BC8D961F900A}"/>
          </ac:spMkLst>
        </pc:spChg>
        <pc:spChg chg="del">
          <ac:chgData name="Meyer Nathalie" userId="41794ec5-9dfc-44ff-9460-abce2977a929" providerId="ADAL" clId="{14FC26F6-8B96-4287-86FF-3DDE7ACECC0F}" dt="2020-10-08T09:16:43.068" v="1" actId="478"/>
          <ac:spMkLst>
            <pc:docMk/>
            <pc:sldMk cId="3119922559" sldId="298"/>
            <ac:spMk id="9" creationId="{89323C19-B242-4393-9EF5-428D8DDDACBE}"/>
          </ac:spMkLst>
        </pc:spChg>
        <pc:spChg chg="del mod">
          <ac:chgData name="Meyer Nathalie" userId="41794ec5-9dfc-44ff-9460-abce2977a929" providerId="ADAL" clId="{14FC26F6-8B96-4287-86FF-3DDE7ACECC0F}" dt="2020-10-08T09:16:45.492" v="3" actId="478"/>
          <ac:spMkLst>
            <pc:docMk/>
            <pc:sldMk cId="3119922559" sldId="298"/>
            <ac:spMk id="10" creationId="{65A15DC9-E9DC-43A1-9E2A-56629FF7EC78}"/>
          </ac:spMkLst>
        </pc:spChg>
        <pc:spChg chg="del">
          <ac:chgData name="Meyer Nathalie" userId="41794ec5-9dfc-44ff-9460-abce2977a929" providerId="ADAL" clId="{14FC26F6-8B96-4287-86FF-3DDE7ACECC0F}" dt="2020-10-08T09:16:43.068" v="1" actId="478"/>
          <ac:spMkLst>
            <pc:docMk/>
            <pc:sldMk cId="3119922559" sldId="298"/>
            <ac:spMk id="11" creationId="{44B3FE87-D2B1-497D-AF37-44CC18471959}"/>
          </ac:spMkLst>
        </pc:spChg>
        <pc:spChg chg="del">
          <ac:chgData name="Meyer Nathalie" userId="41794ec5-9dfc-44ff-9460-abce2977a929" providerId="ADAL" clId="{14FC26F6-8B96-4287-86FF-3DDE7ACECC0F}" dt="2020-10-08T09:16:43.068" v="1" actId="478"/>
          <ac:spMkLst>
            <pc:docMk/>
            <pc:sldMk cId="3119922559" sldId="298"/>
            <ac:spMk id="15" creationId="{4B299C3B-97C8-40A1-B76E-B215DB3D1590}"/>
          </ac:spMkLst>
        </pc:spChg>
        <pc:spChg chg="del">
          <ac:chgData name="Meyer Nathalie" userId="41794ec5-9dfc-44ff-9460-abce2977a929" providerId="ADAL" clId="{14FC26F6-8B96-4287-86FF-3DDE7ACECC0F}" dt="2020-10-08T09:16:43.068" v="1" actId="478"/>
          <ac:spMkLst>
            <pc:docMk/>
            <pc:sldMk cId="3119922559" sldId="298"/>
            <ac:spMk id="18" creationId="{B37A0F6B-82C8-4DAF-A8C5-7CBE7035321A}"/>
          </ac:spMkLst>
        </pc:spChg>
        <pc:spChg chg="del">
          <ac:chgData name="Meyer Nathalie" userId="41794ec5-9dfc-44ff-9460-abce2977a929" providerId="ADAL" clId="{14FC26F6-8B96-4287-86FF-3DDE7ACECC0F}" dt="2020-10-08T09:16:43.068" v="1" actId="478"/>
          <ac:spMkLst>
            <pc:docMk/>
            <pc:sldMk cId="3119922559" sldId="298"/>
            <ac:spMk id="24" creationId="{EB91112F-A542-4A58-8633-467BD7B7DB56}"/>
          </ac:spMkLst>
        </pc:spChg>
        <pc:spChg chg="del">
          <ac:chgData name="Meyer Nathalie" userId="41794ec5-9dfc-44ff-9460-abce2977a929" providerId="ADAL" clId="{14FC26F6-8B96-4287-86FF-3DDE7ACECC0F}" dt="2020-10-08T09:16:49.195" v="5" actId="478"/>
          <ac:spMkLst>
            <pc:docMk/>
            <pc:sldMk cId="3119922559" sldId="298"/>
            <ac:spMk id="26" creationId="{C47AAEF7-19CF-42D4-838F-2D0A1641DDDC}"/>
          </ac:spMkLst>
        </pc:spChg>
        <pc:picChg chg="del">
          <ac:chgData name="Meyer Nathalie" userId="41794ec5-9dfc-44ff-9460-abce2977a929" providerId="ADAL" clId="{14FC26F6-8B96-4287-86FF-3DDE7ACECC0F}" dt="2020-10-08T09:16:30.949" v="0" actId="478"/>
          <ac:picMkLst>
            <pc:docMk/>
            <pc:sldMk cId="3119922559" sldId="298"/>
            <ac:picMk id="5" creationId="{B790F987-4927-4262-9877-493BAFABA522}"/>
          </ac:picMkLst>
        </pc:picChg>
        <pc:picChg chg="add mod">
          <ac:chgData name="Meyer Nathalie" userId="41794ec5-9dfc-44ff-9460-abce2977a929" providerId="ADAL" clId="{14FC26F6-8B96-4287-86FF-3DDE7ACECC0F}" dt="2020-10-08T09:16:59.682" v="8" actId="1076"/>
          <ac:picMkLst>
            <pc:docMk/>
            <pc:sldMk cId="3119922559" sldId="298"/>
            <ac:picMk id="8" creationId="{BE61361D-65B9-4045-A108-D34EA4691B32}"/>
          </ac:picMkLst>
        </pc:picChg>
      </pc:sldChg>
    </pc:docChg>
  </pc:docChgLst>
  <pc:docChgLst>
    <pc:chgData name="Bison Luana" userId="6f9ffcb6-e64a-48a5-91cb-6bca458e4c9c" providerId="ADAL" clId="{71076B9F-380B-4BEE-8D47-D52CAEB3889A}"/>
    <pc:docChg chg="modSld">
      <pc:chgData name="Bison Luana" userId="6f9ffcb6-e64a-48a5-91cb-6bca458e4c9c" providerId="ADAL" clId="{71076B9F-380B-4BEE-8D47-D52CAEB3889A}" dt="2020-10-07T06:49:39.114" v="18" actId="1037"/>
      <pc:docMkLst>
        <pc:docMk/>
      </pc:docMkLst>
      <pc:sldChg chg="modSp mod">
        <pc:chgData name="Bison Luana" userId="6f9ffcb6-e64a-48a5-91cb-6bca458e4c9c" providerId="ADAL" clId="{71076B9F-380B-4BEE-8D47-D52CAEB3889A}" dt="2020-10-07T06:44:30.525" v="0" actId="14100"/>
        <pc:sldMkLst>
          <pc:docMk/>
          <pc:sldMk cId="3526918594" sldId="289"/>
        </pc:sldMkLst>
        <pc:spChg chg="mod">
          <ac:chgData name="Bison Luana" userId="6f9ffcb6-e64a-48a5-91cb-6bca458e4c9c" providerId="ADAL" clId="{71076B9F-380B-4BEE-8D47-D52CAEB3889A}" dt="2020-10-07T06:44:30.525" v="0" actId="14100"/>
          <ac:spMkLst>
            <pc:docMk/>
            <pc:sldMk cId="3526918594" sldId="289"/>
            <ac:spMk id="9" creationId="{00000000-0000-0000-0000-000000000000}"/>
          </ac:spMkLst>
        </pc:spChg>
      </pc:sldChg>
      <pc:sldChg chg="modSp mod">
        <pc:chgData name="Bison Luana" userId="6f9ffcb6-e64a-48a5-91cb-6bca458e4c9c" providerId="ADAL" clId="{71076B9F-380B-4BEE-8D47-D52CAEB3889A}" dt="2020-10-07T06:49:39.114" v="18" actId="1037"/>
        <pc:sldMkLst>
          <pc:docMk/>
          <pc:sldMk cId="3119922559" sldId="298"/>
        </pc:sldMkLst>
        <pc:spChg chg="mod">
          <ac:chgData name="Bison Luana" userId="6f9ffcb6-e64a-48a5-91cb-6bca458e4c9c" providerId="ADAL" clId="{71076B9F-380B-4BEE-8D47-D52CAEB3889A}" dt="2020-10-07T06:49:29.123" v="15" actId="1038"/>
          <ac:spMkLst>
            <pc:docMk/>
            <pc:sldMk cId="3119922559" sldId="298"/>
            <ac:spMk id="9" creationId="{89323C19-B242-4393-9EF5-428D8DDDACBE}"/>
          </ac:spMkLst>
        </pc:spChg>
        <pc:spChg chg="mod">
          <ac:chgData name="Bison Luana" userId="6f9ffcb6-e64a-48a5-91cb-6bca458e4c9c" providerId="ADAL" clId="{71076B9F-380B-4BEE-8D47-D52CAEB3889A}" dt="2020-10-07T06:48:40.344" v="4" actId="20577"/>
          <ac:spMkLst>
            <pc:docMk/>
            <pc:sldMk cId="3119922559" sldId="298"/>
            <ac:spMk id="11" creationId="{44B3FE87-D2B1-497D-AF37-44CC18471959}"/>
          </ac:spMkLst>
        </pc:spChg>
        <pc:spChg chg="mod">
          <ac:chgData name="Bison Luana" userId="6f9ffcb6-e64a-48a5-91cb-6bca458e4c9c" providerId="ADAL" clId="{71076B9F-380B-4BEE-8D47-D52CAEB3889A}" dt="2020-10-07T06:49:39.114" v="18" actId="1037"/>
          <ac:spMkLst>
            <pc:docMk/>
            <pc:sldMk cId="3119922559" sldId="298"/>
            <ac:spMk id="18" creationId="{B37A0F6B-82C8-4DAF-A8C5-7CBE7035321A}"/>
          </ac:spMkLst>
        </pc:spChg>
        <pc:spChg chg="mod">
          <ac:chgData name="Bison Luana" userId="6f9ffcb6-e64a-48a5-91cb-6bca458e4c9c" providerId="ADAL" clId="{71076B9F-380B-4BEE-8D47-D52CAEB3889A}" dt="2020-10-07T06:49:19.423" v="14" actId="1037"/>
          <ac:spMkLst>
            <pc:docMk/>
            <pc:sldMk cId="3119922559" sldId="298"/>
            <ac:spMk id="24" creationId="{EB91112F-A542-4A58-8633-467BD7B7DB5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liennummernplatzhalter 4"/>
          <p:cNvSpPr>
            <a:spLocks noGrp="1"/>
          </p:cNvSpPr>
          <p:nvPr>
            <p:ph type="sldNum" sz="quarter" idx="3"/>
          </p:nvPr>
        </p:nvSpPr>
        <p:spPr>
          <a:xfrm>
            <a:off x="5613865" y="8812671"/>
            <a:ext cx="1243608" cy="331329"/>
          </a:xfrm>
          <a:prstGeom prst="rect">
            <a:avLst/>
          </a:prstGeom>
        </p:spPr>
        <p:txBody>
          <a:bodyPr vert="horz" lIns="0" tIns="0" rIns="0" bIns="0" rtlCol="0" anchor="b"/>
          <a:lstStyle>
            <a:lvl1pPr algn="r">
              <a:defRPr sz="1200"/>
            </a:lvl1pPr>
          </a:lstStyle>
          <a:p>
            <a:fld id="{2CEDAA2C-602C-494B-9BFF-F0D7FF14E319}" type="slidenum">
              <a:rPr lang="de-CH" sz="900" smtClean="0">
                <a:solidFill>
                  <a:schemeClr val="bg1"/>
                </a:solidFill>
              </a:rPr>
              <a:t>‹Nr.›</a:t>
            </a:fld>
            <a:endParaRPr lang="de-CH" sz="900" dirty="0">
              <a:solidFill>
                <a:schemeClr val="bg1"/>
              </a:solidFill>
            </a:endParaRPr>
          </a:p>
        </p:txBody>
      </p:sp>
      <p:sp>
        <p:nvSpPr>
          <p:cNvPr id="4" name="Textfeld 3">
            <a:extLst>
              <a:ext uri="{FF2B5EF4-FFF2-40B4-BE49-F238E27FC236}">
                <a16:creationId xmlns:a16="http://schemas.microsoft.com/office/drawing/2014/main" id="{847D4BBF-7561-4685-8E21-AF11483ED3A3}"/>
              </a:ext>
            </a:extLst>
          </p:cNvPr>
          <p:cNvSpPr txBox="1"/>
          <p:nvPr/>
        </p:nvSpPr>
        <p:spPr>
          <a:xfrm>
            <a:off x="692696" y="8964487"/>
            <a:ext cx="1944737"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700" b="0" dirty="0">
                <a:solidFill>
                  <a:schemeClr val="tx1"/>
                </a:solidFill>
              </a:rPr>
              <a:t>Beratungsstelle für Unfallverhütung</a:t>
            </a:r>
          </a:p>
        </p:txBody>
      </p:sp>
      <p:sp>
        <p:nvSpPr>
          <p:cNvPr id="6" name="Textfeld 5">
            <a:extLst>
              <a:ext uri="{FF2B5EF4-FFF2-40B4-BE49-F238E27FC236}">
                <a16:creationId xmlns:a16="http://schemas.microsoft.com/office/drawing/2014/main" id="{BEE4902E-B9BF-42E2-8A4D-60EEB16722BC}"/>
              </a:ext>
            </a:extLst>
          </p:cNvPr>
          <p:cNvSpPr txBox="1"/>
          <p:nvPr/>
        </p:nvSpPr>
        <p:spPr>
          <a:xfrm>
            <a:off x="4437112" y="8928000"/>
            <a:ext cx="1944216" cy="216000"/>
          </a:xfrm>
          <a:prstGeom prst="rect">
            <a:avLst/>
          </a:prstGeom>
          <a:noFill/>
        </p:spPr>
        <p:txBody>
          <a:bodyPr wrap="square" rtlCol="0">
            <a:spAutoFit/>
          </a:bodyPr>
          <a:lstStyle/>
          <a:p>
            <a:pPr algn="r"/>
            <a:fld id="{7EB62A50-8A9B-4C2A-95A7-A31ECDB67D76}" type="slidenum">
              <a:rPr lang="de-CH" sz="700" smtClean="0"/>
              <a:pPr algn="r"/>
              <a:t>‹Nr.›</a:t>
            </a:fld>
            <a:endParaRPr lang="de-CH" sz="700" dirty="0"/>
          </a:p>
        </p:txBody>
      </p:sp>
    </p:spTree>
    <p:extLst>
      <p:ext uri="{BB962C8B-B14F-4D97-AF65-F5344CB8AC3E}">
        <p14:creationId xmlns:p14="http://schemas.microsoft.com/office/powerpoint/2010/main" val="16250026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Notizenplatzhalter 15"/>
          <p:cNvSpPr>
            <a:spLocks noGrp="1"/>
          </p:cNvSpPr>
          <p:nvPr>
            <p:ph type="body" sz="quarter" idx="3"/>
          </p:nvPr>
        </p:nvSpPr>
        <p:spPr>
          <a:xfrm>
            <a:off x="692696" y="3563888"/>
            <a:ext cx="5641140" cy="5040560"/>
          </a:xfrm>
          <a:prstGeom prst="rect">
            <a:avLst/>
          </a:prstGeom>
        </p:spPr>
        <p:txBody>
          <a:bodyPr vert="horz" lIns="0" tIns="0" rIns="0" bIns="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3" name="Folienbildplatzhalter 2">
            <a:extLst>
              <a:ext uri="{FF2B5EF4-FFF2-40B4-BE49-F238E27FC236}">
                <a16:creationId xmlns:a16="http://schemas.microsoft.com/office/drawing/2014/main" id="{AD802B12-E7F9-440E-9155-0FB4799D6F5F}"/>
              </a:ext>
            </a:extLst>
          </p:cNvPr>
          <p:cNvSpPr>
            <a:spLocks noGrp="1" noRot="1" noChangeAspect="1"/>
          </p:cNvSpPr>
          <p:nvPr>
            <p:ph type="sldImg" idx="2"/>
          </p:nvPr>
        </p:nvSpPr>
        <p:spPr>
          <a:xfrm>
            <a:off x="685095" y="250825"/>
            <a:ext cx="5633155" cy="3169047"/>
          </a:xfrm>
          <a:prstGeom prst="rect">
            <a:avLst/>
          </a:prstGeom>
          <a:solidFill>
            <a:schemeClr val="tx1"/>
          </a:solidFill>
          <a:ln w="3175">
            <a:solidFill>
              <a:prstClr val="black"/>
            </a:solidFill>
          </a:ln>
        </p:spPr>
        <p:txBody>
          <a:bodyPr vert="horz" lIns="91440" tIns="45720" rIns="91440" bIns="45720" rtlCol="0" anchor="ctr"/>
          <a:lstStyle/>
          <a:p>
            <a:endParaRPr lang="de-CH"/>
          </a:p>
        </p:txBody>
      </p:sp>
      <p:sp>
        <p:nvSpPr>
          <p:cNvPr id="6" name="Textfeld 5">
            <a:extLst>
              <a:ext uri="{FF2B5EF4-FFF2-40B4-BE49-F238E27FC236}">
                <a16:creationId xmlns:a16="http://schemas.microsoft.com/office/drawing/2014/main" id="{2E3A8726-51CA-4F67-AB6C-AE3555767D9F}"/>
              </a:ext>
            </a:extLst>
          </p:cNvPr>
          <p:cNvSpPr txBox="1"/>
          <p:nvPr/>
        </p:nvSpPr>
        <p:spPr>
          <a:xfrm>
            <a:off x="692696" y="8964487"/>
            <a:ext cx="1944737"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700" b="0" dirty="0">
                <a:solidFill>
                  <a:schemeClr val="tx1"/>
                </a:solidFill>
              </a:rPr>
              <a:t>Beratungsstelle für Unfallverhütung</a:t>
            </a:r>
          </a:p>
        </p:txBody>
      </p:sp>
      <p:sp>
        <p:nvSpPr>
          <p:cNvPr id="14" name="Textfeld 13">
            <a:extLst>
              <a:ext uri="{FF2B5EF4-FFF2-40B4-BE49-F238E27FC236}">
                <a16:creationId xmlns:a16="http://schemas.microsoft.com/office/drawing/2014/main" id="{0DBE82CE-0BA1-440F-9711-D9A2C9723589}"/>
              </a:ext>
            </a:extLst>
          </p:cNvPr>
          <p:cNvSpPr txBox="1"/>
          <p:nvPr/>
        </p:nvSpPr>
        <p:spPr>
          <a:xfrm>
            <a:off x="4437112" y="8928000"/>
            <a:ext cx="1944216" cy="216000"/>
          </a:xfrm>
          <a:prstGeom prst="rect">
            <a:avLst/>
          </a:prstGeom>
          <a:noFill/>
        </p:spPr>
        <p:txBody>
          <a:bodyPr wrap="square" rtlCol="0">
            <a:spAutoFit/>
          </a:bodyPr>
          <a:lstStyle/>
          <a:p>
            <a:pPr algn="r"/>
            <a:fld id="{7EB62A50-8A9B-4C2A-95A7-A31ECDB67D76}" type="slidenum">
              <a:rPr lang="de-CH" sz="700" smtClean="0"/>
              <a:pPr algn="r"/>
              <a:t>‹Nr.›</a:t>
            </a:fld>
            <a:endParaRPr lang="de-CH" sz="700" dirty="0"/>
          </a:p>
        </p:txBody>
      </p:sp>
      <p:sp>
        <p:nvSpPr>
          <p:cNvPr id="11" name="Foliennummernplatzhalter 10">
            <a:extLst>
              <a:ext uri="{FF2B5EF4-FFF2-40B4-BE49-F238E27FC236}">
                <a16:creationId xmlns:a16="http://schemas.microsoft.com/office/drawing/2014/main" id="{6888F6EC-C2E4-4DCA-A3BF-709CE5AD7B33}"/>
              </a:ext>
            </a:extLst>
          </p:cNvPr>
          <p:cNvSpPr>
            <a:spLocks noGrp="1"/>
          </p:cNvSpPr>
          <p:nvPr>
            <p:ph type="sldNum" sz="quarter" idx="5"/>
          </p:nvPr>
        </p:nvSpPr>
        <p:spPr>
          <a:xfrm>
            <a:off x="6453335" y="8685213"/>
            <a:ext cx="403077" cy="458787"/>
          </a:xfrm>
          <a:prstGeom prst="rect">
            <a:avLst/>
          </a:prstGeom>
        </p:spPr>
        <p:txBody>
          <a:bodyPr vert="horz" lIns="91440" tIns="45720" rIns="91440" bIns="45720" rtlCol="0" anchor="b"/>
          <a:lstStyle>
            <a:lvl1pPr algn="r">
              <a:defRPr sz="1200">
                <a:solidFill>
                  <a:schemeClr val="bg1"/>
                </a:solidFill>
              </a:defRPr>
            </a:lvl1pPr>
          </a:lstStyle>
          <a:p>
            <a:fld id="{FFBBAE35-340C-49F8-9D02-C5E3C167DF54}" type="slidenum">
              <a:rPr lang="de-CH" smtClean="0"/>
              <a:pPr/>
              <a:t>‹Nr.›</a:t>
            </a:fld>
            <a:endParaRPr lang="de-CH" dirty="0"/>
          </a:p>
        </p:txBody>
      </p:sp>
    </p:spTree>
    <p:extLst>
      <p:ext uri="{BB962C8B-B14F-4D97-AF65-F5344CB8AC3E}">
        <p14:creationId xmlns:p14="http://schemas.microsoft.com/office/powerpoint/2010/main" val="31170970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Aft>
        <a:spcPts val="600"/>
      </a:spcAft>
      <a:defRPr sz="1100" kern="1200">
        <a:solidFill>
          <a:schemeClr val="tx1"/>
        </a:solidFill>
        <a:latin typeface="+mn-lt"/>
        <a:ea typeface="+mn-ea"/>
        <a:cs typeface="+mn-cs"/>
      </a:defRPr>
    </a:lvl1pPr>
    <a:lvl2pPr marL="177800"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2pPr>
    <a:lvl3pPr marL="357188" indent="-17938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3pPr>
    <a:lvl4pPr marL="534988"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4pPr>
    <a:lvl5pPr marL="720725" indent="-18573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hepa.ch/it/bewegungsempfehlungen.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a:xfrm>
            <a:off x="5805264" y="8964488"/>
            <a:ext cx="528572" cy="179512"/>
          </a:xfrm>
          <a:prstGeom prst="rect">
            <a:avLst/>
          </a:prstGeom>
        </p:spPr>
        <p:txBody>
          <a:bodyPr/>
          <a:lstStyle/>
          <a:p>
            <a:fld id="{83C81C81-E364-4366-A610-2DB15FF98538}" type="slidenum">
              <a:rPr lang="de-CH" smtClean="0"/>
              <a:pPr/>
              <a:t>1</a:t>
            </a:fld>
            <a:endParaRPr lang="de-CH" dirty="0"/>
          </a:p>
        </p:txBody>
      </p:sp>
    </p:spTree>
    <p:extLst>
      <p:ext uri="{BB962C8B-B14F-4D97-AF65-F5344CB8AC3E}">
        <p14:creationId xmlns:p14="http://schemas.microsoft.com/office/powerpoint/2010/main" val="2555839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10</a:t>
            </a:fld>
            <a:endParaRPr lang="de-CH" dirty="0"/>
          </a:p>
        </p:txBody>
      </p:sp>
    </p:spTree>
    <p:extLst>
      <p:ext uri="{BB962C8B-B14F-4D97-AF65-F5344CB8AC3E}">
        <p14:creationId xmlns:p14="http://schemas.microsoft.com/office/powerpoint/2010/main" val="69823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11</a:t>
            </a:fld>
            <a:endParaRPr lang="de-CH" dirty="0"/>
          </a:p>
        </p:txBody>
      </p:sp>
    </p:spTree>
    <p:extLst>
      <p:ext uri="{BB962C8B-B14F-4D97-AF65-F5344CB8AC3E}">
        <p14:creationId xmlns:p14="http://schemas.microsoft.com/office/powerpoint/2010/main" val="773842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12</a:t>
            </a:fld>
            <a:endParaRPr lang="de-CH" dirty="0"/>
          </a:p>
        </p:txBody>
      </p:sp>
    </p:spTree>
    <p:extLst>
      <p:ext uri="{BB962C8B-B14F-4D97-AF65-F5344CB8AC3E}">
        <p14:creationId xmlns:p14="http://schemas.microsoft.com/office/powerpoint/2010/main" val="2585512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dirty="0"/>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13</a:t>
            </a:fld>
            <a:endParaRPr lang="de-CH" dirty="0"/>
          </a:p>
        </p:txBody>
      </p:sp>
    </p:spTree>
    <p:extLst>
      <p:ext uri="{BB962C8B-B14F-4D97-AF65-F5344CB8AC3E}">
        <p14:creationId xmlns:p14="http://schemas.microsoft.com/office/powerpoint/2010/main" val="1741740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735138" y="377825"/>
            <a:ext cx="8482013" cy="4770438"/>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a:xfrm>
            <a:off x="4154576" y="13496978"/>
            <a:ext cx="378275" cy="270274"/>
          </a:xfrm>
          <a:prstGeom prst="rect">
            <a:avLst/>
          </a:prstGeom>
        </p:spPr>
        <p:txBody>
          <a:bodyPr/>
          <a:lstStyle/>
          <a:p>
            <a:fld id="{83C81C81-E364-4366-A610-2DB15FF98538}" type="slidenum">
              <a:rPr lang="de-CH" smtClean="0"/>
              <a:pPr/>
              <a:t>2</a:t>
            </a:fld>
            <a:endParaRPr lang="de-CH" dirty="0"/>
          </a:p>
        </p:txBody>
      </p:sp>
    </p:spTree>
    <p:extLst>
      <p:ext uri="{BB962C8B-B14F-4D97-AF65-F5344CB8AC3E}">
        <p14:creationId xmlns:p14="http://schemas.microsoft.com/office/powerpoint/2010/main" val="181716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49250" y="1211263"/>
            <a:ext cx="6113463" cy="3440112"/>
          </a:xfrm>
          <a:prstGeom prst="rect">
            <a:avLst/>
          </a:prstGeom>
        </p:spPr>
      </p:sp>
      <p:sp>
        <p:nvSpPr>
          <p:cNvPr id="3" name="Notizenplatzhalter 2"/>
          <p:cNvSpPr>
            <a:spLocks noGrp="1"/>
          </p:cNvSpPr>
          <p:nvPr>
            <p:ph type="body" idx="1"/>
          </p:nvPr>
        </p:nvSpPr>
        <p:spPr>
          <a:xfrm>
            <a:off x="679769" y="5304061"/>
            <a:ext cx="5401883" cy="3802331"/>
          </a:xfrm>
          <a:prstGeom prst="rect">
            <a:avLst/>
          </a:prstGeom>
        </p:spPr>
        <p:txBody>
          <a:bodyPr/>
          <a:lstStyle/>
          <a:p>
            <a:endParaRPr lang="de-CH"/>
          </a:p>
        </p:txBody>
      </p:sp>
      <p:sp>
        <p:nvSpPr>
          <p:cNvPr id="4" name="Foliennummernplatzhalter 3"/>
          <p:cNvSpPr>
            <a:spLocks noGrp="1"/>
          </p:cNvSpPr>
          <p:nvPr>
            <p:ph type="sldNum" sz="quarter" idx="10"/>
          </p:nvPr>
        </p:nvSpPr>
        <p:spPr>
          <a:xfrm>
            <a:off x="4826330" y="9184566"/>
            <a:ext cx="1356117" cy="372304"/>
          </a:xfrm>
          <a:prstGeom prst="rect">
            <a:avLst/>
          </a:prstGeom>
        </p:spPr>
        <p:txBody>
          <a:bodyPr/>
          <a:lstStyle/>
          <a:p>
            <a:fld id="{3A493298-6094-4361-B311-891E531296F6}" type="slidenum">
              <a:rPr lang="de-CH" smtClean="0"/>
              <a:pPr/>
              <a:t>3</a:t>
            </a:fld>
            <a:endParaRPr lang="de-CH" dirty="0"/>
          </a:p>
        </p:txBody>
      </p:sp>
    </p:spTree>
    <p:extLst>
      <p:ext uri="{BB962C8B-B14F-4D97-AF65-F5344CB8AC3E}">
        <p14:creationId xmlns:p14="http://schemas.microsoft.com/office/powerpoint/2010/main" val="2022006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4</a:t>
            </a:fld>
            <a:endParaRPr lang="de-CH" dirty="0"/>
          </a:p>
        </p:txBody>
      </p:sp>
    </p:spTree>
    <p:extLst>
      <p:ext uri="{BB962C8B-B14F-4D97-AF65-F5344CB8AC3E}">
        <p14:creationId xmlns:p14="http://schemas.microsoft.com/office/powerpoint/2010/main" val="1760342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5</a:t>
            </a:fld>
            <a:endParaRPr lang="de-CH" dirty="0"/>
          </a:p>
        </p:txBody>
      </p:sp>
    </p:spTree>
    <p:extLst>
      <p:ext uri="{BB962C8B-B14F-4D97-AF65-F5344CB8AC3E}">
        <p14:creationId xmlns:p14="http://schemas.microsoft.com/office/powerpoint/2010/main" val="2846916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6</a:t>
            </a:fld>
            <a:endParaRPr lang="de-CH" dirty="0"/>
          </a:p>
        </p:txBody>
      </p:sp>
    </p:spTree>
    <p:extLst>
      <p:ext uri="{BB962C8B-B14F-4D97-AF65-F5344CB8AC3E}">
        <p14:creationId xmlns:p14="http://schemas.microsoft.com/office/powerpoint/2010/main" val="4098729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7</a:t>
            </a:fld>
            <a:endParaRPr lang="de-CH" dirty="0"/>
          </a:p>
        </p:txBody>
      </p:sp>
    </p:spTree>
    <p:extLst>
      <p:ext uri="{BB962C8B-B14F-4D97-AF65-F5344CB8AC3E}">
        <p14:creationId xmlns:p14="http://schemas.microsoft.com/office/powerpoint/2010/main" val="894322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8</a:t>
            </a:fld>
            <a:endParaRPr lang="de-CH" dirty="0"/>
          </a:p>
        </p:txBody>
      </p:sp>
    </p:spTree>
    <p:extLst>
      <p:ext uri="{BB962C8B-B14F-4D97-AF65-F5344CB8AC3E}">
        <p14:creationId xmlns:p14="http://schemas.microsoft.com/office/powerpoint/2010/main" val="1829141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pPr>
              <a:lnSpc>
                <a:spcPct val="107000"/>
              </a:lnSpc>
              <a:spcAft>
                <a:spcPts val="800"/>
              </a:spcAft>
            </a:pPr>
            <a:r>
              <a:rPr lang="it-IT"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https://www.hepa.ch/it/bewegungsempfehlungen.html</a:t>
            </a:r>
            <a:endParaRPr lang="it-CH"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dirty="0">
                <a:effectLst/>
                <a:latin typeface="Calibri" panose="020F0502020204030204" pitchFamily="34" charset="0"/>
                <a:ea typeface="Calibri" panose="020F0502020204030204" pitchFamily="34" charset="0"/>
                <a:cs typeface="Times New Roman" panose="02020603050405020304" pitchFamily="18" charset="0"/>
              </a:rPr>
              <a:t>Raccomandazioni di base per donne e uomini in età lavorativa</a:t>
            </a:r>
          </a:p>
          <a:p>
            <a:pPr>
              <a:lnSpc>
                <a:spcPct val="107000"/>
              </a:lnSpc>
              <a:spcAft>
                <a:spcPts val="800"/>
              </a:spcAft>
            </a:pPr>
            <a:r>
              <a:rPr lang="it-IT" dirty="0">
                <a:effectLst/>
                <a:latin typeface="Calibri" panose="020F0502020204030204" pitchFamily="34" charset="0"/>
                <a:ea typeface="Calibri" panose="020F0502020204030204" pitchFamily="34" charset="0"/>
                <a:cs typeface="Times New Roman" panose="02020603050405020304" pitchFamily="18" charset="0"/>
              </a:rPr>
              <a:t>• Almeno 2½ ore di movimento settimanale sotto forma di attività quotidiane o sport praticato minimo a intensità media.</a:t>
            </a:r>
          </a:p>
          <a:p>
            <a:pPr>
              <a:lnSpc>
                <a:spcPct val="107000"/>
              </a:lnSpc>
              <a:spcAft>
                <a:spcPts val="800"/>
              </a:spcAft>
            </a:pPr>
            <a:r>
              <a:rPr lang="it-IT" dirty="0">
                <a:effectLst/>
                <a:latin typeface="Calibri" panose="020F0502020204030204" pitchFamily="34" charset="0"/>
                <a:ea typeface="Calibri" panose="020F0502020204030204" pitchFamily="34" charset="0"/>
                <a:cs typeface="Times New Roman" panose="02020603050405020304" pitchFamily="18" charset="0"/>
              </a:rPr>
              <a:t>• Oppure 1¼ ora di sport o attività fisica a intensità elevata.</a:t>
            </a:r>
          </a:p>
          <a:p>
            <a:pPr>
              <a:lnSpc>
                <a:spcPct val="107000"/>
              </a:lnSpc>
              <a:spcAft>
                <a:spcPts val="800"/>
              </a:spcAft>
            </a:pPr>
            <a:r>
              <a:rPr lang="it-IT" dirty="0">
                <a:effectLst/>
                <a:latin typeface="Calibri" panose="020F0502020204030204" pitchFamily="34" charset="0"/>
                <a:ea typeface="Calibri" panose="020F0502020204030204" pitchFamily="34" charset="0"/>
                <a:cs typeface="Times New Roman" panose="02020603050405020304" pitchFamily="18" charset="0"/>
              </a:rPr>
              <a:t>• È possibile anche una combinazione di attività di diversa intensità, considerando che 10 minuti di attività a intensità elevata hanno lo stesso effetto salutare di 20 minuti di attività a intensità media.</a:t>
            </a:r>
          </a:p>
          <a:p>
            <a:pPr>
              <a:lnSpc>
                <a:spcPct val="107000"/>
              </a:lnSpc>
              <a:spcAft>
                <a:spcPts val="800"/>
              </a:spcAft>
            </a:pPr>
            <a:r>
              <a:rPr lang="it-IT" dirty="0">
                <a:effectLst/>
                <a:latin typeface="Calibri" panose="020F0502020204030204" pitchFamily="34" charset="0"/>
                <a:ea typeface="Calibri" panose="020F0502020204030204" pitchFamily="34" charset="0"/>
                <a:cs typeface="Times New Roman" panose="02020603050405020304" pitchFamily="18" charset="0"/>
              </a:rPr>
              <a:t>Le attività fisiche a intensità media provocano un lieve acceleramento del respiro, ma non necessariamente sudorazione. Camminare a ritmo sostenuto, andare in bicicletta, spalare la neve o fare giardinaggio sono alcuni esempi, ma anche diverse altre attività quotidiane, sportive e del tempo libero presentano un’intensità media.</a:t>
            </a:r>
          </a:p>
          <a:p>
            <a:pPr>
              <a:lnSpc>
                <a:spcPct val="107000"/>
              </a:lnSpc>
              <a:spcAft>
                <a:spcPts val="800"/>
              </a:spcAft>
            </a:pPr>
            <a:r>
              <a:rPr lang="it-IT" dirty="0">
                <a:effectLst/>
                <a:latin typeface="Calibri" panose="020F0502020204030204" pitchFamily="34" charset="0"/>
                <a:ea typeface="Calibri" panose="020F0502020204030204" pitchFamily="34" charset="0"/>
                <a:cs typeface="Times New Roman" panose="02020603050405020304" pitchFamily="18" charset="0"/>
              </a:rPr>
              <a:t>Le attività di intensità elevata provocano (lieve) sudorazione e accelerano il battito cardiaco. Vi rientrano le discipline sportive ad alta intensità di movimento che sollecitano grandi gruppi muscolari, come per esempio la corsa, la bicicletta a ritmi sostenuti, il nuoto, lo sci di fondo, ma anche gli esercizi cardiocircolatori in palestra. È consigliabile combinare diverse attività e variarle. </a:t>
            </a:r>
          </a:p>
          <a:p>
            <a:pPr>
              <a:lnSpc>
                <a:spcPct val="107000"/>
              </a:lnSpc>
              <a:spcAft>
                <a:spcPts val="800"/>
              </a:spcAft>
            </a:pPr>
            <a:r>
              <a:rPr lang="it-IT" dirty="0">
                <a:effectLst/>
                <a:latin typeface="Calibri" panose="020F0502020204030204" pitchFamily="34" charset="0"/>
                <a:ea typeface="Calibri" panose="020F0502020204030204" pitchFamily="34" charset="0"/>
                <a:cs typeface="Times New Roman" panose="02020603050405020304" pitchFamily="18" charset="0"/>
              </a:rPr>
              <a:t>Idealmente, l’attività fisica dovrebbe essere distribuita su più giorni settimanali. Ogni movimento della durata di almeno 10 minuti può essere sommato nell’arco di una giornata intera. Vi sono diverse possibilità per raggiungere le raccomandazioni di base. Ad esempio:</a:t>
            </a:r>
          </a:p>
          <a:p>
            <a:pPr>
              <a:lnSpc>
                <a:spcPct val="107000"/>
              </a:lnSpc>
              <a:spcAft>
                <a:spcPts val="800"/>
              </a:spcAft>
            </a:pPr>
            <a:r>
              <a:rPr lang="it-IT" dirty="0">
                <a:effectLst/>
                <a:latin typeface="Calibri" panose="020F0502020204030204" pitchFamily="34" charset="0"/>
                <a:ea typeface="Calibri" panose="020F0502020204030204" pitchFamily="34" charset="0"/>
                <a:cs typeface="Times New Roman" panose="02020603050405020304" pitchFamily="18" charset="0"/>
              </a:rPr>
              <a:t>• ½ ora di movimento di intensità media per 5 giorni a settimana. </a:t>
            </a:r>
          </a:p>
          <a:p>
            <a:pPr>
              <a:lnSpc>
                <a:spcPct val="107000"/>
              </a:lnSpc>
              <a:spcAft>
                <a:spcPts val="800"/>
              </a:spcAft>
            </a:pPr>
            <a:r>
              <a:rPr lang="it-IT" dirty="0">
                <a:effectLst/>
                <a:latin typeface="Calibri" panose="020F0502020204030204" pitchFamily="34" charset="0"/>
                <a:ea typeface="Calibri" panose="020F0502020204030204" pitchFamily="34" charset="0"/>
                <a:cs typeface="Times New Roman" panose="02020603050405020304" pitchFamily="18" charset="0"/>
              </a:rPr>
              <a:t>• ½ ora di movimento di intensità media per 3 giorni a settimana, più ½ ora di movimento di intensità elevata per 1 giorno a settimana. </a:t>
            </a:r>
          </a:p>
          <a:p>
            <a:pPr>
              <a:lnSpc>
                <a:spcPct val="107000"/>
              </a:lnSpc>
              <a:spcAft>
                <a:spcPts val="800"/>
              </a:spcAft>
            </a:pPr>
            <a:r>
              <a:rPr lang="it-IT" dirty="0">
                <a:effectLst/>
                <a:latin typeface="Calibri" panose="020F0502020204030204" pitchFamily="34" charset="0"/>
                <a:ea typeface="Calibri" panose="020F0502020204030204" pitchFamily="34" charset="0"/>
                <a:cs typeface="Times New Roman" panose="02020603050405020304" pitchFamily="18" charset="0"/>
              </a:rPr>
              <a:t>Le raccomandazioni di movimento di cui sopra sono raccomandazioni minime, ogni attività aggiuntiva apporta ulteriori benefici alla salute.</a:t>
            </a:r>
          </a:p>
          <a:p>
            <a:endParaRPr lang="de-CH" dirty="0"/>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9</a:t>
            </a:fld>
            <a:endParaRPr lang="de-CH" dirty="0"/>
          </a:p>
        </p:txBody>
      </p:sp>
    </p:spTree>
    <p:extLst>
      <p:ext uri="{BB962C8B-B14F-4D97-AF65-F5344CB8AC3E}">
        <p14:creationId xmlns:p14="http://schemas.microsoft.com/office/powerpoint/2010/main" val="28210613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p>
        </p:txBody>
      </p:sp>
      <p:sp>
        <p:nvSpPr>
          <p:cNvPr id="5" name="Textplatzhalter 4">
            <a:extLst>
              <a:ext uri="{FF2B5EF4-FFF2-40B4-BE49-F238E27FC236}">
                <a16:creationId xmlns:a16="http://schemas.microsoft.com/office/drawing/2014/main" id="{F729DD23-D45F-4D0C-B5BD-BC5BCF4F1FA2}"/>
              </a:ext>
            </a:extLst>
          </p:cNvPr>
          <p:cNvSpPr>
            <a:spLocks noGrp="1"/>
          </p:cNvSpPr>
          <p:nvPr>
            <p:ph type="body" sz="quarter" idx="13" hasCustomPrompt="1"/>
          </p:nvPr>
        </p:nvSpPr>
        <p:spPr>
          <a:xfrm>
            <a:off x="2424113" y="1328137"/>
            <a:ext cx="9288512" cy="216495"/>
          </a:xfrm>
        </p:spPr>
        <p:txBody>
          <a:bodyPr/>
          <a:lstStyle>
            <a:lvl1pPr>
              <a:defRPr sz="1600" b="0">
                <a:solidFill>
                  <a:schemeClr val="bg1"/>
                </a:solidFill>
                <a:latin typeface="+mj-lt"/>
              </a:defRPr>
            </a:lvl1pPr>
          </a:lstStyle>
          <a:p>
            <a:pPr lvl="0"/>
            <a:r>
              <a:rPr lang="de-DE" dirty="0"/>
              <a:t>Datum, Untertitel</a:t>
            </a:r>
            <a:endParaRPr lang="de-CH" dirty="0"/>
          </a:p>
        </p:txBody>
      </p:sp>
      <p:sp>
        <p:nvSpPr>
          <p:cNvPr id="11" name="Textplatzhalter 4">
            <a:extLst>
              <a:ext uri="{FF2B5EF4-FFF2-40B4-BE49-F238E27FC236}">
                <a16:creationId xmlns:a16="http://schemas.microsoft.com/office/drawing/2014/main" id="{876D6DAA-1047-4974-AA8E-3228CEFCB9F8}"/>
              </a:ext>
            </a:extLst>
          </p:cNvPr>
          <p:cNvSpPr>
            <a:spLocks noGrp="1"/>
          </p:cNvSpPr>
          <p:nvPr>
            <p:ph type="body" sz="quarter" idx="14" hasCustomPrompt="1"/>
          </p:nvPr>
        </p:nvSpPr>
        <p:spPr>
          <a:xfrm>
            <a:off x="2424113" y="1593753"/>
            <a:ext cx="9288512" cy="216495"/>
          </a:xfrm>
        </p:spPr>
        <p:txBody>
          <a:bodyPr/>
          <a:lstStyle>
            <a:lvl1pPr>
              <a:defRPr sz="1600" b="0">
                <a:solidFill>
                  <a:schemeClr val="accent1"/>
                </a:solidFill>
                <a:latin typeface="+mj-lt"/>
              </a:defRPr>
            </a:lvl1pPr>
          </a:lstStyle>
          <a:p>
            <a:pPr lvl="0"/>
            <a:r>
              <a:rPr lang="de-DE" dirty="0"/>
              <a:t>Vorname Name</a:t>
            </a:r>
            <a:endParaRPr lang="de-CH" dirty="0"/>
          </a:p>
        </p:txBody>
      </p:sp>
      <p:sp>
        <p:nvSpPr>
          <p:cNvPr id="6" name="Textfeld 5">
            <a:extLst>
              <a:ext uri="{FF2B5EF4-FFF2-40B4-BE49-F238E27FC236}">
                <a16:creationId xmlns:a16="http://schemas.microsoft.com/office/drawing/2014/main" id="{2F5AF934-B224-4A72-AB54-EAE3966BF0FD}"/>
              </a:ext>
            </a:extLst>
          </p:cNvPr>
          <p:cNvSpPr txBox="1"/>
          <p:nvPr userDrawn="1"/>
        </p:nvSpPr>
        <p:spPr>
          <a:xfrm>
            <a:off x="2412239" y="486573"/>
            <a:ext cx="1871686" cy="376385"/>
          </a:xfrm>
          <a:prstGeom prst="rect">
            <a:avLst/>
          </a:prstGeom>
          <a:noFill/>
        </p:spPr>
        <p:txBody>
          <a:bodyPr wrap="square" lIns="0" tIns="0" rIns="0" bIns="0" rtlCol="0">
            <a:spAutoFit/>
          </a:bodyPr>
          <a:lstStyle/>
          <a:p>
            <a:pPr>
              <a:lnSpc>
                <a:spcPct val="128000"/>
              </a:lnSpc>
            </a:pPr>
            <a:r>
              <a:rPr lang="de-CH" sz="1000" spc="19" baseline="0" dirty="0">
                <a:solidFill>
                  <a:schemeClr val="bg1"/>
                </a:solidFill>
              </a:rPr>
              <a:t>Beratungsstelle für</a:t>
            </a:r>
          </a:p>
          <a:p>
            <a:pPr>
              <a:lnSpc>
                <a:spcPct val="128000"/>
              </a:lnSpc>
            </a:pPr>
            <a:r>
              <a:rPr lang="de-CH" sz="1000" spc="19" baseline="0" dirty="0">
                <a:solidFill>
                  <a:schemeClr val="bg1"/>
                </a:solidFill>
              </a:rPr>
              <a:t>Unfallverhütung</a:t>
            </a:r>
          </a:p>
        </p:txBody>
      </p:sp>
      <p:sp>
        <p:nvSpPr>
          <p:cNvPr id="14" name="Textfeld 13">
            <a:extLst>
              <a:ext uri="{FF2B5EF4-FFF2-40B4-BE49-F238E27FC236}">
                <a16:creationId xmlns:a16="http://schemas.microsoft.com/office/drawing/2014/main" id="{BF768EFA-F8AB-45F2-B486-C3103F41A051}"/>
              </a:ext>
            </a:extLst>
          </p:cNvPr>
          <p:cNvSpPr txBox="1"/>
          <p:nvPr userDrawn="1"/>
        </p:nvSpPr>
        <p:spPr>
          <a:xfrm>
            <a:off x="4321820" y="488444"/>
            <a:ext cx="1871686" cy="375872"/>
          </a:xfrm>
          <a:prstGeom prst="rect">
            <a:avLst/>
          </a:prstGeom>
          <a:noFill/>
        </p:spPr>
        <p:txBody>
          <a:bodyPr wrap="square" lIns="0" tIns="0" rIns="0" bIns="0" rtlCol="0">
            <a:spAutoFit/>
          </a:bodyPr>
          <a:lstStyle/>
          <a:p>
            <a:pPr>
              <a:lnSpc>
                <a:spcPct val="128000"/>
              </a:lnSpc>
            </a:pPr>
            <a:r>
              <a:rPr lang="nb-NO" sz="1000" spc="19" baseline="0" dirty="0">
                <a:solidFill>
                  <a:schemeClr val="bg1"/>
                </a:solidFill>
              </a:rPr>
              <a:t>Hodlerstrasse 5a, 3011 Bern</a:t>
            </a:r>
          </a:p>
          <a:p>
            <a:pPr>
              <a:lnSpc>
                <a:spcPct val="128000"/>
              </a:lnSpc>
            </a:pPr>
            <a:r>
              <a:rPr lang="nb-NO" sz="1000" spc="19" baseline="0" dirty="0">
                <a:solidFill>
                  <a:schemeClr val="bg1"/>
                </a:solidFill>
              </a:rPr>
              <a:t>info@bfu.ch bfu.ch</a:t>
            </a:r>
            <a:endParaRPr lang="de-CH" sz="1000" spc="19" baseline="0" dirty="0">
              <a:solidFill>
                <a:schemeClr val="bg1"/>
              </a:solidFill>
            </a:endParaRPr>
          </a:p>
        </p:txBody>
      </p:sp>
      <p:pic>
        <p:nvPicPr>
          <p:cNvPr id="20" name="Grafik 19">
            <a:extLst>
              <a:ext uri="{FF2B5EF4-FFF2-40B4-BE49-F238E27FC236}">
                <a16:creationId xmlns:a16="http://schemas.microsoft.com/office/drawing/2014/main" id="{1C5B3D4B-C87A-4C04-979E-77E88DAC30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4"/>
            <a:ext cx="958898" cy="938004"/>
          </a:xfrm>
          <a:prstGeom prst="rect">
            <a:avLst/>
          </a:prstGeom>
        </p:spPr>
      </p:pic>
    </p:spTree>
    <p:extLst>
      <p:ext uri="{BB962C8B-B14F-4D97-AF65-F5344CB8AC3E}">
        <p14:creationId xmlns:p14="http://schemas.microsoft.com/office/powerpoint/2010/main" val="3891886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Text und ein Bild A">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6" y="1268414"/>
            <a:ext cx="3816250"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797508EF-BC50-4D60-B6CE-A9AC4D311CD5}" type="datetime6">
              <a:rPr lang="de-CH" smtClean="0"/>
              <a:t>Juli 21</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6" name="Textplatzhalter 5">
            <a:extLst>
              <a:ext uri="{FF2B5EF4-FFF2-40B4-BE49-F238E27FC236}">
                <a16:creationId xmlns:a16="http://schemas.microsoft.com/office/drawing/2014/main" id="{0404953C-0CED-4E68-8E48-90693E6A9A87}"/>
              </a:ext>
            </a:extLst>
          </p:cNvPr>
          <p:cNvSpPr>
            <a:spLocks noGrp="1"/>
          </p:cNvSpPr>
          <p:nvPr>
            <p:ph type="body" sz="quarter" idx="19"/>
          </p:nvPr>
        </p:nvSpPr>
        <p:spPr>
          <a:xfrm>
            <a:off x="4295774" y="1484313"/>
            <a:ext cx="7416800" cy="475297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11" name="Textplatzhalter 5">
            <a:extLst>
              <a:ext uri="{FF2B5EF4-FFF2-40B4-BE49-F238E27FC236}">
                <a16:creationId xmlns:a16="http://schemas.microsoft.com/office/drawing/2014/main" id="{DEE939CE-303B-40FA-BBFF-718B0E5A16CE}"/>
              </a:ext>
            </a:extLst>
          </p:cNvPr>
          <p:cNvSpPr>
            <a:spLocks noGrp="1"/>
          </p:cNvSpPr>
          <p:nvPr>
            <p:ph type="body" sz="quarter" idx="15" hasCustomPrompt="1"/>
          </p:nvPr>
        </p:nvSpPr>
        <p:spPr>
          <a:xfrm>
            <a:off x="479328" y="5979902"/>
            <a:ext cx="3384425"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1612869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Text und ein Bild B">
    <p:spTree>
      <p:nvGrpSpPr>
        <p:cNvPr id="1" name=""/>
        <p:cNvGrpSpPr/>
        <p:nvPr/>
      </p:nvGrpSpPr>
      <p:grpSpPr>
        <a:xfrm>
          <a:off x="0" y="0"/>
          <a:ext cx="0" cy="0"/>
          <a:chOff x="0" y="0"/>
          <a:chExt cx="0" cy="0"/>
        </a:xfrm>
      </p:grpSpPr>
      <p:sp>
        <p:nvSpPr>
          <p:cNvPr id="12" name="Inhaltsplatzhalter 2">
            <a:extLst>
              <a:ext uri="{FF2B5EF4-FFF2-40B4-BE49-F238E27FC236}">
                <a16:creationId xmlns:a16="http://schemas.microsoft.com/office/drawing/2014/main" id="{F21C214A-36AD-4D11-A131-ADF02BB72815}"/>
              </a:ext>
            </a:extLst>
          </p:cNvPr>
          <p:cNvSpPr>
            <a:spLocks noGrp="1"/>
          </p:cNvSpPr>
          <p:nvPr>
            <p:ph idx="20"/>
          </p:nvPr>
        </p:nvSpPr>
        <p:spPr>
          <a:xfrm>
            <a:off x="6239967" y="1340769"/>
            <a:ext cx="5472610" cy="4896520"/>
          </a:xfrm>
        </p:spPr>
        <p:txBody>
          <a:bodyPr/>
          <a:lstStyle>
            <a:lvl1pPr>
              <a:defRPr b="0"/>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4" y="1268414"/>
            <a:ext cx="5760468"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929D3D3C-4007-495E-9327-B8C8F17808C3}" type="datetime6">
              <a:rPr lang="de-CH" smtClean="0"/>
              <a:t>Juli 21</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1" name="Textplatzhalter 5">
            <a:extLst>
              <a:ext uri="{FF2B5EF4-FFF2-40B4-BE49-F238E27FC236}">
                <a16:creationId xmlns:a16="http://schemas.microsoft.com/office/drawing/2014/main" id="{8AAE9551-8352-40F2-860F-733DCE4166C7}"/>
              </a:ext>
            </a:extLst>
          </p:cNvPr>
          <p:cNvSpPr>
            <a:spLocks noGrp="1"/>
          </p:cNvSpPr>
          <p:nvPr>
            <p:ph type="body" sz="quarter" idx="15" hasCustomPrompt="1"/>
          </p:nvPr>
        </p:nvSpPr>
        <p:spPr>
          <a:xfrm>
            <a:off x="479326"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388636696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und ein Bild">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5" y="1268414"/>
            <a:ext cx="11664951" cy="4968875"/>
          </a:xfrm>
          <a:noFill/>
        </p:spPr>
        <p:txBody>
          <a:bodyPr lIns="108000" tIns="648000" rIns="108000" bIns="72000" anchor="ctr"/>
          <a:lstStyle>
            <a:lvl1pPr algn="ctr">
              <a:defRPr sz="1400" b="0">
                <a:latin typeface="+mn-lt"/>
              </a:defRPr>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34FEA9E7-7FBA-480E-922D-BD9929BB9AC0}" type="datetime6">
              <a:rPr lang="de-CH" smtClean="0"/>
              <a:t>Juli 21</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6" name="Textplatzhalter 5">
            <a:extLst>
              <a:ext uri="{FF2B5EF4-FFF2-40B4-BE49-F238E27FC236}">
                <a16:creationId xmlns:a16="http://schemas.microsoft.com/office/drawing/2014/main" id="{A5771586-04B1-4907-B6D1-BB8BA32E29E6}"/>
              </a:ext>
            </a:extLst>
          </p:cNvPr>
          <p:cNvSpPr>
            <a:spLocks noGrp="1"/>
          </p:cNvSpPr>
          <p:nvPr>
            <p:ph type="body" sz="quarter" idx="15" hasCustomPrompt="1"/>
          </p:nvPr>
        </p:nvSpPr>
        <p:spPr>
          <a:xfrm>
            <a:off x="479328" y="5979902"/>
            <a:ext cx="11233248"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987312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ein Bild links">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7" y="1268414"/>
            <a:ext cx="8568779"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F6D5014B-8DF3-429B-B1FB-299AB816A605}" type="datetime6">
              <a:rPr lang="de-CH" smtClean="0"/>
              <a:t>Juli 21</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1" name="Textplatzhalter 5">
            <a:extLst>
              <a:ext uri="{FF2B5EF4-FFF2-40B4-BE49-F238E27FC236}">
                <a16:creationId xmlns:a16="http://schemas.microsoft.com/office/drawing/2014/main" id="{5D5AF653-6815-4738-B03F-656CC824E7D1}"/>
              </a:ext>
            </a:extLst>
          </p:cNvPr>
          <p:cNvSpPr>
            <a:spLocks noGrp="1"/>
          </p:cNvSpPr>
          <p:nvPr>
            <p:ph type="body" sz="quarter" idx="15" hasCustomPrompt="1"/>
          </p:nvPr>
        </p:nvSpPr>
        <p:spPr>
          <a:xfrm>
            <a:off x="479328" y="5979902"/>
            <a:ext cx="8136954"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3668821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und zwei Bilder">
    <p:spTree>
      <p:nvGrpSpPr>
        <p:cNvPr id="1" name=""/>
        <p:cNvGrpSpPr/>
        <p:nvPr/>
      </p:nvGrpSpPr>
      <p:grpSpPr>
        <a:xfrm>
          <a:off x="0" y="0"/>
          <a:ext cx="0" cy="0"/>
          <a:chOff x="0" y="0"/>
          <a:chExt cx="0" cy="0"/>
        </a:xfrm>
      </p:grpSpPr>
      <p:sp>
        <p:nvSpPr>
          <p:cNvPr id="12" name="Bildplatzhalter 4">
            <a:extLst>
              <a:ext uri="{FF2B5EF4-FFF2-40B4-BE49-F238E27FC236}">
                <a16:creationId xmlns:a16="http://schemas.microsoft.com/office/drawing/2014/main" id="{0A4F61CF-7EBC-48A9-BF11-38298BC7B128}"/>
              </a:ext>
            </a:extLst>
          </p:cNvPr>
          <p:cNvSpPr>
            <a:spLocks noGrp="1"/>
          </p:cNvSpPr>
          <p:nvPr>
            <p:ph type="pic" sz="quarter" idx="15"/>
          </p:nvPr>
        </p:nvSpPr>
        <p:spPr>
          <a:xfrm>
            <a:off x="6167960" y="1268414"/>
            <a:ext cx="5760466"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4" y="1268414"/>
            <a:ext cx="5760468"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1713B3B8-9B61-4A63-BF49-52402585D702}" type="datetime6">
              <a:rPr lang="de-CH" smtClean="0"/>
              <a:t>Juli 21</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1" name="Textplatzhalter 5">
            <a:extLst>
              <a:ext uri="{FF2B5EF4-FFF2-40B4-BE49-F238E27FC236}">
                <a16:creationId xmlns:a16="http://schemas.microsoft.com/office/drawing/2014/main" id="{C29C081D-4022-4A3B-BF79-AE5396250419}"/>
              </a:ext>
            </a:extLst>
          </p:cNvPr>
          <p:cNvSpPr>
            <a:spLocks noGrp="1"/>
          </p:cNvSpPr>
          <p:nvPr>
            <p:ph type="body" sz="quarter" idx="16" hasCustomPrompt="1"/>
          </p:nvPr>
        </p:nvSpPr>
        <p:spPr>
          <a:xfrm>
            <a:off x="479326"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
        <p:nvSpPr>
          <p:cNvPr id="14" name="Textplatzhalter 5">
            <a:extLst>
              <a:ext uri="{FF2B5EF4-FFF2-40B4-BE49-F238E27FC236}">
                <a16:creationId xmlns:a16="http://schemas.microsoft.com/office/drawing/2014/main" id="{D9EE8407-19A8-493E-A2DE-3315B75E7685}"/>
              </a:ext>
            </a:extLst>
          </p:cNvPr>
          <p:cNvSpPr>
            <a:spLocks noGrp="1"/>
          </p:cNvSpPr>
          <p:nvPr>
            <p:ph type="body" sz="quarter" idx="17" hasCustomPrompt="1"/>
          </p:nvPr>
        </p:nvSpPr>
        <p:spPr>
          <a:xfrm>
            <a:off x="6383933"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1578862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und drei Bilder">
    <p:spTree>
      <p:nvGrpSpPr>
        <p:cNvPr id="1" name=""/>
        <p:cNvGrpSpPr/>
        <p:nvPr/>
      </p:nvGrpSpPr>
      <p:grpSpPr>
        <a:xfrm>
          <a:off x="0" y="0"/>
          <a:ext cx="0" cy="0"/>
          <a:chOff x="0" y="0"/>
          <a:chExt cx="0" cy="0"/>
        </a:xfrm>
      </p:grpSpPr>
      <p:sp>
        <p:nvSpPr>
          <p:cNvPr id="12" name="Bildplatzhalter 4">
            <a:extLst>
              <a:ext uri="{FF2B5EF4-FFF2-40B4-BE49-F238E27FC236}">
                <a16:creationId xmlns:a16="http://schemas.microsoft.com/office/drawing/2014/main" id="{0A4F61CF-7EBC-48A9-BF11-38298BC7B128}"/>
              </a:ext>
            </a:extLst>
          </p:cNvPr>
          <p:cNvSpPr>
            <a:spLocks noGrp="1"/>
          </p:cNvSpPr>
          <p:nvPr>
            <p:ph type="pic" sz="quarter" idx="15"/>
          </p:nvPr>
        </p:nvSpPr>
        <p:spPr>
          <a:xfrm>
            <a:off x="8112174" y="1268414"/>
            <a:ext cx="3816252"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6" y="1268414"/>
            <a:ext cx="3816250"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83606572-6675-4575-8249-3DBD66997631}" type="datetime6">
              <a:rPr lang="de-CH" smtClean="0"/>
              <a:t>Juli 21</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4" name="Bildplatzhalter 4">
            <a:extLst>
              <a:ext uri="{FF2B5EF4-FFF2-40B4-BE49-F238E27FC236}">
                <a16:creationId xmlns:a16="http://schemas.microsoft.com/office/drawing/2014/main" id="{88494C28-2E88-4EF2-8003-69282F36D3E7}"/>
              </a:ext>
            </a:extLst>
          </p:cNvPr>
          <p:cNvSpPr>
            <a:spLocks noGrp="1"/>
          </p:cNvSpPr>
          <p:nvPr>
            <p:ph type="pic" sz="quarter" idx="17"/>
          </p:nvPr>
        </p:nvSpPr>
        <p:spPr>
          <a:xfrm>
            <a:off x="4187849" y="1268414"/>
            <a:ext cx="3816252"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16" name="Textplatzhalter 5">
            <a:extLst>
              <a:ext uri="{FF2B5EF4-FFF2-40B4-BE49-F238E27FC236}">
                <a16:creationId xmlns:a16="http://schemas.microsoft.com/office/drawing/2014/main" id="{D82806B4-4F16-4DE9-B47F-6776A74DE4D4}"/>
              </a:ext>
            </a:extLst>
          </p:cNvPr>
          <p:cNvSpPr>
            <a:spLocks noGrp="1"/>
          </p:cNvSpPr>
          <p:nvPr>
            <p:ph type="body" sz="quarter" idx="18" hasCustomPrompt="1"/>
          </p:nvPr>
        </p:nvSpPr>
        <p:spPr>
          <a:xfrm>
            <a:off x="479328" y="5979902"/>
            <a:ext cx="3456434"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
        <p:nvSpPr>
          <p:cNvPr id="17" name="Textplatzhalter 5">
            <a:extLst>
              <a:ext uri="{FF2B5EF4-FFF2-40B4-BE49-F238E27FC236}">
                <a16:creationId xmlns:a16="http://schemas.microsoft.com/office/drawing/2014/main" id="{4F1E8E74-1A74-43D2-B934-82AD3CFA698E}"/>
              </a:ext>
            </a:extLst>
          </p:cNvPr>
          <p:cNvSpPr>
            <a:spLocks noGrp="1"/>
          </p:cNvSpPr>
          <p:nvPr>
            <p:ph type="body" sz="quarter" idx="19" hasCustomPrompt="1"/>
          </p:nvPr>
        </p:nvSpPr>
        <p:spPr>
          <a:xfrm>
            <a:off x="4367809" y="5979902"/>
            <a:ext cx="3456435"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
        <p:nvSpPr>
          <p:cNvPr id="18" name="Textplatzhalter 5">
            <a:extLst>
              <a:ext uri="{FF2B5EF4-FFF2-40B4-BE49-F238E27FC236}">
                <a16:creationId xmlns:a16="http://schemas.microsoft.com/office/drawing/2014/main" id="{609A1C75-6C9B-4A1A-B088-15C0122DF910}"/>
              </a:ext>
            </a:extLst>
          </p:cNvPr>
          <p:cNvSpPr>
            <a:spLocks noGrp="1"/>
          </p:cNvSpPr>
          <p:nvPr>
            <p:ph type="body" sz="quarter" idx="20" hasCustomPrompt="1"/>
          </p:nvPr>
        </p:nvSpPr>
        <p:spPr>
          <a:xfrm>
            <a:off x="8328250" y="5979902"/>
            <a:ext cx="3384327"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2608042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ollflächiges Bild">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0" y="1"/>
            <a:ext cx="12192000" cy="6858000"/>
          </a:xfrm>
          <a:noFill/>
        </p:spPr>
        <p:txBody>
          <a:bodyPr lIns="108000" tIns="648000" rIns="108000" bIns="72000" anchor="ctr"/>
          <a:lstStyle>
            <a:lvl1pPr algn="ctr">
              <a:defRPr sz="1400" b="0">
                <a:latin typeface="+mn-lt"/>
              </a:defRPr>
            </a:lvl1pPr>
          </a:lstStyle>
          <a:p>
            <a:r>
              <a:rPr lang="de-DE"/>
              <a:t>Bild durch Klicken auf Symbol hinzufügen</a:t>
            </a:r>
            <a:endParaRPr lang="de-CH" dirty="0"/>
          </a:p>
        </p:txBody>
      </p:sp>
      <p:sp>
        <p:nvSpPr>
          <p:cNvPr id="6" name="Textplatzhalter 5">
            <a:extLst>
              <a:ext uri="{FF2B5EF4-FFF2-40B4-BE49-F238E27FC236}">
                <a16:creationId xmlns:a16="http://schemas.microsoft.com/office/drawing/2014/main" id="{A5771586-04B1-4907-B6D1-BB8BA32E29E6}"/>
              </a:ext>
            </a:extLst>
          </p:cNvPr>
          <p:cNvSpPr>
            <a:spLocks noGrp="1"/>
          </p:cNvSpPr>
          <p:nvPr>
            <p:ph type="body" sz="quarter" idx="15" hasCustomPrompt="1"/>
          </p:nvPr>
        </p:nvSpPr>
        <p:spPr>
          <a:xfrm>
            <a:off x="215803" y="6600613"/>
            <a:ext cx="11233248"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1847986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3" name="Medienplatzhalter 2">
            <a:extLst>
              <a:ext uri="{FF2B5EF4-FFF2-40B4-BE49-F238E27FC236}">
                <a16:creationId xmlns:a16="http://schemas.microsoft.com/office/drawing/2014/main" id="{386E4BF3-CED8-419A-8B8F-D0EFFE885B86}"/>
              </a:ext>
            </a:extLst>
          </p:cNvPr>
          <p:cNvSpPr>
            <a:spLocks noGrp="1"/>
          </p:cNvSpPr>
          <p:nvPr>
            <p:ph type="media" sz="quarter" idx="10"/>
          </p:nvPr>
        </p:nvSpPr>
        <p:spPr>
          <a:xfrm>
            <a:off x="1" y="0"/>
            <a:ext cx="12192000" cy="6858000"/>
          </a:xfrm>
          <a:solidFill>
            <a:schemeClr val="bg1"/>
          </a:solidFill>
        </p:spPr>
        <p:txBody>
          <a:bodyPr lIns="108000" tIns="648000" rIns="108000" bIns="72000" anchor="ctr" anchorCtr="0"/>
          <a:lstStyle>
            <a:lvl1pPr algn="ctr">
              <a:defRPr sz="1400"/>
            </a:lvl1pPr>
          </a:lstStyle>
          <a:p>
            <a:r>
              <a:rPr lang="de-DE"/>
              <a:t>Mediaclip durch Klicken auf Symbol hinzufügen</a:t>
            </a:r>
            <a:endParaRPr lang="de-CH" dirty="0"/>
          </a:p>
        </p:txBody>
      </p:sp>
    </p:spTree>
    <p:extLst>
      <p:ext uri="{BB962C8B-B14F-4D97-AF65-F5344CB8AC3E}">
        <p14:creationId xmlns:p14="http://schemas.microsoft.com/office/powerpoint/2010/main" val="4005446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6" name="Datumsplatzhalter 5"/>
          <p:cNvSpPr>
            <a:spLocks noGrp="1"/>
          </p:cNvSpPr>
          <p:nvPr>
            <p:ph type="dt" sz="half" idx="10"/>
          </p:nvPr>
        </p:nvSpPr>
        <p:spPr/>
        <p:txBody>
          <a:bodyPr/>
          <a:lstStyle/>
          <a:p>
            <a:fld id="{D3F97B86-588C-4DAE-A536-24038FC38615}" type="datetime6">
              <a:rPr lang="de-CH" smtClean="0"/>
              <a:t>Juli 21</a:t>
            </a:fld>
            <a:endParaRPr lang="de-CH" dirty="0"/>
          </a:p>
        </p:txBody>
      </p:sp>
      <p:sp>
        <p:nvSpPr>
          <p:cNvPr id="7" name="Fußzeilenplatzhalter 6"/>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8" name="Foliennummernplatzhalter 7"/>
          <p:cNvSpPr>
            <a:spLocks noGrp="1"/>
          </p:cNvSpPr>
          <p:nvPr>
            <p:ph type="sldNum" sz="quarter" idx="12"/>
          </p:nvPr>
        </p:nvSpPr>
        <p:spPr/>
        <p:txBody>
          <a:bodyPr/>
          <a:lstStyle/>
          <a:p>
            <a:fld id="{442AD375-037F-43D0-B059-5172DA06796A}" type="slidenum">
              <a:rPr lang="de-CH" smtClean="0"/>
              <a:pPr/>
              <a:t>‹Nr.›</a:t>
            </a:fld>
            <a:endParaRPr lang="de-CH" dirty="0"/>
          </a:p>
        </p:txBody>
      </p:sp>
      <p:sp>
        <p:nvSpPr>
          <p:cNvPr id="9" name="Textplatzhalter 9">
            <a:extLst>
              <a:ext uri="{FF2B5EF4-FFF2-40B4-BE49-F238E27FC236}">
                <a16:creationId xmlns:a16="http://schemas.microsoft.com/office/drawing/2014/main" id="{261D35C5-A6E7-4720-8735-6A0070B90502}"/>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Tree>
    <p:extLst>
      <p:ext uri="{BB962C8B-B14F-4D97-AF65-F5344CB8AC3E}">
        <p14:creationId xmlns:p14="http://schemas.microsoft.com/office/powerpoint/2010/main" val="38379844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fld id="{284E101B-7FCC-4FBA-9CB9-7A558B020E95}" type="datetime6">
              <a:rPr lang="de-CH" smtClean="0"/>
              <a:t>Juli 21</a:t>
            </a:fld>
            <a:endParaRPr lang="de-CH" dirty="0"/>
          </a:p>
        </p:txBody>
      </p:sp>
      <p:sp>
        <p:nvSpPr>
          <p:cNvPr id="6" name="Fußzeilenplatzhalter 5"/>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7" name="Foliennummernplatzhalter 6"/>
          <p:cNvSpPr>
            <a:spLocks noGrp="1"/>
          </p:cNvSpPr>
          <p:nvPr>
            <p:ph type="sldNum" sz="quarter" idx="12"/>
          </p:nvPr>
        </p:nvSpPr>
        <p:spPr/>
        <p:txBody>
          <a:body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2844798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pitelfolie Emerald Green">
    <p:bg>
      <p:bgPr>
        <a:solidFill>
          <a:schemeClr val="accent2"/>
        </a:solidFill>
        <a:effectLst/>
      </p:bgPr>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4" name="Titel 1">
            <a:extLst>
              <a:ext uri="{FF2B5EF4-FFF2-40B4-BE49-F238E27FC236}">
                <a16:creationId xmlns:a16="http://schemas.microsoft.com/office/drawing/2014/main" id="{D92216B5-312A-4C8E-B427-A6C5702BAF57}"/>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1812803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Stand- und Pausenfolie Emerald Green">
    <p:bg>
      <p:bgPr>
        <a:solidFill>
          <a:schemeClr val="accent2"/>
        </a:solidFill>
        <a:effectLst/>
      </p:bgPr>
    </p:bg>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52903E89-F4BE-4EE4-9AD4-06079FEB6C96}"/>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2210062" y="-233363"/>
            <a:ext cx="7535885" cy="7405277"/>
          </a:xfrm>
          <a:prstGeom prst="rect">
            <a:avLst/>
          </a:prstGeom>
        </p:spPr>
      </p:pic>
    </p:spTree>
    <p:extLst>
      <p:ext uri="{BB962C8B-B14F-4D97-AF65-F5344CB8AC3E}">
        <p14:creationId xmlns:p14="http://schemas.microsoft.com/office/powerpoint/2010/main" val="36010633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Stand- und Pausenfolie Sapphire Purple">
    <p:bg>
      <p:bgPr>
        <a:solidFill>
          <a:schemeClr val="accent6"/>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3B7FE8D5-19BE-4FE3-8E7B-41F3F1C090FB}"/>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2210062" y="-233363"/>
            <a:ext cx="7535885" cy="7405277"/>
          </a:xfrm>
          <a:prstGeom prst="rect">
            <a:avLst/>
          </a:prstGeom>
        </p:spPr>
      </p:pic>
    </p:spTree>
    <p:extLst>
      <p:ext uri="{BB962C8B-B14F-4D97-AF65-F5344CB8AC3E}">
        <p14:creationId xmlns:p14="http://schemas.microsoft.com/office/powerpoint/2010/main" val="6366248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Stand- und Pausenfolie Coral Red">
    <p:bg>
      <p:bgPr>
        <a:solidFill>
          <a:schemeClr val="accent4"/>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8BF5A8A8-9A12-429C-9AAF-252CDAA99DC1}"/>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2210062" y="-233363"/>
            <a:ext cx="7535885" cy="7405277"/>
          </a:xfrm>
          <a:prstGeom prst="rect">
            <a:avLst/>
          </a:prstGeom>
        </p:spPr>
      </p:pic>
    </p:spTree>
    <p:extLst>
      <p:ext uri="{BB962C8B-B14F-4D97-AF65-F5344CB8AC3E}">
        <p14:creationId xmlns:p14="http://schemas.microsoft.com/office/powerpoint/2010/main" val="2924146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Pr>
        <a:solidFill>
          <a:schemeClr val="accent2"/>
        </a:solidFill>
        <a:effectLst/>
      </p:bgPr>
    </p:bg>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F729DD23-D45F-4D0C-B5BD-BC5BCF4F1FA2}"/>
              </a:ext>
            </a:extLst>
          </p:cNvPr>
          <p:cNvSpPr>
            <a:spLocks noGrp="1"/>
          </p:cNvSpPr>
          <p:nvPr>
            <p:ph type="body" sz="quarter" idx="13" hasCustomPrompt="1"/>
          </p:nvPr>
        </p:nvSpPr>
        <p:spPr>
          <a:xfrm>
            <a:off x="2424113" y="5275651"/>
            <a:ext cx="5256212" cy="216495"/>
          </a:xfrm>
        </p:spPr>
        <p:txBody>
          <a:bodyPr/>
          <a:lstStyle>
            <a:lvl1pPr>
              <a:defRPr sz="1600" b="0">
                <a:solidFill>
                  <a:schemeClr val="bg1"/>
                </a:solidFill>
                <a:latin typeface="+mj-lt"/>
              </a:defRPr>
            </a:lvl1pPr>
          </a:lstStyle>
          <a:p>
            <a:pPr lvl="0"/>
            <a:r>
              <a:rPr lang="de-DE" dirty="0"/>
              <a:t>Untertitel, Datum</a:t>
            </a:r>
            <a:endParaRPr lang="de-CH" dirty="0"/>
          </a:p>
        </p:txBody>
      </p:sp>
      <p:sp>
        <p:nvSpPr>
          <p:cNvPr id="11" name="Textplatzhalter 4">
            <a:extLst>
              <a:ext uri="{FF2B5EF4-FFF2-40B4-BE49-F238E27FC236}">
                <a16:creationId xmlns:a16="http://schemas.microsoft.com/office/drawing/2014/main" id="{876D6DAA-1047-4974-AA8E-3228CEFCB9F8}"/>
              </a:ext>
            </a:extLst>
          </p:cNvPr>
          <p:cNvSpPr>
            <a:spLocks noGrp="1"/>
          </p:cNvSpPr>
          <p:nvPr>
            <p:ph type="body" sz="quarter" idx="14" hasCustomPrompt="1"/>
          </p:nvPr>
        </p:nvSpPr>
        <p:spPr>
          <a:xfrm>
            <a:off x="2424113" y="5516762"/>
            <a:ext cx="5256212" cy="216495"/>
          </a:xfrm>
        </p:spPr>
        <p:txBody>
          <a:bodyPr/>
          <a:lstStyle>
            <a:lvl1pPr>
              <a:defRPr sz="1600" b="0">
                <a:solidFill>
                  <a:schemeClr val="accent1"/>
                </a:solidFill>
                <a:latin typeface="+mj-lt"/>
              </a:defRPr>
            </a:lvl1pPr>
          </a:lstStyle>
          <a:p>
            <a:pPr lvl="0"/>
            <a:r>
              <a:rPr lang="de-DE" dirty="0"/>
              <a:t>Vorname Name</a:t>
            </a:r>
            <a:endParaRPr lang="de-CH" dirty="0"/>
          </a:p>
        </p:txBody>
      </p:sp>
      <p:sp>
        <p:nvSpPr>
          <p:cNvPr id="12" name="Titel 1">
            <a:extLst>
              <a:ext uri="{FF2B5EF4-FFF2-40B4-BE49-F238E27FC236}">
                <a16:creationId xmlns:a16="http://schemas.microsoft.com/office/drawing/2014/main" id="{D6E68667-9659-405D-AEE3-A48838EE2B4B}"/>
              </a:ext>
            </a:extLst>
          </p:cNvPr>
          <p:cNvSpPr>
            <a:spLocks noGrp="1"/>
          </p:cNvSpPr>
          <p:nvPr>
            <p:ph type="ctrTitle" hasCustomPrompt="1"/>
          </p:nvPr>
        </p:nvSpPr>
        <p:spPr>
          <a:xfrm>
            <a:off x="2363190" y="1340768"/>
            <a:ext cx="9349434" cy="2270417"/>
          </a:xfrm>
        </p:spPr>
        <p:txBody>
          <a:bodyPr anchor="b"/>
          <a:lstStyle>
            <a:lvl1pPr algn="l">
              <a:lnSpc>
                <a:spcPct val="85000"/>
              </a:lnSpc>
              <a:defRPr sz="12001" b="0" spc="-100" baseline="0">
                <a:solidFill>
                  <a:schemeClr val="bg1"/>
                </a:solidFill>
                <a:latin typeface="+mj-lt"/>
              </a:defRPr>
            </a:lvl1pPr>
          </a:lstStyle>
          <a:p>
            <a:r>
              <a:rPr lang="de-CH" dirty="0"/>
              <a:t>Schlusstext</a:t>
            </a:r>
          </a:p>
        </p:txBody>
      </p:sp>
      <p:sp>
        <p:nvSpPr>
          <p:cNvPr id="8" name="Textfeld 7">
            <a:extLst>
              <a:ext uri="{FF2B5EF4-FFF2-40B4-BE49-F238E27FC236}">
                <a16:creationId xmlns:a16="http://schemas.microsoft.com/office/drawing/2014/main" id="{A5F72D96-40E5-48FF-AE63-82C5F402A441}"/>
              </a:ext>
            </a:extLst>
          </p:cNvPr>
          <p:cNvSpPr txBox="1"/>
          <p:nvPr userDrawn="1"/>
        </p:nvSpPr>
        <p:spPr>
          <a:xfrm>
            <a:off x="2412239" y="486573"/>
            <a:ext cx="1871686" cy="376385"/>
          </a:xfrm>
          <a:prstGeom prst="rect">
            <a:avLst/>
          </a:prstGeom>
          <a:noFill/>
        </p:spPr>
        <p:txBody>
          <a:bodyPr wrap="square" lIns="0" tIns="0" rIns="0" bIns="0" rtlCol="0">
            <a:spAutoFit/>
          </a:bodyPr>
          <a:lstStyle/>
          <a:p>
            <a:pPr>
              <a:lnSpc>
                <a:spcPct val="128000"/>
              </a:lnSpc>
            </a:pPr>
            <a:r>
              <a:rPr lang="de-CH" sz="1000" spc="19" baseline="0" dirty="0">
                <a:solidFill>
                  <a:schemeClr val="bg1"/>
                </a:solidFill>
              </a:rPr>
              <a:t>Beratungsstelle für</a:t>
            </a:r>
          </a:p>
          <a:p>
            <a:pPr>
              <a:lnSpc>
                <a:spcPct val="128000"/>
              </a:lnSpc>
            </a:pPr>
            <a:r>
              <a:rPr lang="de-CH" sz="1000" spc="19" baseline="0" dirty="0">
                <a:solidFill>
                  <a:schemeClr val="bg1"/>
                </a:solidFill>
              </a:rPr>
              <a:t>Unfallverhütung</a:t>
            </a:r>
          </a:p>
        </p:txBody>
      </p:sp>
      <p:sp>
        <p:nvSpPr>
          <p:cNvPr id="9" name="Textfeld 8">
            <a:extLst>
              <a:ext uri="{FF2B5EF4-FFF2-40B4-BE49-F238E27FC236}">
                <a16:creationId xmlns:a16="http://schemas.microsoft.com/office/drawing/2014/main" id="{20A880BB-62E1-482E-9276-C48A06A2F306}"/>
              </a:ext>
            </a:extLst>
          </p:cNvPr>
          <p:cNvSpPr txBox="1"/>
          <p:nvPr userDrawn="1"/>
        </p:nvSpPr>
        <p:spPr>
          <a:xfrm>
            <a:off x="4321820" y="488444"/>
            <a:ext cx="1871686" cy="375872"/>
          </a:xfrm>
          <a:prstGeom prst="rect">
            <a:avLst/>
          </a:prstGeom>
          <a:noFill/>
        </p:spPr>
        <p:txBody>
          <a:bodyPr wrap="square" lIns="0" tIns="0" rIns="0" bIns="0" rtlCol="0">
            <a:spAutoFit/>
          </a:bodyPr>
          <a:lstStyle/>
          <a:p>
            <a:pPr>
              <a:lnSpc>
                <a:spcPct val="128000"/>
              </a:lnSpc>
            </a:pPr>
            <a:r>
              <a:rPr lang="nb-NO" sz="1000" spc="19" baseline="0" dirty="0">
                <a:solidFill>
                  <a:schemeClr val="bg1"/>
                </a:solidFill>
              </a:rPr>
              <a:t>Hodlerstrasse 5a, 3011 Bern</a:t>
            </a:r>
          </a:p>
          <a:p>
            <a:pPr>
              <a:lnSpc>
                <a:spcPct val="128000"/>
              </a:lnSpc>
            </a:pPr>
            <a:r>
              <a:rPr lang="nb-NO" sz="1000" spc="19" baseline="0" dirty="0">
                <a:solidFill>
                  <a:schemeClr val="bg1"/>
                </a:solidFill>
              </a:rPr>
              <a:t>info@bfu.ch bfu.ch</a:t>
            </a:r>
            <a:endParaRPr lang="de-CH" sz="1000" spc="19" baseline="0" dirty="0">
              <a:solidFill>
                <a:schemeClr val="bg1"/>
              </a:solidFill>
            </a:endParaRPr>
          </a:p>
        </p:txBody>
      </p:sp>
      <p:pic>
        <p:nvPicPr>
          <p:cNvPr id="10" name="Grafik 9">
            <a:extLst>
              <a:ext uri="{FF2B5EF4-FFF2-40B4-BE49-F238E27FC236}">
                <a16:creationId xmlns:a16="http://schemas.microsoft.com/office/drawing/2014/main" id="{E3533E18-5BFC-4932-8E12-BB7BEFC382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4"/>
            <a:ext cx="958898" cy="938004"/>
          </a:xfrm>
          <a:prstGeom prst="rect">
            <a:avLst/>
          </a:prstGeom>
        </p:spPr>
      </p:pic>
    </p:spTree>
    <p:extLst>
      <p:ext uri="{BB962C8B-B14F-4D97-AF65-F5344CB8AC3E}">
        <p14:creationId xmlns:p14="http://schemas.microsoft.com/office/powerpoint/2010/main" val="42654957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elfolie s/w">
    <p:bg>
      <p:bgRef idx="1001">
        <a:schemeClr val="bg1"/>
      </p:bgRef>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tx2"/>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9" name="Textfeld 8">
            <a:extLst>
              <a:ext uri="{FF2B5EF4-FFF2-40B4-BE49-F238E27FC236}">
                <a16:creationId xmlns:a16="http://schemas.microsoft.com/office/drawing/2014/main" id="{D659161B-1D6A-424A-BBB6-26ED9DBCC42B}"/>
              </a:ext>
            </a:extLst>
          </p:cNvPr>
          <p:cNvSpPr txBox="1"/>
          <p:nvPr userDrawn="1"/>
        </p:nvSpPr>
        <p:spPr>
          <a:xfrm>
            <a:off x="2412239" y="486573"/>
            <a:ext cx="1871686" cy="376385"/>
          </a:xfrm>
          <a:prstGeom prst="rect">
            <a:avLst/>
          </a:prstGeom>
          <a:noFill/>
        </p:spPr>
        <p:txBody>
          <a:bodyPr wrap="square" lIns="0" tIns="0" rIns="0" bIns="0" rtlCol="0">
            <a:spAutoFit/>
          </a:bodyPr>
          <a:lstStyle/>
          <a:p>
            <a:pPr>
              <a:lnSpc>
                <a:spcPct val="128000"/>
              </a:lnSpc>
            </a:pPr>
            <a:r>
              <a:rPr lang="de-CH" sz="1000" spc="19" baseline="0" dirty="0">
                <a:solidFill>
                  <a:schemeClr val="tx1"/>
                </a:solidFill>
              </a:rPr>
              <a:t>Beratungsstelle für</a:t>
            </a:r>
          </a:p>
          <a:p>
            <a:pPr>
              <a:lnSpc>
                <a:spcPct val="128000"/>
              </a:lnSpc>
            </a:pPr>
            <a:r>
              <a:rPr lang="de-CH" sz="1000" spc="19" baseline="0" dirty="0">
                <a:solidFill>
                  <a:schemeClr val="tx1"/>
                </a:solidFill>
              </a:rPr>
              <a:t>Unfallverhütung</a:t>
            </a:r>
          </a:p>
        </p:txBody>
      </p:sp>
      <p:sp>
        <p:nvSpPr>
          <p:cNvPr id="10" name="Textfeld 9">
            <a:extLst>
              <a:ext uri="{FF2B5EF4-FFF2-40B4-BE49-F238E27FC236}">
                <a16:creationId xmlns:a16="http://schemas.microsoft.com/office/drawing/2014/main" id="{B0C37700-58CB-42BE-9C12-D222F1036F46}"/>
              </a:ext>
            </a:extLst>
          </p:cNvPr>
          <p:cNvSpPr txBox="1"/>
          <p:nvPr userDrawn="1"/>
        </p:nvSpPr>
        <p:spPr>
          <a:xfrm>
            <a:off x="4321820" y="488444"/>
            <a:ext cx="1871686" cy="375872"/>
          </a:xfrm>
          <a:prstGeom prst="rect">
            <a:avLst/>
          </a:prstGeom>
          <a:noFill/>
        </p:spPr>
        <p:txBody>
          <a:bodyPr wrap="square" lIns="0" tIns="0" rIns="0" bIns="0" rtlCol="0">
            <a:spAutoFit/>
          </a:bodyPr>
          <a:lstStyle/>
          <a:p>
            <a:pPr>
              <a:lnSpc>
                <a:spcPct val="128000"/>
              </a:lnSpc>
            </a:pPr>
            <a:r>
              <a:rPr lang="nb-NO" sz="1000" spc="19" baseline="0" dirty="0">
                <a:solidFill>
                  <a:schemeClr val="tx1"/>
                </a:solidFill>
              </a:rPr>
              <a:t>Hodlerstrasse 5a, 3011 Bern</a:t>
            </a:r>
          </a:p>
          <a:p>
            <a:pPr>
              <a:lnSpc>
                <a:spcPct val="128000"/>
              </a:lnSpc>
            </a:pPr>
            <a:r>
              <a:rPr lang="nb-NO" sz="1000" spc="19" baseline="0" dirty="0">
                <a:solidFill>
                  <a:schemeClr val="tx1"/>
                </a:solidFill>
              </a:rPr>
              <a:t>info@bfu.ch bfu.ch</a:t>
            </a:r>
            <a:endParaRPr lang="de-CH" sz="1000" spc="19" baseline="0" dirty="0">
              <a:solidFill>
                <a:schemeClr val="tx1"/>
              </a:solidFill>
            </a:endParaRPr>
          </a:p>
        </p:txBody>
      </p:sp>
      <p:pic>
        <p:nvPicPr>
          <p:cNvPr id="12" name="Grafik 11">
            <a:extLst>
              <a:ext uri="{FF2B5EF4-FFF2-40B4-BE49-F238E27FC236}">
                <a16:creationId xmlns:a16="http://schemas.microsoft.com/office/drawing/2014/main" id="{33D9D856-0915-4E43-9686-F535902842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5"/>
            <a:ext cx="958898" cy="938003"/>
          </a:xfrm>
          <a:prstGeom prst="rect">
            <a:avLst/>
          </a:prstGeom>
        </p:spPr>
      </p:pic>
      <p:sp>
        <p:nvSpPr>
          <p:cNvPr id="13" name="Titel 1">
            <a:extLst>
              <a:ext uri="{FF2B5EF4-FFF2-40B4-BE49-F238E27FC236}">
                <a16:creationId xmlns:a16="http://schemas.microsoft.com/office/drawing/2014/main" id="{0908970A-BF4B-4F45-98D3-7830E2CFE6F5}"/>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tx1"/>
                </a:solidFill>
                <a:latin typeface="+mj-lt"/>
              </a:defRPr>
            </a:lvl1pPr>
          </a:lstStyle>
          <a:p>
            <a:r>
              <a:rPr lang="de-CH" dirty="0"/>
              <a:t>Titel</a:t>
            </a:r>
          </a:p>
        </p:txBody>
      </p:sp>
      <p:sp>
        <p:nvSpPr>
          <p:cNvPr id="14" name="Textplatzhalter 4">
            <a:extLst>
              <a:ext uri="{FF2B5EF4-FFF2-40B4-BE49-F238E27FC236}">
                <a16:creationId xmlns:a16="http://schemas.microsoft.com/office/drawing/2014/main" id="{65FA6607-B78C-41E5-B085-09B4A5C4D0E5}"/>
              </a:ext>
            </a:extLst>
          </p:cNvPr>
          <p:cNvSpPr>
            <a:spLocks noGrp="1"/>
          </p:cNvSpPr>
          <p:nvPr>
            <p:ph type="body" sz="quarter" idx="13" hasCustomPrompt="1"/>
          </p:nvPr>
        </p:nvSpPr>
        <p:spPr>
          <a:xfrm>
            <a:off x="2424113" y="1328137"/>
            <a:ext cx="9288512" cy="216495"/>
          </a:xfrm>
        </p:spPr>
        <p:txBody>
          <a:bodyPr/>
          <a:lstStyle>
            <a:lvl1pPr>
              <a:defRPr sz="1600" b="0">
                <a:solidFill>
                  <a:schemeClr val="tx1"/>
                </a:solidFill>
                <a:latin typeface="+mj-lt"/>
              </a:defRPr>
            </a:lvl1pPr>
          </a:lstStyle>
          <a:p>
            <a:pPr lvl="0"/>
            <a:r>
              <a:rPr lang="de-DE" dirty="0"/>
              <a:t>Datum, Untertitel</a:t>
            </a:r>
            <a:endParaRPr lang="de-CH" dirty="0"/>
          </a:p>
        </p:txBody>
      </p:sp>
      <p:sp>
        <p:nvSpPr>
          <p:cNvPr id="15" name="Textplatzhalter 4">
            <a:extLst>
              <a:ext uri="{FF2B5EF4-FFF2-40B4-BE49-F238E27FC236}">
                <a16:creationId xmlns:a16="http://schemas.microsoft.com/office/drawing/2014/main" id="{C1E841B1-281F-448A-AFFF-4AEE0590BD4E}"/>
              </a:ext>
            </a:extLst>
          </p:cNvPr>
          <p:cNvSpPr>
            <a:spLocks noGrp="1"/>
          </p:cNvSpPr>
          <p:nvPr>
            <p:ph type="body" sz="quarter" idx="14" hasCustomPrompt="1"/>
          </p:nvPr>
        </p:nvSpPr>
        <p:spPr>
          <a:xfrm>
            <a:off x="2424113" y="1593753"/>
            <a:ext cx="9288512" cy="216495"/>
          </a:xfrm>
        </p:spPr>
        <p:txBody>
          <a:bodyPr/>
          <a:lstStyle>
            <a:lvl1pPr>
              <a:defRPr sz="1600" b="0">
                <a:solidFill>
                  <a:schemeClr val="tx2"/>
                </a:solidFill>
                <a:latin typeface="+mj-lt"/>
              </a:defRPr>
            </a:lvl1pPr>
          </a:lstStyle>
          <a:p>
            <a:pPr lvl="0"/>
            <a:r>
              <a:rPr lang="de-DE" dirty="0"/>
              <a:t>Vorname Name</a:t>
            </a:r>
            <a:endParaRPr lang="de-CH" dirty="0"/>
          </a:p>
        </p:txBody>
      </p:sp>
    </p:spTree>
    <p:extLst>
      <p:ext uri="{BB962C8B-B14F-4D97-AF65-F5344CB8AC3E}">
        <p14:creationId xmlns:p14="http://schemas.microsoft.com/office/powerpoint/2010/main" val="106606291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Kapitelfolie Lagoon Turquoise">
    <p:bg>
      <p:bgPr>
        <a:solidFill>
          <a:srgbClr val="00848E"/>
        </a:solidFill>
        <a:effectLst/>
      </p:bgPr>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4" name="Titel 1">
            <a:extLst>
              <a:ext uri="{FF2B5EF4-FFF2-40B4-BE49-F238E27FC236}">
                <a16:creationId xmlns:a16="http://schemas.microsoft.com/office/drawing/2014/main" id="{87AE3CFE-92B9-41C8-A7D1-5E938CED5D57}"/>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3926789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folie Calypso Blue">
    <p:bg>
      <p:bgPr>
        <a:solidFill>
          <a:srgbClr val="286078"/>
        </a:solidFill>
        <a:effectLst/>
      </p:bgPr>
    </p:bg>
    <p:spTree>
      <p:nvGrpSpPr>
        <p:cNvPr id="1" name=""/>
        <p:cNvGrpSpPr/>
        <p:nvPr/>
      </p:nvGrpSpPr>
      <p:grpSpPr>
        <a:xfrm>
          <a:off x="0" y="0"/>
          <a:ext cx="0" cy="0"/>
          <a:chOff x="0" y="0"/>
          <a:chExt cx="0" cy="0"/>
        </a:xfrm>
      </p:grpSpPr>
      <p:sp>
        <p:nvSpPr>
          <p:cNvPr id="5" name="Untertitel 2">
            <a:extLst>
              <a:ext uri="{FF2B5EF4-FFF2-40B4-BE49-F238E27FC236}">
                <a16:creationId xmlns:a16="http://schemas.microsoft.com/office/drawing/2014/main" id="{AE8F4AD7-27AC-4AE9-8B87-596BEA8B9D8E}"/>
              </a:ext>
            </a:extLst>
          </p:cNvPr>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rgbClr val="6EB2D0"/>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6" name="Titel 1">
            <a:extLst>
              <a:ext uri="{FF2B5EF4-FFF2-40B4-BE49-F238E27FC236}">
                <a16:creationId xmlns:a16="http://schemas.microsoft.com/office/drawing/2014/main" id="{A035E17E-BB71-46D6-8738-B2E4E8F4174D}"/>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1116526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Kapitelfolie Sapphire Purple">
    <p:bg>
      <p:bgPr>
        <a:solidFill>
          <a:schemeClr val="accent6"/>
        </a:solidFill>
        <a:effectLst/>
      </p:bgPr>
    </p:bg>
    <p:spTree>
      <p:nvGrpSpPr>
        <p:cNvPr id="1" name=""/>
        <p:cNvGrpSpPr/>
        <p:nvPr/>
      </p:nvGrpSpPr>
      <p:grpSpPr>
        <a:xfrm>
          <a:off x="0" y="0"/>
          <a:ext cx="0" cy="0"/>
          <a:chOff x="0" y="0"/>
          <a:chExt cx="0" cy="0"/>
        </a:xfrm>
      </p:grpSpPr>
      <p:sp>
        <p:nvSpPr>
          <p:cNvPr id="5" name="Untertitel 2">
            <a:extLst>
              <a:ext uri="{FF2B5EF4-FFF2-40B4-BE49-F238E27FC236}">
                <a16:creationId xmlns:a16="http://schemas.microsoft.com/office/drawing/2014/main" id="{0FFF0BB0-0919-413D-A3F8-CD55659AD1D9}"/>
              </a:ext>
            </a:extLst>
          </p:cNvPr>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5"/>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6" name="Titel 1">
            <a:extLst>
              <a:ext uri="{FF2B5EF4-FFF2-40B4-BE49-F238E27FC236}">
                <a16:creationId xmlns:a16="http://schemas.microsoft.com/office/drawing/2014/main" id="{991018FF-986B-4963-9DB5-1AE73DD046F5}"/>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659317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ighlight / Keyword Coral Red">
    <p:bg>
      <p:bgPr>
        <a:solidFill>
          <a:schemeClr val="accent4"/>
        </a:solidFill>
        <a:effectLst/>
      </p:bgPr>
    </p:bg>
    <p:spTree>
      <p:nvGrpSpPr>
        <p:cNvPr id="1" name=""/>
        <p:cNvGrpSpPr/>
        <p:nvPr/>
      </p:nvGrpSpPr>
      <p:grpSpPr>
        <a:xfrm>
          <a:off x="0" y="0"/>
          <a:ext cx="0" cy="0"/>
          <a:chOff x="0" y="0"/>
          <a:chExt cx="0" cy="0"/>
        </a:xfrm>
      </p:grpSpPr>
      <p:sp>
        <p:nvSpPr>
          <p:cNvPr id="5" name="Untertitel 2">
            <a:extLst>
              <a:ext uri="{FF2B5EF4-FFF2-40B4-BE49-F238E27FC236}">
                <a16:creationId xmlns:a16="http://schemas.microsoft.com/office/drawing/2014/main" id="{0FFF0BB0-0919-413D-A3F8-CD55659AD1D9}"/>
              </a:ext>
            </a:extLst>
          </p:cNvPr>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3"/>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Keyword</a:t>
            </a:r>
            <a:endParaRPr lang="de-CH" dirty="0"/>
          </a:p>
        </p:txBody>
      </p:sp>
      <p:sp>
        <p:nvSpPr>
          <p:cNvPr id="6" name="Titel 1">
            <a:extLst>
              <a:ext uri="{FF2B5EF4-FFF2-40B4-BE49-F238E27FC236}">
                <a16:creationId xmlns:a16="http://schemas.microsoft.com/office/drawing/2014/main" id="{03D90CA1-2D50-4052-9AEC-C2FDB5E4ED0A}"/>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Highlight</a:t>
            </a:r>
          </a:p>
        </p:txBody>
      </p:sp>
    </p:spTree>
    <p:extLst>
      <p:ext uri="{BB962C8B-B14F-4D97-AF65-F5344CB8AC3E}">
        <p14:creationId xmlns:p14="http://schemas.microsoft.com/office/powerpoint/2010/main" val="1015670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Lead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3" name="Inhaltsplatzhalter 2"/>
          <p:cNvSpPr>
            <a:spLocks noGrp="1"/>
          </p:cNvSpPr>
          <p:nvPr>
            <p:ph idx="1" hasCustomPrompt="1"/>
          </p:nvPr>
        </p:nvSpPr>
        <p:spPr>
          <a:xfrm>
            <a:off x="479377" y="1262064"/>
            <a:ext cx="11233248" cy="4914900"/>
          </a:xfrm>
        </p:spPr>
        <p:txBody>
          <a:bodyPr/>
          <a:lstStyle>
            <a:lvl1pPr>
              <a:defRPr sz="4400" b="0">
                <a:solidFill>
                  <a:schemeClr val="tx2"/>
                </a:solidFill>
                <a:latin typeface="+mj-lt"/>
              </a:defRPr>
            </a:lvl1pPr>
          </a:lstStyle>
          <a:p>
            <a:pPr lvl="0"/>
            <a:r>
              <a:rPr lang="de-CH" dirty="0" err="1"/>
              <a:t>Leadtext</a:t>
            </a:r>
            <a:r>
              <a:rPr lang="de-CH" dirty="0"/>
              <a:t> hinzufügen</a:t>
            </a:r>
          </a:p>
        </p:txBody>
      </p:sp>
      <p:sp>
        <p:nvSpPr>
          <p:cNvPr id="7" name="Datumsplatzhalter 6"/>
          <p:cNvSpPr>
            <a:spLocks noGrp="1"/>
          </p:cNvSpPr>
          <p:nvPr>
            <p:ph type="dt" sz="half" idx="10"/>
          </p:nvPr>
        </p:nvSpPr>
        <p:spPr/>
        <p:txBody>
          <a:bodyPr/>
          <a:lstStyle/>
          <a:p>
            <a:fld id="{D8F31102-7B90-4B07-9A4D-9563A707FDC6}" type="datetime6">
              <a:rPr lang="de-CH" smtClean="0"/>
              <a:t>Juli 21</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Tree>
    <p:extLst>
      <p:ext uri="{BB962C8B-B14F-4D97-AF65-F5344CB8AC3E}">
        <p14:creationId xmlns:p14="http://schemas.microsoft.com/office/powerpoint/2010/main" val="790303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3" name="Inhaltsplatzhalter 2"/>
          <p:cNvSpPr>
            <a:spLocks noGrp="1"/>
          </p:cNvSpPr>
          <p:nvPr>
            <p:ph idx="1"/>
          </p:nvPr>
        </p:nvSpPr>
        <p:spPr/>
        <p:txBody>
          <a:bodyPr/>
          <a:lstStyle>
            <a:lvl1pPr>
              <a:defRPr b="0"/>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Datumsplatzhalter 6"/>
          <p:cNvSpPr>
            <a:spLocks noGrp="1"/>
          </p:cNvSpPr>
          <p:nvPr>
            <p:ph type="dt" sz="half" idx="10"/>
          </p:nvPr>
        </p:nvSpPr>
        <p:spPr/>
        <p:txBody>
          <a:bodyPr/>
          <a:lstStyle/>
          <a:p>
            <a:fld id="{070CA1B2-87F2-400A-A543-5485279C832B}" type="datetime6">
              <a:rPr lang="de-CH" smtClean="0"/>
              <a:t>Juli 21</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Tree>
    <p:extLst>
      <p:ext uri="{BB962C8B-B14F-4D97-AF65-F5344CB8AC3E}">
        <p14:creationId xmlns:p14="http://schemas.microsoft.com/office/powerpoint/2010/main" val="479570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3" name="Inhaltsplatzhalter 2"/>
          <p:cNvSpPr>
            <a:spLocks noGrp="1"/>
          </p:cNvSpPr>
          <p:nvPr>
            <p:ph idx="1"/>
          </p:nvPr>
        </p:nvSpPr>
        <p:spPr>
          <a:xfrm>
            <a:off x="479376" y="1484784"/>
            <a:ext cx="5472610" cy="4692179"/>
          </a:xfrm>
        </p:spPr>
        <p:txBody>
          <a:bodyPr/>
          <a:lstStyle>
            <a:lvl1pPr>
              <a:defRPr b="0"/>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Datumsplatzhalter 6"/>
          <p:cNvSpPr>
            <a:spLocks noGrp="1"/>
          </p:cNvSpPr>
          <p:nvPr>
            <p:ph type="dt" sz="half" idx="10"/>
          </p:nvPr>
        </p:nvSpPr>
        <p:spPr/>
        <p:txBody>
          <a:bodyPr/>
          <a:lstStyle/>
          <a:p>
            <a:fld id="{88F22541-A9C1-4BE9-B7C6-48A51FA886F9}" type="datetime6">
              <a:rPr lang="de-CH" smtClean="0"/>
              <a:t>Juli 21</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2" name="Inhaltsplatzhalter 2">
            <a:extLst>
              <a:ext uri="{FF2B5EF4-FFF2-40B4-BE49-F238E27FC236}">
                <a16:creationId xmlns:a16="http://schemas.microsoft.com/office/drawing/2014/main" id="{C0ACC9E1-74C5-43FE-BB13-02E855ADA4FD}"/>
              </a:ext>
            </a:extLst>
          </p:cNvPr>
          <p:cNvSpPr>
            <a:spLocks noGrp="1"/>
          </p:cNvSpPr>
          <p:nvPr>
            <p:ph idx="14"/>
          </p:nvPr>
        </p:nvSpPr>
        <p:spPr>
          <a:xfrm>
            <a:off x="6239967" y="1484784"/>
            <a:ext cx="5472610" cy="4692179"/>
          </a:xfrm>
        </p:spPr>
        <p:txBody>
          <a:bodyPr/>
          <a:lstStyle>
            <a:lvl1pPr>
              <a:defRPr b="0"/>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Tree>
    <p:extLst>
      <p:ext uri="{BB962C8B-B14F-4D97-AF65-F5344CB8AC3E}">
        <p14:creationId xmlns:p14="http://schemas.microsoft.com/office/powerpoint/2010/main" val="966432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79377" y="365126"/>
            <a:ext cx="11233248" cy="315911"/>
          </a:xfrm>
          <a:prstGeom prst="rect">
            <a:avLst/>
          </a:prstGeom>
        </p:spPr>
        <p:txBody>
          <a:bodyPr vert="horz" lIns="0" tIns="0" rIns="0" bIns="0" rtlCol="0" anchor="t">
            <a:noAutofit/>
          </a:bodyPr>
          <a:lstStyle/>
          <a:p>
            <a:endParaRPr lang="de-CH" dirty="0"/>
          </a:p>
        </p:txBody>
      </p:sp>
      <p:sp>
        <p:nvSpPr>
          <p:cNvPr id="3" name="Textplatzhalter 2"/>
          <p:cNvSpPr>
            <a:spLocks noGrp="1"/>
          </p:cNvSpPr>
          <p:nvPr>
            <p:ph type="body" idx="1"/>
          </p:nvPr>
        </p:nvSpPr>
        <p:spPr>
          <a:xfrm>
            <a:off x="479377" y="1484784"/>
            <a:ext cx="11233248" cy="4692179"/>
          </a:xfrm>
          <a:prstGeom prst="rect">
            <a:avLst/>
          </a:prstGeom>
        </p:spPr>
        <p:txBody>
          <a:bodyPr vert="horz" lIns="0" tIns="0" rIns="0" bIns="0" rtlCol="0">
            <a:noAutofit/>
          </a:bodyPr>
          <a:lstStyle/>
          <a:p>
            <a:pPr lvl="0"/>
            <a:r>
              <a:rPr lang="de-DE" dirty="0"/>
              <a:t>Textmasterformat </a:t>
            </a:r>
            <a:br>
              <a:rPr lang="de-DE" dirty="0"/>
            </a:br>
            <a:r>
              <a:rPr lang="de-DE" dirty="0"/>
              <a:t>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2"/>
          </p:nvPr>
        </p:nvSpPr>
        <p:spPr>
          <a:xfrm>
            <a:off x="9768409" y="6495656"/>
            <a:ext cx="1944216" cy="162000"/>
          </a:xfrm>
          <a:prstGeom prst="rect">
            <a:avLst/>
          </a:prstGeom>
        </p:spPr>
        <p:txBody>
          <a:bodyPr vert="horz" lIns="0" tIns="0" rIns="0" bIns="0" rtlCol="0" anchor="t" anchorCtr="0"/>
          <a:lstStyle>
            <a:lvl1pPr algn="r">
              <a:defRPr sz="1000" b="0">
                <a:solidFill>
                  <a:schemeClr val="tx2"/>
                </a:solidFill>
              </a:defRPr>
            </a:lvl1pPr>
          </a:lstStyle>
          <a:p>
            <a:fld id="{B9719855-836E-480C-8398-54A1D2A2AEA1}" type="datetime6">
              <a:rPr lang="de-CH" smtClean="0"/>
              <a:t>Juli 21</a:t>
            </a:fld>
            <a:endParaRPr lang="de-CH" dirty="0"/>
          </a:p>
        </p:txBody>
      </p:sp>
      <p:sp>
        <p:nvSpPr>
          <p:cNvPr id="5" name="Fußzeilenplatzhalter 4"/>
          <p:cNvSpPr>
            <a:spLocks noGrp="1"/>
          </p:cNvSpPr>
          <p:nvPr>
            <p:ph type="ftr" sz="quarter" idx="3"/>
          </p:nvPr>
        </p:nvSpPr>
        <p:spPr>
          <a:xfrm>
            <a:off x="1506058" y="6495655"/>
            <a:ext cx="7872876" cy="162000"/>
          </a:xfrm>
          <a:prstGeom prst="rect">
            <a:avLst/>
          </a:prstGeom>
        </p:spPr>
        <p:txBody>
          <a:bodyPr vert="horz" lIns="0" tIns="0" rIns="0" bIns="0" rtlCol="0" anchor="t" anchorCtr="0"/>
          <a:lstStyle>
            <a:lvl1pPr algn="l">
              <a:defRPr sz="1000" b="0">
                <a:solidFill>
                  <a:schemeClr val="tx2"/>
                </a:solidFill>
              </a:defRPr>
            </a:lvl1pPr>
          </a:lstStyle>
          <a:p>
            <a:r>
              <a:rPr lang="de-DE" dirty="0"/>
              <a:t>Titel der Präsentation - </a:t>
            </a:r>
            <a:r>
              <a:rPr lang="de-DE" dirty="0" err="1"/>
              <a:t>Fusszeile</a:t>
            </a:r>
            <a:r>
              <a:rPr lang="de-DE" dirty="0"/>
              <a:t> (einfügen über «Einfügen &gt; Kopf- und </a:t>
            </a:r>
            <a:r>
              <a:rPr lang="de-DE" dirty="0" err="1"/>
              <a:t>Fusszeile</a:t>
            </a:r>
            <a:r>
              <a:rPr lang="de-DE" dirty="0"/>
              <a:t>»)</a:t>
            </a:r>
            <a:endParaRPr lang="de-CH" dirty="0"/>
          </a:p>
        </p:txBody>
      </p:sp>
      <p:sp>
        <p:nvSpPr>
          <p:cNvPr id="6" name="Foliennummernplatzhalter 5"/>
          <p:cNvSpPr>
            <a:spLocks noGrp="1"/>
          </p:cNvSpPr>
          <p:nvPr>
            <p:ph type="sldNum" sz="quarter" idx="4"/>
          </p:nvPr>
        </p:nvSpPr>
        <p:spPr>
          <a:xfrm>
            <a:off x="507952" y="6482481"/>
            <a:ext cx="817307" cy="162000"/>
          </a:xfrm>
          <a:prstGeom prst="rect">
            <a:avLst/>
          </a:prstGeom>
        </p:spPr>
        <p:txBody>
          <a:bodyPr vert="horz" lIns="0" tIns="0" rIns="0" bIns="0" rtlCol="0" anchor="t" anchorCtr="0"/>
          <a:lstStyle>
            <a:lvl1pPr algn="l">
              <a:defRPr sz="1000" b="0">
                <a:solidFill>
                  <a:schemeClr val="tx2"/>
                </a:solidFill>
              </a:defRPr>
            </a:lvl1pPr>
          </a:lstStyle>
          <a:p>
            <a:fld id="{442AD375-037F-43D0-B059-5172DA06796A}" type="slidenum">
              <a:rPr lang="de-CH" smtClean="0"/>
              <a:pPr/>
              <a:t>‹Nr.›</a:t>
            </a:fld>
            <a:endParaRPr lang="de-CH" dirty="0"/>
          </a:p>
        </p:txBody>
      </p:sp>
      <p:pic>
        <p:nvPicPr>
          <p:cNvPr id="9" name="Grafik 8"/>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2288689" y="6000468"/>
            <a:ext cx="89728" cy="855360"/>
          </a:xfrm>
          <a:prstGeom prst="rect">
            <a:avLst/>
          </a:prstGeom>
        </p:spPr>
      </p:pic>
    </p:spTree>
    <p:extLst>
      <p:ext uri="{BB962C8B-B14F-4D97-AF65-F5344CB8AC3E}">
        <p14:creationId xmlns:p14="http://schemas.microsoft.com/office/powerpoint/2010/main" val="1011663896"/>
      </p:ext>
    </p:extLst>
  </p:cSld>
  <p:clrMap bg1="lt1" tx1="dk1" bg2="lt2" tx2="dk2" accent1="accent1" accent2="accent2" accent3="accent3" accent4="accent4" accent5="accent5" accent6="accent6" hlink="hlink" folHlink="folHlink"/>
  <p:sldLayoutIdLst>
    <p:sldLayoutId id="2147483658" r:id="rId1"/>
    <p:sldLayoutId id="2147483666" r:id="rId2"/>
    <p:sldLayoutId id="2147483694" r:id="rId3"/>
    <p:sldLayoutId id="2147483668" r:id="rId4"/>
    <p:sldLayoutId id="2147483669" r:id="rId5"/>
    <p:sldLayoutId id="2147483696" r:id="rId6"/>
    <p:sldLayoutId id="2147483682" r:id="rId7"/>
    <p:sldLayoutId id="2147483659" r:id="rId8"/>
    <p:sldLayoutId id="2147483671" r:id="rId9"/>
    <p:sldLayoutId id="2147483687" r:id="rId10"/>
    <p:sldLayoutId id="2147483688" r:id="rId11"/>
    <p:sldLayoutId id="2147483683" r:id="rId12"/>
    <p:sldLayoutId id="2147483684" r:id="rId13"/>
    <p:sldLayoutId id="2147483685" r:id="rId14"/>
    <p:sldLayoutId id="2147483686" r:id="rId15"/>
    <p:sldLayoutId id="2147483697" r:id="rId16"/>
    <p:sldLayoutId id="2147483664" r:id="rId17"/>
    <p:sldLayoutId id="2147483663" r:id="rId18"/>
    <p:sldLayoutId id="2147483689" r:id="rId19"/>
    <p:sldLayoutId id="2147483690" r:id="rId20"/>
    <p:sldLayoutId id="2147483691" r:id="rId21"/>
    <p:sldLayoutId id="2147483692" r:id="rId22"/>
    <p:sldLayoutId id="2147483693" r:id="rId23"/>
    <p:sldLayoutId id="2147483695" r:id="rId24"/>
  </p:sldLayoutIdLst>
  <p:hf hdr="0" ftr="0" dt="0"/>
  <p:txStyles>
    <p:titleStyle>
      <a:lvl1pPr algn="l" defTabSz="914488" rtl="0" eaLnBrk="1" latinLnBrk="0" hangingPunct="1">
        <a:lnSpc>
          <a:spcPct val="100000"/>
        </a:lnSpc>
        <a:spcBef>
          <a:spcPct val="0"/>
        </a:spcBef>
        <a:buNone/>
        <a:defRPr sz="2400" b="0" kern="1200" spc="31" baseline="0">
          <a:solidFill>
            <a:schemeClr val="tx1"/>
          </a:solidFill>
          <a:latin typeface="+mj-lt"/>
          <a:ea typeface="+mj-ea"/>
          <a:cs typeface="+mj-cs"/>
        </a:defRPr>
      </a:lvl1pPr>
    </p:titleStyle>
    <p:bodyStyle>
      <a:lvl1pPr marL="0" indent="0" algn="l" defTabSz="914488" rtl="0" eaLnBrk="1" latinLnBrk="0" hangingPunct="1">
        <a:lnSpc>
          <a:spcPct val="105000"/>
        </a:lnSpc>
        <a:spcBef>
          <a:spcPts val="0"/>
        </a:spcBef>
        <a:spcAft>
          <a:spcPts val="1200"/>
        </a:spcAft>
        <a:buFont typeface="Arial" panose="020B0604020202020204" pitchFamily="34" charset="0"/>
        <a:buNone/>
        <a:defRPr sz="2400" kern="1200">
          <a:solidFill>
            <a:schemeClr val="tx1"/>
          </a:solidFill>
          <a:latin typeface="+mn-lt"/>
          <a:ea typeface="+mn-ea"/>
          <a:cs typeface="+mn-cs"/>
        </a:defRPr>
      </a:lvl1pPr>
      <a:lvl2pPr marL="271489" indent="-271489" algn="l" defTabSz="914488" rtl="0" eaLnBrk="1" latinLnBrk="0" hangingPunct="1">
        <a:lnSpc>
          <a:spcPct val="105000"/>
        </a:lnSpc>
        <a:spcBef>
          <a:spcPts val="0"/>
        </a:spcBef>
        <a:spcAft>
          <a:spcPts val="1200"/>
        </a:spcAft>
        <a:buClr>
          <a:schemeClr val="accent2"/>
        </a:buClr>
        <a:buFont typeface="Suisse Int'l" panose="020B0504000000000000" pitchFamily="34" charset="0"/>
        <a:buChar char="•"/>
        <a:defRPr sz="2400" kern="1200">
          <a:solidFill>
            <a:schemeClr val="tx1"/>
          </a:solidFill>
          <a:latin typeface="+mn-lt"/>
          <a:ea typeface="+mn-ea"/>
          <a:cs typeface="+mn-cs"/>
        </a:defRPr>
      </a:lvl2pPr>
      <a:lvl3pPr marL="533451" indent="-261964" algn="l" defTabSz="914488" rtl="0" eaLnBrk="1" latinLnBrk="0" hangingPunct="1">
        <a:lnSpc>
          <a:spcPct val="100000"/>
        </a:lnSpc>
        <a:spcBef>
          <a:spcPts val="0"/>
        </a:spcBef>
        <a:spcAft>
          <a:spcPts val="1200"/>
        </a:spcAft>
        <a:buClr>
          <a:schemeClr val="accent1"/>
        </a:buClr>
        <a:buFont typeface="Suisse Int'l" panose="020B0504000000000000" pitchFamily="34" charset="0"/>
        <a:buChar char="•"/>
        <a:defRPr sz="2400" kern="1200">
          <a:solidFill>
            <a:schemeClr val="tx1"/>
          </a:solidFill>
          <a:latin typeface="+mn-lt"/>
          <a:ea typeface="+mn-ea"/>
          <a:cs typeface="+mn-cs"/>
        </a:defRPr>
      </a:lvl3pPr>
      <a:lvl4pPr marL="806450" indent="-271463"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4pPr>
      <a:lvl5pPr marL="1074738" indent="-268288"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5pPr>
      <a:lvl6pPr marL="251484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8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3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7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88" rtl="0" eaLnBrk="1" latinLnBrk="0" hangingPunct="1">
        <a:defRPr sz="1800" kern="1200">
          <a:solidFill>
            <a:schemeClr val="tx1"/>
          </a:solidFill>
          <a:latin typeface="+mn-lt"/>
          <a:ea typeface="+mn-ea"/>
          <a:cs typeface="+mn-cs"/>
        </a:defRPr>
      </a:lvl1pPr>
      <a:lvl2pPr marL="457245" algn="l" defTabSz="914488" rtl="0" eaLnBrk="1" latinLnBrk="0" hangingPunct="1">
        <a:defRPr sz="1800" kern="1200">
          <a:solidFill>
            <a:schemeClr val="tx1"/>
          </a:solidFill>
          <a:latin typeface="+mn-lt"/>
          <a:ea typeface="+mn-ea"/>
          <a:cs typeface="+mn-cs"/>
        </a:defRPr>
      </a:lvl2pPr>
      <a:lvl3pPr marL="914488" algn="l" defTabSz="914488" rtl="0" eaLnBrk="1" latinLnBrk="0" hangingPunct="1">
        <a:defRPr sz="1800" kern="1200">
          <a:solidFill>
            <a:schemeClr val="tx1"/>
          </a:solidFill>
          <a:latin typeface="+mn-lt"/>
          <a:ea typeface="+mn-ea"/>
          <a:cs typeface="+mn-cs"/>
        </a:defRPr>
      </a:lvl3pPr>
      <a:lvl4pPr marL="1371733" algn="l" defTabSz="914488" rtl="0" eaLnBrk="1" latinLnBrk="0" hangingPunct="1">
        <a:defRPr sz="1800" kern="1200">
          <a:solidFill>
            <a:schemeClr val="tx1"/>
          </a:solidFill>
          <a:latin typeface="+mn-lt"/>
          <a:ea typeface="+mn-ea"/>
          <a:cs typeface="+mn-cs"/>
        </a:defRPr>
      </a:lvl4pPr>
      <a:lvl5pPr marL="1828978" algn="l" defTabSz="914488" rtl="0" eaLnBrk="1" latinLnBrk="0" hangingPunct="1">
        <a:defRPr sz="1800" kern="1200">
          <a:solidFill>
            <a:schemeClr val="tx1"/>
          </a:solidFill>
          <a:latin typeface="+mn-lt"/>
          <a:ea typeface="+mn-ea"/>
          <a:cs typeface="+mn-cs"/>
        </a:defRPr>
      </a:lvl5pPr>
      <a:lvl6pPr marL="2286223" algn="l" defTabSz="914488" rtl="0" eaLnBrk="1" latinLnBrk="0" hangingPunct="1">
        <a:defRPr sz="1800" kern="1200">
          <a:solidFill>
            <a:schemeClr val="tx1"/>
          </a:solidFill>
          <a:latin typeface="+mn-lt"/>
          <a:ea typeface="+mn-ea"/>
          <a:cs typeface="+mn-cs"/>
        </a:defRPr>
      </a:lvl6pPr>
      <a:lvl7pPr marL="2743466" algn="l" defTabSz="914488" rtl="0" eaLnBrk="1" latinLnBrk="0" hangingPunct="1">
        <a:defRPr sz="1800" kern="1200">
          <a:solidFill>
            <a:schemeClr val="tx1"/>
          </a:solidFill>
          <a:latin typeface="+mn-lt"/>
          <a:ea typeface="+mn-ea"/>
          <a:cs typeface="+mn-cs"/>
        </a:defRPr>
      </a:lvl7pPr>
      <a:lvl8pPr marL="3200711" algn="l" defTabSz="914488" rtl="0" eaLnBrk="1" latinLnBrk="0" hangingPunct="1">
        <a:defRPr sz="1800" kern="1200">
          <a:solidFill>
            <a:schemeClr val="tx1"/>
          </a:solidFill>
          <a:latin typeface="+mn-lt"/>
          <a:ea typeface="+mn-ea"/>
          <a:cs typeface="+mn-cs"/>
        </a:defRPr>
      </a:lvl8pPr>
      <a:lvl9pPr marL="3657956" algn="l" defTabSz="91448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hyperlink" Target="SEE%20YOU%20-%20mach%20dich%20sichtbar!%20(Video%20de)_Mpeg4%20H264_238540.wmv"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hyperlink" Target="http://www.ordinare.upi.ch/"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16535B-A44E-4B7E-937F-2832689222D6}"/>
              </a:ext>
            </a:extLst>
          </p:cNvPr>
          <p:cNvSpPr>
            <a:spLocks noGrp="1"/>
          </p:cNvSpPr>
          <p:nvPr>
            <p:ph type="ctrTitle"/>
          </p:nvPr>
        </p:nvSpPr>
        <p:spPr/>
        <p:txBody>
          <a:bodyPr/>
          <a:lstStyle/>
          <a:p>
            <a:r>
              <a:rPr lang="it-IT"/>
              <a:t>Cadere è un gioco da ragazzi.</a:t>
            </a:r>
          </a:p>
        </p:txBody>
      </p:sp>
      <p:sp>
        <p:nvSpPr>
          <p:cNvPr id="4" name="Textplatzhalter 3">
            <a:extLst>
              <a:ext uri="{FF2B5EF4-FFF2-40B4-BE49-F238E27FC236}">
                <a16:creationId xmlns:a16="http://schemas.microsoft.com/office/drawing/2014/main" id="{B879BEE6-DCC8-4734-A1AF-1AF6ECF29BD0}"/>
              </a:ext>
            </a:extLst>
          </p:cNvPr>
          <p:cNvSpPr>
            <a:spLocks noGrp="1"/>
          </p:cNvSpPr>
          <p:nvPr>
            <p:ph type="body" sz="quarter" idx="13"/>
          </p:nvPr>
        </p:nvSpPr>
        <p:spPr/>
        <p:txBody>
          <a:bodyPr/>
          <a:lstStyle/>
          <a:p>
            <a:r>
              <a:rPr lang="it-IT"/>
              <a:t>Ditta, evento, data</a:t>
            </a:r>
          </a:p>
        </p:txBody>
      </p:sp>
      <p:sp>
        <p:nvSpPr>
          <p:cNvPr id="5" name="Textplatzhalter 4">
            <a:extLst>
              <a:ext uri="{FF2B5EF4-FFF2-40B4-BE49-F238E27FC236}">
                <a16:creationId xmlns:a16="http://schemas.microsoft.com/office/drawing/2014/main" id="{794D73AA-0DDD-4133-AEC8-33791742225C}"/>
              </a:ext>
            </a:extLst>
          </p:cNvPr>
          <p:cNvSpPr>
            <a:spLocks noGrp="1"/>
          </p:cNvSpPr>
          <p:nvPr>
            <p:ph type="body" sz="quarter" idx="14"/>
          </p:nvPr>
        </p:nvSpPr>
        <p:spPr/>
        <p:txBody>
          <a:bodyPr/>
          <a:lstStyle/>
          <a:p>
            <a:r>
              <a:rPr lang="it-IT"/>
              <a:t>Nome</a:t>
            </a:r>
          </a:p>
        </p:txBody>
      </p:sp>
    </p:spTree>
    <p:extLst>
      <p:ext uri="{BB962C8B-B14F-4D97-AF65-F5344CB8AC3E}">
        <p14:creationId xmlns:p14="http://schemas.microsoft.com/office/powerpoint/2010/main" val="92098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it-IT"/>
              <a:t>Esercizio per la forza: divaricare la gamba</a:t>
            </a:r>
          </a:p>
        </p:txBody>
      </p:sp>
      <p:sp>
        <p:nvSpPr>
          <p:cNvPr id="3" name="Inhaltsplatzhalter 2"/>
          <p:cNvSpPr>
            <a:spLocks noGrp="1"/>
          </p:cNvSpPr>
          <p:nvPr>
            <p:ph idx="1"/>
          </p:nvPr>
        </p:nvSpPr>
        <p:spPr>
          <a:xfrm>
            <a:off x="479377" y="1484784"/>
            <a:ext cx="5976663" cy="4692179"/>
          </a:xfrm>
        </p:spPr>
        <p:txBody>
          <a:bodyPr>
            <a:noAutofit/>
          </a:bodyPr>
          <a:lstStyle/>
          <a:p>
            <a:pPr marL="0" lvl="1" indent="0">
              <a:buNone/>
            </a:pPr>
            <a:r>
              <a:rPr lang="it-IT" sz="2000" dirty="0">
                <a:solidFill>
                  <a:schemeClr val="accent4"/>
                </a:solidFill>
              </a:rPr>
              <a:t>Esercizio di base</a:t>
            </a:r>
            <a:br>
              <a:rPr lang="it-IT" sz="2000" dirty="0"/>
            </a:br>
            <a:r>
              <a:rPr lang="it-IT" sz="2000" dirty="0"/>
              <a:t>In piedi con le gambe alla larghezza del bacino e i piedi paralleli. Sposta il peso su un piede e muovi l’altro piede lateralmente verso l’alto, tenendo il busto dritto e il tronco stabile. Riporta la gamba alla posizione iniziale (senza appoggiarla) e ripeti il movimento.</a:t>
            </a:r>
          </a:p>
          <a:p>
            <a:pPr marL="0" lvl="1" indent="0">
              <a:buNone/>
            </a:pPr>
            <a:r>
              <a:rPr lang="it-IT" sz="2000" dirty="0">
                <a:solidFill>
                  <a:schemeClr val="tx2"/>
                </a:solidFill>
              </a:rPr>
              <a:t>Per aumentare la difficoltà, usa una base instabile, ad es. un balance-disc, un tappetino da ginnastica (aperto o arrotolato), una tavoletta propriocettiva, un AIREX® </a:t>
            </a:r>
            <a:r>
              <a:rPr lang="it-IT" sz="2000" dirty="0" err="1">
                <a:solidFill>
                  <a:schemeClr val="tx2"/>
                </a:solidFill>
              </a:rPr>
              <a:t>pad</a:t>
            </a:r>
            <a:r>
              <a:rPr lang="it-IT" sz="2000" dirty="0">
                <a:solidFill>
                  <a:schemeClr val="tx2"/>
                </a:solidFill>
              </a:rPr>
              <a:t>, oppure eseguilo sull’erba morbida.</a:t>
            </a:r>
          </a:p>
          <a:p>
            <a:pPr marL="0" lvl="1" indent="0">
              <a:buNone/>
            </a:pPr>
            <a:endParaRPr lang="de-CH" dirty="0">
              <a:solidFill>
                <a:prstClr val="black"/>
              </a:solidFill>
            </a:endParaRP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10</a:t>
            </a:fld>
            <a:endParaRPr lang="de-CH"/>
          </a:p>
        </p:txBody>
      </p:sp>
      <p:pic>
        <p:nvPicPr>
          <p:cNvPr id="7" name="Grafik 6" descr="Ein Bild, das draußen, fahrend, Frau, jung enthält.&#10;&#10;Automatisch generierte Beschreibung">
            <a:extLst>
              <a:ext uri="{FF2B5EF4-FFF2-40B4-BE49-F238E27FC236}">
                <a16:creationId xmlns:a16="http://schemas.microsoft.com/office/drawing/2014/main" id="{3BC1079A-9753-4B82-8A3C-B1C47FA713F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651" t="13251" r="14300" b="8000"/>
          <a:stretch/>
        </p:blipFill>
        <p:spPr>
          <a:xfrm>
            <a:off x="9120336" y="3086147"/>
            <a:ext cx="2777168" cy="3414551"/>
          </a:xfrm>
          <a:prstGeom prst="rect">
            <a:avLst/>
          </a:prstGeom>
        </p:spPr>
      </p:pic>
      <p:pic>
        <p:nvPicPr>
          <p:cNvPr id="9" name="Grafik 8" descr="Ein Bild, das Kleidung, Frau, jung, stehend enthält.&#10;&#10;Automatisch generierte Beschreibung">
            <a:extLst>
              <a:ext uri="{FF2B5EF4-FFF2-40B4-BE49-F238E27FC236}">
                <a16:creationId xmlns:a16="http://schemas.microsoft.com/office/drawing/2014/main" id="{01B8F15D-451A-4BF1-B3EA-922B72E248E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0050" t="14300" r="18500" b="9051"/>
          <a:stretch/>
        </p:blipFill>
        <p:spPr>
          <a:xfrm>
            <a:off x="7104112" y="1268760"/>
            <a:ext cx="2247046" cy="3347640"/>
          </a:xfrm>
          <a:prstGeom prst="rect">
            <a:avLst/>
          </a:prstGeom>
        </p:spPr>
      </p:pic>
    </p:spTree>
    <p:extLst>
      <p:ext uri="{BB962C8B-B14F-4D97-AF65-F5344CB8AC3E}">
        <p14:creationId xmlns:p14="http://schemas.microsoft.com/office/powerpoint/2010/main" val="3265017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it-IT"/>
              <a:t>Esercizio per l’equilibrio: stare in piedi su una gamba</a:t>
            </a:r>
          </a:p>
        </p:txBody>
      </p:sp>
      <p:sp>
        <p:nvSpPr>
          <p:cNvPr id="3" name="Inhaltsplatzhalter 2"/>
          <p:cNvSpPr>
            <a:spLocks noGrp="1"/>
          </p:cNvSpPr>
          <p:nvPr>
            <p:ph idx="1"/>
          </p:nvPr>
        </p:nvSpPr>
        <p:spPr>
          <a:xfrm>
            <a:off x="479377" y="1484784"/>
            <a:ext cx="6192687" cy="4692179"/>
          </a:xfrm>
        </p:spPr>
        <p:txBody>
          <a:bodyPr>
            <a:noAutofit/>
          </a:bodyPr>
          <a:lstStyle/>
          <a:p>
            <a:pPr marL="0" lvl="1" indent="0">
              <a:buNone/>
            </a:pPr>
            <a:r>
              <a:rPr lang="it-IT" sz="2000">
                <a:solidFill>
                  <a:schemeClr val="accent4"/>
                </a:solidFill>
              </a:rPr>
              <a:t>Esercizio di base </a:t>
            </a:r>
            <a:br>
              <a:rPr lang="it-IT" sz="2000">
                <a:solidFill>
                  <a:schemeClr val="accent4"/>
                </a:solidFill>
              </a:rPr>
            </a:br>
            <a:r>
              <a:rPr lang="it-IT" sz="2000"/>
              <a:t>In piedi con le gambe alla larghezza del bacino e i piedi paralleli, tendi bene tutta la muscolatura del tronco. Muovi una gamba il più possibile all’indietro mantenendo il tronco stabile e piega leggermente il ginocchio dell’altra gamba. Il busto si piega leggermente in avanti. Dopodiché, con uno slancio porta la gamba in avanti senza appoggiarla e piega il ginocchio fino a un angolo di 90 gradi, quindi riporta il busto in posizione eretta.</a:t>
            </a:r>
          </a:p>
          <a:p>
            <a:pPr marL="0" lvl="1" indent="0">
              <a:buNone/>
            </a:pPr>
            <a:r>
              <a:rPr lang="it-IT" sz="2000">
                <a:solidFill>
                  <a:schemeClr val="tx2"/>
                </a:solidFill>
              </a:rPr>
              <a:t>Per aumentare la difficoltà, usa una base instabile, ad es. un balance-disc, un tappetino da ginnastica (aperto o arrotolato), una tavoletta propriocettiva, un AIREX® pad, oppure eseguilo sull’erba morbida.</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11</a:t>
            </a:fld>
            <a:endParaRPr lang="de-CH"/>
          </a:p>
        </p:txBody>
      </p:sp>
      <p:pic>
        <p:nvPicPr>
          <p:cNvPr id="5" name="Grafik 4" descr="Ein Bild, das draußen, fahrend, jung, Mann enthält.&#10;&#10;Automatisch generierte Beschreibung">
            <a:extLst>
              <a:ext uri="{FF2B5EF4-FFF2-40B4-BE49-F238E27FC236}">
                <a16:creationId xmlns:a16="http://schemas.microsoft.com/office/drawing/2014/main" id="{2062037B-0781-4491-BDF9-41B2312BA18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944" t="17519" r="22468" b="8248"/>
          <a:stretch/>
        </p:blipFill>
        <p:spPr>
          <a:xfrm>
            <a:off x="9782976" y="3273270"/>
            <a:ext cx="2409024" cy="3534938"/>
          </a:xfrm>
          <a:prstGeom prst="rect">
            <a:avLst/>
          </a:prstGeom>
        </p:spPr>
      </p:pic>
      <p:pic>
        <p:nvPicPr>
          <p:cNvPr id="7" name="Grafik 6" descr="Ein Bild, das draußen, Frau, Schnee, fahrend enthält.&#10;&#10;Automatisch generierte Beschreibung">
            <a:extLst>
              <a:ext uri="{FF2B5EF4-FFF2-40B4-BE49-F238E27FC236}">
                <a16:creationId xmlns:a16="http://schemas.microsoft.com/office/drawing/2014/main" id="{7B68C072-560F-471D-BAA6-0D9D11770C0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655" t="20109" r="15000" b="11012"/>
          <a:stretch/>
        </p:blipFill>
        <p:spPr>
          <a:xfrm>
            <a:off x="6888088" y="681037"/>
            <a:ext cx="3456384" cy="3384376"/>
          </a:xfrm>
          <a:prstGeom prst="rect">
            <a:avLst/>
          </a:prstGeom>
        </p:spPr>
      </p:pic>
    </p:spTree>
    <p:extLst>
      <p:ext uri="{BB962C8B-B14F-4D97-AF65-F5344CB8AC3E}">
        <p14:creationId xmlns:p14="http://schemas.microsoft.com/office/powerpoint/2010/main" val="1883652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79377" y="4365104"/>
            <a:ext cx="11233248" cy="1811859"/>
          </a:xfrm>
        </p:spPr>
        <p:txBody>
          <a:bodyPr>
            <a:noAutofit/>
          </a:bodyPr>
          <a:lstStyle/>
          <a:p>
            <a:pPr marL="0" lvl="1" indent="0" algn="ctr">
              <a:buNone/>
            </a:pPr>
            <a:r>
              <a:rPr lang="it-IT">
                <a:solidFill>
                  <a:prstClr val="black"/>
                </a:solidFill>
              </a:rPr>
              <a:t>Video «Cadute»</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12</a:t>
            </a:fld>
            <a:endParaRPr lang="de-CH"/>
          </a:p>
        </p:txBody>
      </p:sp>
      <p:pic>
        <p:nvPicPr>
          <p:cNvPr id="12" name="Grafik 11">
            <a:hlinkClick r:id="rId3" action="ppaction://hlinkfile"/>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0336" y="1772816"/>
            <a:ext cx="2520280" cy="2459515"/>
          </a:xfrm>
          <a:prstGeom prst="rect">
            <a:avLst/>
          </a:prstGeom>
        </p:spPr>
      </p:pic>
    </p:spTree>
    <p:extLst>
      <p:ext uri="{BB962C8B-B14F-4D97-AF65-F5344CB8AC3E}">
        <p14:creationId xmlns:p14="http://schemas.microsoft.com/office/powerpoint/2010/main" val="1439820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802967ED-1902-424E-B289-E03387EF22F0}"/>
              </a:ext>
            </a:extLst>
          </p:cNvPr>
          <p:cNvPicPr>
            <a:picLocks noChangeAspect="1"/>
          </p:cNvPicPr>
          <p:nvPr/>
        </p:nvPicPr>
        <p:blipFill>
          <a:blip r:embed="rId3"/>
          <a:stretch>
            <a:fillRect/>
          </a:stretch>
        </p:blipFill>
        <p:spPr>
          <a:xfrm>
            <a:off x="388069" y="1196752"/>
            <a:ext cx="2065332" cy="2951534"/>
          </a:xfrm>
          <a:prstGeom prst="rect">
            <a:avLst/>
          </a:prstGeom>
        </p:spPr>
      </p:pic>
      <p:sp>
        <p:nvSpPr>
          <p:cNvPr id="2" name="Titel 1"/>
          <p:cNvSpPr>
            <a:spLocks noGrp="1"/>
          </p:cNvSpPr>
          <p:nvPr>
            <p:ph type="title"/>
          </p:nvPr>
        </p:nvSpPr>
        <p:spPr/>
        <p:txBody>
          <a:bodyPr/>
          <a:lstStyle/>
          <a:p>
            <a:r>
              <a:rPr lang="it-IT"/>
              <a:t>Maggiori informazioni</a:t>
            </a:r>
          </a:p>
        </p:txBody>
      </p:sp>
      <p:sp>
        <p:nvSpPr>
          <p:cNvPr id="3" name="Inhaltsplatzhalter 2"/>
          <p:cNvSpPr>
            <a:spLocks noGrp="1"/>
          </p:cNvSpPr>
          <p:nvPr>
            <p:ph idx="1"/>
          </p:nvPr>
        </p:nvSpPr>
        <p:spPr>
          <a:xfrm>
            <a:off x="4079776" y="1484784"/>
            <a:ext cx="7920879" cy="4692179"/>
          </a:xfrm>
        </p:spPr>
        <p:txBody>
          <a:bodyPr>
            <a:noAutofit/>
          </a:bodyPr>
          <a:lstStyle/>
          <a:p>
            <a:r>
              <a:rPr lang="it-IT"/>
              <a:t>Per saperne di più sull’argomento consulta gli opuscoli dell’UPI</a:t>
            </a:r>
          </a:p>
          <a:p>
            <a:pPr lvl="1"/>
            <a:r>
              <a:rPr lang="it-IT"/>
              <a:t>«Cadute: sicurezza ad ogni passo» (art. n. 3.026)</a:t>
            </a:r>
          </a:p>
          <a:p>
            <a:pPr lvl="1"/>
            <a:r>
              <a:rPr lang="it-IT"/>
              <a:t>«Lista di controllo per la sicurezza in casa» (art. n. 3.004)</a:t>
            </a:r>
          </a:p>
          <a:p>
            <a:pPr lvl="1"/>
            <a:r>
              <a:rPr lang="it-IT"/>
              <a:t>«Indipendenti fino a un’età avanzata» (art. n. 3.159)</a:t>
            </a:r>
          </a:p>
          <a:p>
            <a:pPr>
              <a:spcBef>
                <a:spcPts val="1200"/>
              </a:spcBef>
            </a:pPr>
            <a:r>
              <a:rPr lang="it-IT"/>
              <a:t>Sono gratuiti. Ordinazione su </a:t>
            </a:r>
            <a:r>
              <a:rPr lang="it-IT">
                <a:hlinkClick r:id="rId4"/>
              </a:rPr>
              <a:t>ordinare.upi.ch</a:t>
            </a:r>
            <a:r>
              <a:rPr lang="it-IT"/>
              <a:t>.</a:t>
            </a:r>
          </a:p>
          <a:p>
            <a:pPr>
              <a:lnSpc>
                <a:spcPct val="100000"/>
              </a:lnSpc>
              <a:spcAft>
                <a:spcPts val="0"/>
              </a:spcAft>
            </a:pPr>
            <a:endParaRPr lang="de-CH" dirty="0"/>
          </a:p>
          <a:p>
            <a:pPr>
              <a:lnSpc>
                <a:spcPct val="100000"/>
              </a:lnSpc>
              <a:spcAft>
                <a:spcPts val="0"/>
              </a:spcAft>
            </a:pPr>
            <a:r>
              <a:rPr lang="it-IT"/>
              <a:t>Il sito </a:t>
            </a:r>
            <a:r>
              <a:rPr lang="it-IT" u="sng"/>
              <a:t>upi.ch</a:t>
            </a:r>
            <a:r>
              <a:rPr lang="it-IT"/>
              <a:t> offre diversi altri suggerimenti per prevenire gli infortuni</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13</a:t>
            </a:fld>
            <a:endParaRPr lang="de-CH"/>
          </a:p>
        </p:txBody>
      </p:sp>
      <p:pic>
        <p:nvPicPr>
          <p:cNvPr id="11" name="Grafik 10">
            <a:extLst>
              <a:ext uri="{FF2B5EF4-FFF2-40B4-BE49-F238E27FC236}">
                <a16:creationId xmlns:a16="http://schemas.microsoft.com/office/drawing/2014/main" id="{4A8BC421-B421-4A03-88A3-FEC2469C04E8}"/>
              </a:ext>
            </a:extLst>
          </p:cNvPr>
          <p:cNvPicPr>
            <a:picLocks noChangeAspect="1"/>
          </p:cNvPicPr>
          <p:nvPr/>
        </p:nvPicPr>
        <p:blipFill>
          <a:blip r:embed="rId5"/>
          <a:stretch>
            <a:fillRect/>
          </a:stretch>
        </p:blipFill>
        <p:spPr>
          <a:xfrm>
            <a:off x="1631504" y="2364043"/>
            <a:ext cx="2071689" cy="2933659"/>
          </a:xfrm>
          <a:prstGeom prst="rect">
            <a:avLst/>
          </a:prstGeom>
          <a:ln>
            <a:solidFill>
              <a:schemeClr val="bg2"/>
            </a:solidFill>
          </a:ln>
        </p:spPr>
      </p:pic>
    </p:spTree>
    <p:extLst>
      <p:ext uri="{BB962C8B-B14F-4D97-AF65-F5344CB8AC3E}">
        <p14:creationId xmlns:p14="http://schemas.microsoft.com/office/powerpoint/2010/main" val="3789871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7B60F080-C5D5-4F1E-9C6A-16F39DA91B01}"/>
              </a:ext>
            </a:extLst>
          </p:cNvPr>
          <p:cNvSpPr>
            <a:spLocks noGrp="1"/>
          </p:cNvSpPr>
          <p:nvPr>
            <p:ph type="sldNum" sz="quarter" idx="12"/>
          </p:nvPr>
        </p:nvSpPr>
        <p:spPr/>
        <p:txBody>
          <a:bodyPr/>
          <a:lstStyle/>
          <a:p>
            <a:fld id="{442AD375-037F-43D0-B059-5172DA06796A}" type="slidenum">
              <a:rPr lang="de-CH" smtClean="0"/>
              <a:pPr/>
              <a:t>2</a:t>
            </a:fld>
            <a:endParaRPr lang="de-CH"/>
          </a:p>
        </p:txBody>
      </p:sp>
      <p:sp>
        <p:nvSpPr>
          <p:cNvPr id="11" name="Textfeld 10"/>
          <p:cNvSpPr txBox="1"/>
          <p:nvPr/>
        </p:nvSpPr>
        <p:spPr>
          <a:xfrm>
            <a:off x="6600056" y="1959695"/>
            <a:ext cx="5472608" cy="1477328"/>
          </a:xfrm>
          <a:prstGeom prst="rect">
            <a:avLst/>
          </a:prstGeom>
          <a:noFill/>
        </p:spPr>
        <p:txBody>
          <a:bodyPr wrap="square" lIns="0" tIns="0" rIns="0" bIns="0" rtlCol="0">
            <a:spAutoFit/>
          </a:bodyPr>
          <a:lstStyle/>
          <a:p>
            <a:r>
              <a:rPr lang="it-IT" sz="6000">
                <a:solidFill>
                  <a:srgbClr val="286078"/>
                </a:solidFill>
              </a:rPr>
              <a:t>Il 60%</a:t>
            </a:r>
            <a:r>
              <a:rPr lang="it-IT" sz="7200" b="1">
                <a:solidFill>
                  <a:srgbClr val="286078"/>
                </a:solidFill>
              </a:rPr>
              <a:t> </a:t>
            </a:r>
          </a:p>
          <a:p>
            <a:r>
              <a:rPr lang="it-IT" sz="2400">
                <a:solidFill>
                  <a:srgbClr val="286078"/>
                </a:solidFill>
              </a:rPr>
              <a:t>delle cadute avviene in piano.</a:t>
            </a:r>
          </a:p>
        </p:txBody>
      </p:sp>
      <p:sp>
        <p:nvSpPr>
          <p:cNvPr id="13" name="Textfeld 12"/>
          <p:cNvSpPr txBox="1"/>
          <p:nvPr/>
        </p:nvSpPr>
        <p:spPr>
          <a:xfrm>
            <a:off x="1318795" y="4221088"/>
            <a:ext cx="5374779" cy="1292662"/>
          </a:xfrm>
          <a:prstGeom prst="rect">
            <a:avLst/>
          </a:prstGeom>
          <a:noFill/>
        </p:spPr>
        <p:txBody>
          <a:bodyPr wrap="square" lIns="0" tIns="0" rIns="0" bIns="0" rtlCol="0">
            <a:spAutoFit/>
          </a:bodyPr>
          <a:lstStyle/>
          <a:p>
            <a:r>
              <a:rPr lang="it-IT" sz="2400">
                <a:solidFill>
                  <a:schemeClr val="accent6"/>
                </a:solidFill>
              </a:rPr>
              <a:t>In circa </a:t>
            </a:r>
            <a:r>
              <a:rPr lang="it-IT" sz="6000">
                <a:solidFill>
                  <a:schemeClr val="accent6"/>
                </a:solidFill>
              </a:rPr>
              <a:t>⅕</a:t>
            </a:r>
            <a:r>
              <a:rPr lang="it-IT" sz="2400">
                <a:solidFill>
                  <a:schemeClr val="accent6"/>
                </a:solidFill>
              </a:rPr>
              <a:t> dei casi una persona cade dall’alto o su una scala.</a:t>
            </a:r>
          </a:p>
        </p:txBody>
      </p:sp>
      <p:sp>
        <p:nvSpPr>
          <p:cNvPr id="9" name="Textfeld 8"/>
          <p:cNvSpPr txBox="1"/>
          <p:nvPr/>
        </p:nvSpPr>
        <p:spPr>
          <a:xfrm>
            <a:off x="623392" y="840194"/>
            <a:ext cx="5400600" cy="1754326"/>
          </a:xfrm>
          <a:prstGeom prst="rect">
            <a:avLst/>
          </a:prstGeom>
          <a:noFill/>
        </p:spPr>
        <p:txBody>
          <a:bodyPr wrap="square" lIns="0" tIns="0" rIns="0" bIns="0" rtlCol="0">
            <a:spAutoFit/>
          </a:bodyPr>
          <a:lstStyle/>
          <a:p>
            <a:r>
              <a:rPr lang="it-IT" dirty="0">
                <a:solidFill>
                  <a:schemeClr val="accent2"/>
                </a:solidFill>
              </a:rPr>
              <a:t>A livello svizzero, la caduta è la dinamica d’incidente più frequente nell’ambito casa e tempo libero: oltre </a:t>
            </a:r>
            <a:r>
              <a:rPr lang="it-IT" sz="6000" dirty="0">
                <a:solidFill>
                  <a:schemeClr val="accent2"/>
                </a:solidFill>
              </a:rPr>
              <a:t>280 000</a:t>
            </a:r>
            <a:r>
              <a:rPr lang="it-IT" dirty="0">
                <a:solidFill>
                  <a:schemeClr val="accent2"/>
                </a:solidFill>
              </a:rPr>
              <a:t> persone si infortunano ogni anno.</a:t>
            </a:r>
          </a:p>
        </p:txBody>
      </p:sp>
    </p:spTree>
    <p:extLst>
      <p:ext uri="{BB962C8B-B14F-4D97-AF65-F5344CB8AC3E}">
        <p14:creationId xmlns:p14="http://schemas.microsoft.com/office/powerpoint/2010/main" val="3526918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it-IT"/>
              <a:t>Cause di cadute frequenti</a:t>
            </a:r>
          </a:p>
        </p:txBody>
      </p:sp>
      <p:sp>
        <p:nvSpPr>
          <p:cNvPr id="3" name="Inhaltsplatzhalter 2"/>
          <p:cNvSpPr>
            <a:spLocks noGrp="1"/>
          </p:cNvSpPr>
          <p:nvPr>
            <p:ph idx="1"/>
          </p:nvPr>
        </p:nvSpPr>
        <p:spPr/>
        <p:txBody>
          <a:bodyPr>
            <a:noAutofit/>
          </a:bodyPr>
          <a:lstStyle/>
          <a:p>
            <a:pPr lvl="1" fontAlgn="base">
              <a:spcAft>
                <a:spcPts val="600"/>
              </a:spcAft>
            </a:pPr>
            <a:r>
              <a:rPr lang="it-IT" sz="2200" dirty="0"/>
              <a:t>assunzione di alcol o farmaci</a:t>
            </a:r>
          </a:p>
          <a:p>
            <a:pPr lvl="1" fontAlgn="base">
              <a:spcAft>
                <a:spcPts val="600"/>
              </a:spcAft>
            </a:pPr>
            <a:r>
              <a:rPr lang="it-IT" sz="2200" dirty="0"/>
              <a:t>capacità visiva ridotta</a:t>
            </a:r>
          </a:p>
          <a:p>
            <a:pPr lvl="1" fontAlgn="base">
              <a:spcAft>
                <a:spcPts val="600"/>
              </a:spcAft>
            </a:pPr>
            <a:r>
              <a:rPr lang="it-IT" sz="2200" dirty="0"/>
              <a:t>diminuzione della forza e dell’equilibrio</a:t>
            </a:r>
          </a:p>
          <a:p>
            <a:pPr lvl="1" fontAlgn="base">
              <a:spcAft>
                <a:spcPts val="600"/>
              </a:spcAft>
            </a:pPr>
            <a:r>
              <a:rPr lang="it-IT" sz="2200" dirty="0"/>
              <a:t>debolezza, vertigini o dolori dovuti a malattia</a:t>
            </a:r>
          </a:p>
          <a:p>
            <a:pPr lvl="1" fontAlgn="base">
              <a:spcAft>
                <a:spcPts val="600"/>
              </a:spcAft>
            </a:pPr>
            <a:r>
              <a:rPr lang="it-IT" sz="2200" dirty="0"/>
              <a:t>calzature inadatte</a:t>
            </a:r>
          </a:p>
          <a:p>
            <a:pPr lvl="1" fontAlgn="base">
              <a:spcAft>
                <a:spcPts val="600"/>
              </a:spcAft>
            </a:pPr>
            <a:r>
              <a:rPr lang="it-IT" sz="2200" dirty="0"/>
              <a:t>lacune infrastrutturali, ad esempio gradini poco visibili, scale irregolari, assenza di corrimano, pavimenti scivolosi o ringhiere troppo basse, pessima illuminazione</a:t>
            </a:r>
          </a:p>
          <a:p>
            <a:pPr lvl="1" fontAlgn="base">
              <a:spcAft>
                <a:spcPts val="600"/>
              </a:spcAft>
            </a:pPr>
            <a:r>
              <a:rPr lang="it-IT" sz="2200" dirty="0"/>
              <a:t>oggetti nei quali si potrebbe inciampare, come cavi o tappeti senza antiscivolo</a:t>
            </a:r>
          </a:p>
          <a:p>
            <a:pPr lvl="1" fontAlgn="base">
              <a:spcAft>
                <a:spcPts val="600"/>
              </a:spcAft>
            </a:pPr>
            <a:r>
              <a:rPr lang="it-IT" sz="2200" dirty="0"/>
              <a:t>comportamento a rischio</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3</a:t>
            </a:fld>
            <a:endParaRPr lang="de-CH"/>
          </a:p>
        </p:txBody>
      </p:sp>
    </p:spTree>
    <p:extLst>
      <p:ext uri="{BB962C8B-B14F-4D97-AF65-F5344CB8AC3E}">
        <p14:creationId xmlns:p14="http://schemas.microsoft.com/office/powerpoint/2010/main" val="3831807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it-IT" b="0" i="0">
                <a:solidFill>
                  <a:srgbClr val="000000"/>
                </a:solidFill>
                <a:latin typeface="BFU Suisse Medium" panose="020B0604000000000000" pitchFamily="34" charset="-78"/>
                <a:cs typeface="BFU Suisse Medium" panose="020B0604000000000000" pitchFamily="34" charset="-78"/>
              </a:rPr>
              <a:t>Eliminare i punti a rischio di caduta</a:t>
            </a:r>
          </a:p>
        </p:txBody>
      </p:sp>
      <p:sp>
        <p:nvSpPr>
          <p:cNvPr id="3" name="Inhaltsplatzhalter 2"/>
          <p:cNvSpPr>
            <a:spLocks noGrp="1"/>
          </p:cNvSpPr>
          <p:nvPr>
            <p:ph idx="1"/>
          </p:nvPr>
        </p:nvSpPr>
        <p:spPr>
          <a:xfrm>
            <a:off x="3863752" y="1484784"/>
            <a:ext cx="7848872" cy="4692179"/>
          </a:xfrm>
        </p:spPr>
        <p:txBody>
          <a:bodyPr>
            <a:noAutofit/>
          </a:bodyPr>
          <a:lstStyle/>
          <a:p>
            <a:pPr lvl="1"/>
            <a:r>
              <a:rPr lang="it-IT">
                <a:solidFill>
                  <a:prstClr val="black"/>
                </a:solidFill>
              </a:rPr>
              <a:t>Non utilizzare le zone di passaggio, le scale, le entrate e i corridoi come depositi.</a:t>
            </a:r>
          </a:p>
          <a:p>
            <a:pPr lvl="1"/>
            <a:r>
              <a:rPr lang="it-IT">
                <a:solidFill>
                  <a:prstClr val="black"/>
                </a:solidFill>
              </a:rPr>
              <a:t>Sistemare bene le trappole da inciampo (ad es. cavi, giocattoli, scarpe).</a:t>
            </a:r>
          </a:p>
          <a:p>
            <a:pPr lvl="1"/>
            <a:r>
              <a:rPr lang="it-IT">
                <a:solidFill>
                  <a:prstClr val="black"/>
                </a:solidFill>
              </a:rPr>
              <a:t>Assicurare i tappeti con un tappetino antiscivolo e ancorare i bordi non piani con un apposito nastro biadesivo.</a:t>
            </a:r>
          </a:p>
          <a:p>
            <a:pPr lvl="1"/>
            <a:r>
              <a:rPr lang="it-IT">
                <a:solidFill>
                  <a:prstClr val="black"/>
                </a:solidFill>
              </a:rPr>
              <a:t>Assicurarsi che il pavimento sia pulito.</a:t>
            </a:r>
          </a:p>
          <a:p>
            <a:pPr lvl="1"/>
            <a:r>
              <a:rPr lang="it-IT">
                <a:solidFill>
                  <a:prstClr val="black"/>
                </a:solidFill>
              </a:rPr>
              <a:t>Applicare strisce antiscivolo nella vasca da bagno e nella doccia.</a:t>
            </a:r>
          </a:p>
          <a:p>
            <a:pPr lvl="1"/>
            <a:r>
              <a:rPr lang="it-IT">
                <a:solidFill>
                  <a:prstClr val="black"/>
                </a:solidFill>
              </a:rPr>
              <a:t>Indossare scarpe adatte.</a:t>
            </a:r>
          </a:p>
          <a:p>
            <a:pPr lvl="1"/>
            <a:endParaRPr lang="de-CH" sz="2000" dirty="0">
              <a:solidFill>
                <a:prstClr val="black"/>
              </a:solidFill>
            </a:endParaRPr>
          </a:p>
          <a:p>
            <a:pPr lvl="1"/>
            <a:endParaRPr lang="de-CH" dirty="0">
              <a:solidFill>
                <a:prstClr val="black"/>
              </a:solidFill>
            </a:endParaRPr>
          </a:p>
          <a:p>
            <a:r>
              <a:rPr lang="it-IT" sz="1600"/>
              <a:t>.</a:t>
            </a:r>
            <a:br>
              <a:rPr lang="it-IT"/>
            </a:br>
            <a:endParaRPr lang="it-IT"/>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4</a:t>
            </a:fld>
            <a:endParaRPr lang="de-CH"/>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377" y="1484784"/>
            <a:ext cx="3067659" cy="3974282"/>
          </a:xfrm>
          <a:prstGeom prst="rect">
            <a:avLst/>
          </a:prstGeom>
        </p:spPr>
      </p:pic>
    </p:spTree>
    <p:extLst>
      <p:ext uri="{BB962C8B-B14F-4D97-AF65-F5344CB8AC3E}">
        <p14:creationId xmlns:p14="http://schemas.microsoft.com/office/powerpoint/2010/main" val="3748191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it-IT"/>
              <a:t>Scale più sicure</a:t>
            </a:r>
          </a:p>
        </p:txBody>
      </p:sp>
      <p:sp>
        <p:nvSpPr>
          <p:cNvPr id="3" name="Inhaltsplatzhalter 2"/>
          <p:cNvSpPr>
            <a:spLocks noGrp="1"/>
          </p:cNvSpPr>
          <p:nvPr>
            <p:ph idx="1"/>
          </p:nvPr>
        </p:nvSpPr>
        <p:spPr>
          <a:xfrm>
            <a:off x="3647728" y="1560248"/>
            <a:ext cx="8136904" cy="4692179"/>
          </a:xfrm>
        </p:spPr>
        <p:txBody>
          <a:bodyPr>
            <a:noAutofit/>
          </a:bodyPr>
          <a:lstStyle/>
          <a:p>
            <a:pPr lvl="1"/>
            <a:r>
              <a:rPr lang="it-IT"/>
              <a:t>Garantire un’illuminazione sufficiente e anabbagliante.</a:t>
            </a:r>
          </a:p>
          <a:p>
            <a:pPr lvl="1"/>
            <a:r>
              <a:rPr lang="it-IT">
                <a:solidFill>
                  <a:prstClr val="black"/>
                </a:solidFill>
              </a:rPr>
              <a:t>Evidenziare gli scalini e i gradini delle scale che non si distinguono bene, per renderli più visibili.</a:t>
            </a:r>
          </a:p>
          <a:p>
            <a:pPr lvl="1"/>
            <a:r>
              <a:rPr lang="it-IT" b="0" i="0" u="none" strike="noStrike">
                <a:solidFill>
                  <a:srgbClr val="000000"/>
                </a:solidFill>
                <a:latin typeface="BFU Suisse" panose="020B0504000000000000" pitchFamily="34" charset="-78"/>
              </a:rPr>
              <a:t>Applicare sui bordi dei gradini lisci strisce antiscivolo autoadesive.</a:t>
            </a:r>
          </a:p>
          <a:p>
            <a:pPr lvl="1"/>
            <a:r>
              <a:rPr lang="it-IT">
                <a:solidFill>
                  <a:prstClr val="black"/>
                </a:solidFill>
              </a:rPr>
              <a:t>Dotare le scale di corrimano su entrambi i lati. </a:t>
            </a:r>
          </a:p>
          <a:p>
            <a:pPr lvl="1"/>
            <a:r>
              <a:rPr lang="it-IT"/>
              <a:t>Non utilizzare le scale come piano d’appoggio.</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5</a:t>
            </a:fld>
            <a:endParaRPr lang="de-CH"/>
          </a:p>
        </p:txBody>
      </p:sp>
      <p:pic>
        <p:nvPicPr>
          <p:cNvPr id="6" name="Grafik 5" descr="Ein Bild, das drinnen, stehend, Gebäude, Raum enthält.&#10;&#10;Automatisch generierte Beschreibung">
            <a:extLst>
              <a:ext uri="{FF2B5EF4-FFF2-40B4-BE49-F238E27FC236}">
                <a16:creationId xmlns:a16="http://schemas.microsoft.com/office/drawing/2014/main" id="{9F90A6BE-CCB7-4C47-B261-CA5AF5F4DA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377" y="1556792"/>
            <a:ext cx="2650082" cy="3974282"/>
          </a:xfrm>
          <a:prstGeom prst="rect">
            <a:avLst/>
          </a:prstGeom>
        </p:spPr>
      </p:pic>
    </p:spTree>
    <p:extLst>
      <p:ext uri="{BB962C8B-B14F-4D97-AF65-F5344CB8AC3E}">
        <p14:creationId xmlns:p14="http://schemas.microsoft.com/office/powerpoint/2010/main" val="1321333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it-IT"/>
              <a:t>Utilizzare scale con una buona stabilità</a:t>
            </a:r>
          </a:p>
        </p:txBody>
      </p:sp>
      <p:sp>
        <p:nvSpPr>
          <p:cNvPr id="3" name="Inhaltsplatzhalter 2"/>
          <p:cNvSpPr>
            <a:spLocks noGrp="1"/>
          </p:cNvSpPr>
          <p:nvPr>
            <p:ph idx="1"/>
          </p:nvPr>
        </p:nvSpPr>
        <p:spPr>
          <a:xfrm>
            <a:off x="3215679" y="1484784"/>
            <a:ext cx="8496945" cy="4692179"/>
          </a:xfrm>
        </p:spPr>
        <p:txBody>
          <a:bodyPr>
            <a:noAutofit/>
          </a:bodyPr>
          <a:lstStyle/>
          <a:p>
            <a:pPr lvl="1"/>
            <a:r>
              <a:rPr lang="it-IT">
                <a:solidFill>
                  <a:prstClr val="black"/>
                </a:solidFill>
              </a:rPr>
              <a:t>Usare una scala stabile per svolgere lavori a una certa altezza. </a:t>
            </a:r>
          </a:p>
          <a:p>
            <a:pPr lvl="1"/>
            <a:r>
              <a:rPr lang="it-IT">
                <a:solidFill>
                  <a:prstClr val="black"/>
                </a:solidFill>
              </a:rPr>
              <a:t>Scegliere scale con le seguenti caratteristiche: gradini larghi (invece di pioli), un rivestimento antisdrucciolo, solidi piedini di gomma e un guarda-corpo sulla pedana che arrivi almeno al ginocchio.</a:t>
            </a:r>
          </a:p>
          <a:p>
            <a:pPr lvl="1"/>
            <a:r>
              <a:rPr lang="it-IT">
                <a:solidFill>
                  <a:prstClr val="black"/>
                </a:solidFill>
              </a:rPr>
              <a:t>In presenza di bambini in casa non lasciare ausili di salita davanti a finestre e balconi.</a:t>
            </a:r>
          </a:p>
          <a:p>
            <a:pPr lvl="1"/>
            <a:r>
              <a:rPr lang="it-IT">
                <a:solidFill>
                  <a:prstClr val="black"/>
                </a:solidFill>
              </a:rPr>
              <a:t>Non salire su scale portatili dopo avere consumato alcolici.</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6</a:t>
            </a:fld>
            <a:endParaRPr lang="de-CH"/>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817" y="1484784"/>
            <a:ext cx="2530136" cy="3918025"/>
          </a:xfrm>
          <a:prstGeom prst="rect">
            <a:avLst/>
          </a:prstGeom>
        </p:spPr>
      </p:pic>
    </p:spTree>
    <p:extLst>
      <p:ext uri="{BB962C8B-B14F-4D97-AF65-F5344CB8AC3E}">
        <p14:creationId xmlns:p14="http://schemas.microsoft.com/office/powerpoint/2010/main" val="3430445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it-IT"/>
              <a:t>Camminare con attenzione</a:t>
            </a:r>
          </a:p>
        </p:txBody>
      </p:sp>
      <p:sp>
        <p:nvSpPr>
          <p:cNvPr id="3" name="Inhaltsplatzhalter 2"/>
          <p:cNvSpPr>
            <a:spLocks noGrp="1"/>
          </p:cNvSpPr>
          <p:nvPr>
            <p:ph idx="1"/>
          </p:nvPr>
        </p:nvSpPr>
        <p:spPr/>
        <p:txBody>
          <a:bodyPr>
            <a:noAutofit/>
          </a:bodyPr>
          <a:lstStyle/>
          <a:p>
            <a:pPr lvl="1"/>
            <a:r>
              <a:rPr lang="it-IT">
                <a:solidFill>
                  <a:prstClr val="black"/>
                </a:solidFill>
              </a:rPr>
              <a:t>Anche con i minuti contati: resta concentrato e non correre.</a:t>
            </a:r>
          </a:p>
          <a:p>
            <a:pPr lvl="1"/>
            <a:r>
              <a:rPr lang="it-IT">
                <a:solidFill>
                  <a:prstClr val="black"/>
                </a:solidFill>
              </a:rPr>
              <a:t>Guarda dove metti i piedi e fai attenzione ai dislivelli.</a:t>
            </a:r>
          </a:p>
          <a:p>
            <a:pPr lvl="1"/>
            <a:r>
              <a:rPr lang="it-IT" b="0" i="0" u="none" strike="noStrike">
                <a:solidFill>
                  <a:srgbClr val="000000"/>
                </a:solidFill>
                <a:latin typeface="BFU Suisse" panose="020B0504000000000000" pitchFamily="34" charset="-78"/>
                <a:cs typeface="BFU Suisse" panose="020B0504000000000000" pitchFamily="34" charset="-78"/>
              </a:rPr>
              <a:t>Sulle scale usa il corrimano. </a:t>
            </a:r>
            <a:r>
              <a:rPr lang="it-IT" b="0" i="0">
                <a:solidFill>
                  <a:srgbClr val="000000"/>
                </a:solidFill>
                <a:latin typeface="BFU Suisse" panose="020B0504000000000000" pitchFamily="34" charset="-78"/>
                <a:cs typeface="BFU Suisse" panose="020B0504000000000000" pitchFamily="34" charset="-78"/>
              </a:rPr>
              <a:t>​</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7</a:t>
            </a:fld>
            <a:endParaRPr lang="de-CH"/>
          </a:p>
        </p:txBody>
      </p:sp>
    </p:spTree>
    <p:extLst>
      <p:ext uri="{BB962C8B-B14F-4D97-AF65-F5344CB8AC3E}">
        <p14:creationId xmlns:p14="http://schemas.microsoft.com/office/powerpoint/2010/main" val="2737903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it-IT"/>
              <a:t>Mantenere l’equilibrio</a:t>
            </a:r>
          </a:p>
        </p:txBody>
      </p:sp>
      <p:sp>
        <p:nvSpPr>
          <p:cNvPr id="3" name="Inhaltsplatzhalter 2"/>
          <p:cNvSpPr>
            <a:spLocks noGrp="1"/>
          </p:cNvSpPr>
          <p:nvPr>
            <p:ph idx="1"/>
          </p:nvPr>
        </p:nvSpPr>
        <p:spPr/>
        <p:txBody>
          <a:bodyPr>
            <a:noAutofit/>
          </a:bodyPr>
          <a:lstStyle/>
          <a:p>
            <a:pPr marL="0" lvl="1" indent="0">
              <a:buNone/>
            </a:pPr>
            <a:r>
              <a:rPr lang="it-IT">
                <a:solidFill>
                  <a:prstClr val="black"/>
                </a:solidFill>
              </a:rPr>
              <a:t>Un buon equilibrio </a:t>
            </a:r>
            <a:r>
              <a:rPr lang="it-IT" b="1">
                <a:solidFill>
                  <a:prstClr val="black"/>
                </a:solidFill>
              </a:rPr>
              <a:t>è fondamentale non solo nella vecchiaia, ma serve in generale nella quotidianità: </a:t>
            </a:r>
            <a:r>
              <a:rPr lang="it-IT">
                <a:solidFill>
                  <a:prstClr val="black"/>
                </a:solidFill>
              </a:rPr>
              <a:t>per praticare qualsiasi sport, salire le scale, camminare meglio su un terreno con delle asperità (radici nel bosco, sentieri escursionistici ecc.) o per prendere un oggetto pesante da un ripiano in alto.</a:t>
            </a:r>
          </a:p>
          <a:p>
            <a:pPr marL="0" lvl="1" indent="0">
              <a:buNone/>
            </a:pPr>
            <a:endParaRPr lang="de-DE" dirty="0">
              <a:solidFill>
                <a:prstClr val="black"/>
              </a:solidFill>
            </a:endParaRPr>
          </a:p>
          <a:p>
            <a:pPr marL="0" lvl="1" indent="0">
              <a:buNone/>
            </a:pPr>
            <a:r>
              <a:rPr lang="it-IT" b="1">
                <a:solidFill>
                  <a:prstClr val="black"/>
                </a:solidFill>
              </a:rPr>
              <a:t>A partire dal 35° anno d’età l’equilibrio e la forza muscolare diminuiscono. </a:t>
            </a:r>
            <a:r>
              <a:rPr lang="it-IT">
                <a:solidFill>
                  <a:prstClr val="black"/>
                </a:solidFill>
              </a:rPr>
              <a:t> Pertanto, con l’avanzare dell’età aumenta anche il rischio di ferirsi seriamente in caso di caduta. È per questo che un allenamento regolare è fondamentale, poiché aiuta a contrastare l’indebolimento naturale.</a:t>
            </a:r>
          </a:p>
          <a:p>
            <a:pPr marL="0" lvl="1" indent="0">
              <a:buNone/>
            </a:pPr>
            <a:endParaRPr lang="de-DE" dirty="0">
              <a:solidFill>
                <a:prstClr val="black"/>
              </a:solidFill>
            </a:endParaRPr>
          </a:p>
          <a:p>
            <a:pPr marL="0" lvl="1" indent="0">
              <a:buNone/>
            </a:pPr>
            <a:br>
              <a:rPr lang="it-IT">
                <a:solidFill>
                  <a:prstClr val="black"/>
                </a:solidFill>
              </a:rPr>
            </a:br>
            <a:endParaRPr lang="it-IT">
              <a:solidFill>
                <a:prstClr val="black"/>
              </a:solidFill>
            </a:endParaRP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8</a:t>
            </a:fld>
            <a:endParaRPr lang="de-CH"/>
          </a:p>
        </p:txBody>
      </p:sp>
    </p:spTree>
    <p:extLst>
      <p:ext uri="{BB962C8B-B14F-4D97-AF65-F5344CB8AC3E}">
        <p14:creationId xmlns:p14="http://schemas.microsoft.com/office/powerpoint/2010/main" val="2001772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it-IT">
                <a:solidFill>
                  <a:prstClr val="black"/>
                </a:solidFill>
              </a:rPr>
              <a:t>Raccomandazioni di movimento</a:t>
            </a:r>
          </a:p>
        </p:txBody>
      </p:sp>
      <p:sp>
        <p:nvSpPr>
          <p:cNvPr id="3" name="Inhaltsplatzhalter 2"/>
          <p:cNvSpPr>
            <a:spLocks noGrp="1"/>
          </p:cNvSpPr>
          <p:nvPr>
            <p:ph idx="1"/>
          </p:nvPr>
        </p:nvSpPr>
        <p:spPr>
          <a:xfrm>
            <a:off x="479377" y="1484784"/>
            <a:ext cx="4824535" cy="4692179"/>
          </a:xfrm>
        </p:spPr>
        <p:txBody>
          <a:bodyPr>
            <a:noAutofit/>
          </a:bodyPr>
          <a:lstStyle/>
          <a:p>
            <a:pPr lvl="1"/>
            <a:r>
              <a:rPr lang="it-IT" dirty="0">
                <a:solidFill>
                  <a:prstClr val="black"/>
                </a:solidFill>
              </a:rPr>
              <a:t>Fai regolarmente movimento. Attieniti alle raccomandazioni generali di movimento.</a:t>
            </a:r>
          </a:p>
          <a:p>
            <a:pPr lvl="1"/>
            <a:r>
              <a:rPr lang="it-IT" dirty="0">
                <a:solidFill>
                  <a:prstClr val="black"/>
                </a:solidFill>
              </a:rPr>
              <a:t>In più, ogni settimana svolgi</a:t>
            </a:r>
            <a:br>
              <a:rPr lang="it-IT" dirty="0">
                <a:solidFill>
                  <a:prstClr val="black"/>
                </a:solidFill>
              </a:rPr>
            </a:br>
            <a:r>
              <a:rPr lang="it-IT" dirty="0">
                <a:solidFill>
                  <a:prstClr val="black"/>
                </a:solidFill>
              </a:rPr>
              <a:t>3 × 30 minuti a esercizi per la forza e l’equilibrio.</a:t>
            </a:r>
          </a:p>
          <a:p>
            <a:pPr lvl="1"/>
            <a:endParaRPr lang="de-CH" dirty="0">
              <a:solidFill>
                <a:prstClr val="black"/>
              </a:solidFill>
            </a:endParaRP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9</a:t>
            </a:fld>
            <a:endParaRPr lang="de-CH"/>
          </a:p>
        </p:txBody>
      </p:sp>
      <p:sp>
        <p:nvSpPr>
          <p:cNvPr id="4" name="Textfeld 3">
            <a:extLst>
              <a:ext uri="{FF2B5EF4-FFF2-40B4-BE49-F238E27FC236}">
                <a16:creationId xmlns:a16="http://schemas.microsoft.com/office/drawing/2014/main" id="{608A5EAC-1D63-4636-ADDD-056822236800}"/>
              </a:ext>
            </a:extLst>
          </p:cNvPr>
          <p:cNvSpPr txBox="1"/>
          <p:nvPr/>
        </p:nvSpPr>
        <p:spPr>
          <a:xfrm>
            <a:off x="10488488" y="6162099"/>
            <a:ext cx="1800200" cy="153888"/>
          </a:xfrm>
          <a:prstGeom prst="rect">
            <a:avLst/>
          </a:prstGeom>
          <a:noFill/>
        </p:spPr>
        <p:txBody>
          <a:bodyPr wrap="square" lIns="0" tIns="0" rIns="0" bIns="0" rtlCol="0">
            <a:spAutoFit/>
          </a:bodyPr>
          <a:lstStyle/>
          <a:p>
            <a:r>
              <a:rPr lang="it-IT" sz="1000" dirty="0"/>
              <a:t>Fonte: www.hepa.ch/it/home.html </a:t>
            </a:r>
          </a:p>
        </p:txBody>
      </p:sp>
      <p:pic>
        <p:nvPicPr>
          <p:cNvPr id="8" name="Grafik 7">
            <a:extLst>
              <a:ext uri="{FF2B5EF4-FFF2-40B4-BE49-F238E27FC236}">
                <a16:creationId xmlns:a16="http://schemas.microsoft.com/office/drawing/2014/main" id="{BE61361D-65B9-4045-A108-D34EA4691B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1984" y="1124744"/>
            <a:ext cx="5866458" cy="4869160"/>
          </a:xfrm>
          <a:prstGeom prst="rect">
            <a:avLst/>
          </a:prstGeom>
        </p:spPr>
      </p:pic>
    </p:spTree>
    <p:extLst>
      <p:ext uri="{BB962C8B-B14F-4D97-AF65-F5344CB8AC3E}">
        <p14:creationId xmlns:p14="http://schemas.microsoft.com/office/powerpoint/2010/main" val="3119922559"/>
      </p:ext>
    </p:extLst>
  </p:cSld>
  <p:clrMapOvr>
    <a:masterClrMapping/>
  </p:clrMapOvr>
</p:sld>
</file>

<file path=ppt/theme/theme1.xml><?xml version="1.0" encoding="utf-8"?>
<a:theme xmlns:a="http://schemas.openxmlformats.org/drawingml/2006/main" name="Design bfu">
  <a:themeElements>
    <a:clrScheme name="bfu">
      <a:dk1>
        <a:sysClr val="windowText" lastClr="000000"/>
      </a:dk1>
      <a:lt1>
        <a:sysClr val="window" lastClr="FFFFFF"/>
      </a:lt1>
      <a:dk2>
        <a:srgbClr val="8C8C8C"/>
      </a:dk2>
      <a:lt2>
        <a:srgbClr val="C8C8C8"/>
      </a:lt2>
      <a:accent1>
        <a:srgbClr val="A3EBE4"/>
      </a:accent1>
      <a:accent2>
        <a:srgbClr val="00B2AA"/>
      </a:accent2>
      <a:accent3>
        <a:srgbClr val="FCC0B6"/>
      </a:accent3>
      <a:accent4>
        <a:srgbClr val="F86852"/>
      </a:accent4>
      <a:accent5>
        <a:srgbClr val="B8B6DC"/>
      </a:accent5>
      <a:accent6>
        <a:srgbClr val="605CB2"/>
      </a:accent6>
      <a:hlink>
        <a:srgbClr val="000000"/>
      </a:hlink>
      <a:folHlink>
        <a:srgbClr val="000000"/>
      </a:folHlink>
    </a:clrScheme>
    <a:fontScheme name="BFU">
      <a:majorFont>
        <a:latin typeface="BFU Suisse Medium"/>
        <a:ea typeface=""/>
        <a:cs typeface=""/>
      </a:majorFont>
      <a:minorFont>
        <a:latin typeface="BFU Suiss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a:defPPr>
      </a:lstStyle>
    </a:txDef>
  </a:objectDefaults>
  <a:extraClrSchemeLst/>
  <a:extLst>
    <a:ext uri="{05A4C25C-085E-4340-85A3-A5531E510DB2}">
      <thm15:themeFamily xmlns:thm15="http://schemas.microsoft.com/office/thememl/2012/main" name="Praesentation_BFU_de.potx" id="{B4C03377-D068-4A93-9043-12FDF98FA847}" vid="{A469706B-F2AE-45D7-BD11-3236737D3DC7}"/>
    </a:ext>
  </a:extLst>
</a:theme>
</file>

<file path=ppt/theme/theme2.xml><?xml version="1.0" encoding="utf-8"?>
<a:theme xmlns:a="http://schemas.openxmlformats.org/drawingml/2006/main" name="Office Theme">
  <a:themeElements>
    <a:clrScheme name="bfu ppt">
      <a:dk1>
        <a:sysClr val="windowText" lastClr="000000"/>
      </a:dk1>
      <a:lt1>
        <a:sysClr val="window" lastClr="FFFFFF"/>
      </a:lt1>
      <a:dk2>
        <a:srgbClr val="8C8C8C"/>
      </a:dk2>
      <a:lt2>
        <a:srgbClr val="C8C8C8"/>
      </a:lt2>
      <a:accent1>
        <a:srgbClr val="A3EBE4"/>
      </a:accent1>
      <a:accent2>
        <a:srgbClr val="00B2AA"/>
      </a:accent2>
      <a:accent3>
        <a:srgbClr val="FCC0B6"/>
      </a:accent3>
      <a:accent4>
        <a:srgbClr val="F86852"/>
      </a:accent4>
      <a:accent5>
        <a:srgbClr val="B8B6DC"/>
      </a:accent5>
      <a:accent6>
        <a:srgbClr val="605CB2"/>
      </a:accent6>
      <a:hlink>
        <a:srgbClr val="00848E"/>
      </a:hlink>
      <a:folHlink>
        <a:srgbClr val="286078"/>
      </a:folHlink>
    </a:clrScheme>
    <a:fontScheme name="BFU">
      <a:majorFont>
        <a:latin typeface="BFU Suisse Medium"/>
        <a:ea typeface=""/>
        <a:cs typeface=""/>
      </a:majorFont>
      <a:minorFont>
        <a:latin typeface="BFU Suiss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fu ppt">
      <a:dk1>
        <a:sysClr val="windowText" lastClr="000000"/>
      </a:dk1>
      <a:lt1>
        <a:sysClr val="window" lastClr="FFFFFF"/>
      </a:lt1>
      <a:dk2>
        <a:srgbClr val="8C8C8C"/>
      </a:dk2>
      <a:lt2>
        <a:srgbClr val="C8C8C8"/>
      </a:lt2>
      <a:accent1>
        <a:srgbClr val="A3EBE4"/>
      </a:accent1>
      <a:accent2>
        <a:srgbClr val="00B2AA"/>
      </a:accent2>
      <a:accent3>
        <a:srgbClr val="FCC0B6"/>
      </a:accent3>
      <a:accent4>
        <a:srgbClr val="F86852"/>
      </a:accent4>
      <a:accent5>
        <a:srgbClr val="B8B6DC"/>
      </a:accent5>
      <a:accent6>
        <a:srgbClr val="605CB2"/>
      </a:accent6>
      <a:hlink>
        <a:srgbClr val="00848E"/>
      </a:hlink>
      <a:folHlink>
        <a:srgbClr val="286078"/>
      </a:folHlink>
    </a:clrScheme>
    <a:fontScheme name="BFU">
      <a:majorFont>
        <a:latin typeface="BFU Suisse Medium"/>
        <a:ea typeface=""/>
        <a:cs typeface=""/>
      </a:majorFont>
      <a:minorFont>
        <a:latin typeface="BFU Suiss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8E44F310505F844780F5EE20D9E0FA6C" ma:contentTypeVersion="9" ma:contentTypeDescription="Ein neues Dokument erstellen." ma:contentTypeScope="" ma:versionID="bdc04268341d45f3ac8fecab084898de">
  <xsd:schema xmlns:xsd="http://www.w3.org/2001/XMLSchema" xmlns:xs="http://www.w3.org/2001/XMLSchema" xmlns:p="http://schemas.microsoft.com/office/2006/metadata/properties" xmlns:ns2="bb4941f2-48be-4bb0-a3d9-a0ff0057a962" targetNamespace="http://schemas.microsoft.com/office/2006/metadata/properties" ma:root="true" ma:fieldsID="b790e1df7cbfac17060d3a90942bc9ec" ns2:_="">
    <xsd:import namespace="bb4941f2-48be-4bb0-a3d9-a0ff0057a96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4941f2-48be-4bb0-a3d9-a0ff0057a9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5E5B8F-8475-4516-AC2E-6F1401A05ABF}">
  <ds:schemaRefs>
    <ds:schemaRef ds:uri="http://schemas.microsoft.com/office/infopath/2007/PartnerControls"/>
    <ds:schemaRef ds:uri="http://www.w3.org/XML/1998/namespace"/>
    <ds:schemaRef ds:uri="http://schemas.openxmlformats.org/package/2006/metadata/core-properties"/>
    <ds:schemaRef ds:uri="http://purl.org/dc/terms/"/>
    <ds:schemaRef ds:uri="http://purl.org/dc/dcmitype/"/>
    <ds:schemaRef ds:uri="http://schemas.microsoft.com/office/2006/documentManagement/types"/>
    <ds:schemaRef ds:uri="bb4941f2-48be-4bb0-a3d9-a0ff0057a962"/>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79F0D095-9183-4A83-8C18-085A961459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4941f2-48be-4bb0-a3d9-a0ff0057a9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9E4B6F8-D0AD-40B1-ACEB-2C0D4A7B6E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Praesentation_BFU_de</Template>
  <TotalTime>0</TotalTime>
  <Words>1200</Words>
  <Application>Microsoft Office PowerPoint</Application>
  <PresentationFormat>Breitbild</PresentationFormat>
  <Paragraphs>102</Paragraphs>
  <Slides>13</Slides>
  <Notes>13</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13</vt:i4>
      </vt:variant>
    </vt:vector>
  </HeadingPairs>
  <TitlesOfParts>
    <vt:vector size="20" baseType="lpstr">
      <vt:lpstr>Arial</vt:lpstr>
      <vt:lpstr>BFU Suisse</vt:lpstr>
      <vt:lpstr>BFU Suisse </vt:lpstr>
      <vt:lpstr>BFU Suisse Medium</vt:lpstr>
      <vt:lpstr>Calibri</vt:lpstr>
      <vt:lpstr>Suisse Int'l</vt:lpstr>
      <vt:lpstr>Design bfu</vt:lpstr>
      <vt:lpstr>Cadere è un gioco da ragazzi.</vt:lpstr>
      <vt:lpstr>PowerPoint-Präsentation</vt:lpstr>
      <vt:lpstr>Cause di cadute frequenti</vt:lpstr>
      <vt:lpstr>Eliminare i punti a rischio di caduta</vt:lpstr>
      <vt:lpstr>Scale più sicure</vt:lpstr>
      <vt:lpstr>Utilizzare scale con una buona stabilità</vt:lpstr>
      <vt:lpstr>Camminare con attenzione</vt:lpstr>
      <vt:lpstr>Mantenere l’equilibrio</vt:lpstr>
      <vt:lpstr>Raccomandazioni di movimento</vt:lpstr>
      <vt:lpstr>Esercizio per la forza: divaricare la gamba</vt:lpstr>
      <vt:lpstr>Esercizio per l’equilibrio: stare in piedi su una gamba</vt:lpstr>
      <vt:lpstr>PowerPoint-Präsentation</vt:lpstr>
      <vt:lpstr>Maggiori informazioni</vt:lpstr>
    </vt:vector>
  </TitlesOfParts>
  <Company>bfu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der Präsentation</dc:title>
  <dc:creator>Baeriswyl Michelle</dc:creator>
  <cp:lastModifiedBy>Baeriswyl Michelle</cp:lastModifiedBy>
  <cp:revision>36</cp:revision>
  <cp:lastPrinted>2019-03-22T15:02:17Z</cp:lastPrinted>
  <dcterms:created xsi:type="dcterms:W3CDTF">2020-06-18T12:59:55Z</dcterms:created>
  <dcterms:modified xsi:type="dcterms:W3CDTF">2021-07-27T08:08:38Z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0x0101008E44F310505F844780F5EE20D9E0FA6C</vt:lpwstr>
  </property>
</Properties>
</file>