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305" r:id="rId6"/>
    <p:sldId id="306" r:id="rId7"/>
    <p:sldId id="313" r:id="rId8"/>
    <p:sldId id="308" r:id="rId9"/>
    <p:sldId id="310" r:id="rId10"/>
    <p:sldId id="314" r:id="rId11"/>
    <p:sldId id="307" r:id="rId12"/>
    <p:sldId id="272" r:id="rId13"/>
    <p:sldId id="300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2BEF4-A326-48F0-A87B-48982C1F221B}" v="1" dt="2023-04-20T17:55:16.70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59103" autoAdjust="0"/>
  </p:normalViewPr>
  <p:slideViewPr>
    <p:cSldViewPr showGuides="1">
      <p:cViewPr varScale="1">
        <p:scale>
          <a:sx n="57" d="100"/>
          <a:sy n="57" d="100"/>
        </p:scale>
        <p:origin x="1560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95DC1B56-6702-41A2-9A11-51CFB44E66AB}"/>
    <pc:docChg chg="undo custSel modSld">
      <pc:chgData name="Baeriswyl Michelle" userId="7dbe6026-e9b7-4e33-982d-84db899c07af" providerId="ADAL" clId="{95DC1B56-6702-41A2-9A11-51CFB44E66AB}" dt="2023-03-09T06:07:54.731" v="33"/>
      <pc:docMkLst>
        <pc:docMk/>
      </pc:docMkLst>
      <pc:sldChg chg="addSp delSp modSp mod">
        <pc:chgData name="Baeriswyl Michelle" userId="7dbe6026-e9b7-4e33-982d-84db899c07af" providerId="ADAL" clId="{95DC1B56-6702-41A2-9A11-51CFB44E66AB}" dt="2023-03-07T05:43:06.535" v="31" actId="208"/>
        <pc:sldMkLst>
          <pc:docMk/>
          <pc:sldMk cId="1152384647" sldId="305"/>
        </pc:sldMkLst>
        <pc:spChg chg="del">
          <ac:chgData name="Baeriswyl Michelle" userId="7dbe6026-e9b7-4e33-982d-84db899c07af" providerId="ADAL" clId="{95DC1B56-6702-41A2-9A11-51CFB44E66AB}" dt="2023-03-07T05:42:47.578" v="24" actId="478"/>
          <ac:spMkLst>
            <pc:docMk/>
            <pc:sldMk cId="1152384647" sldId="305"/>
            <ac:spMk id="5" creationId="{544C9A88-8311-C603-7D4E-01F27EF8F9D0}"/>
          </ac:spMkLst>
        </pc:spChg>
        <pc:picChg chg="add del">
          <ac:chgData name="Baeriswyl Michelle" userId="7dbe6026-e9b7-4e33-982d-84db899c07af" providerId="ADAL" clId="{95DC1B56-6702-41A2-9A11-51CFB44E66AB}" dt="2023-03-07T05:42:49.555" v="25" actId="478"/>
          <ac:picMkLst>
            <pc:docMk/>
            <pc:sldMk cId="1152384647" sldId="305"/>
            <ac:picMk id="3" creationId="{E105C617-FBFF-277E-2D0E-874AC75257C4}"/>
          </ac:picMkLst>
        </pc:picChg>
        <pc:picChg chg="add mod">
          <ac:chgData name="Baeriswyl Michelle" userId="7dbe6026-e9b7-4e33-982d-84db899c07af" providerId="ADAL" clId="{95DC1B56-6702-41A2-9A11-51CFB44E66AB}" dt="2023-03-07T05:43:06.535" v="31" actId="208"/>
          <ac:picMkLst>
            <pc:docMk/>
            <pc:sldMk cId="1152384647" sldId="305"/>
            <ac:picMk id="8" creationId="{D274F68A-A213-AEE0-51E7-B25B0A52A87C}"/>
          </ac:picMkLst>
        </pc:picChg>
      </pc:sldChg>
      <pc:sldChg chg="addSp delSp modSp">
        <pc:chgData name="Baeriswyl Michelle" userId="7dbe6026-e9b7-4e33-982d-84db899c07af" providerId="ADAL" clId="{95DC1B56-6702-41A2-9A11-51CFB44E66AB}" dt="2023-03-09T06:07:54.731" v="33"/>
        <pc:sldMkLst>
          <pc:docMk/>
          <pc:sldMk cId="379234808" sldId="313"/>
        </pc:sldMkLst>
        <pc:spChg chg="add mod">
          <ac:chgData name="Baeriswyl Michelle" userId="7dbe6026-e9b7-4e33-982d-84db899c07af" providerId="ADAL" clId="{95DC1B56-6702-41A2-9A11-51CFB44E66AB}" dt="2023-03-09T06:07:54.731" v="33"/>
          <ac:spMkLst>
            <pc:docMk/>
            <pc:sldMk cId="379234808" sldId="313"/>
            <ac:spMk id="6" creationId="{53F667CC-E360-7C6A-48C9-A59C59D5F91E}"/>
          </ac:spMkLst>
        </pc:spChg>
        <pc:spChg chg="del">
          <ac:chgData name="Baeriswyl Michelle" userId="7dbe6026-e9b7-4e33-982d-84db899c07af" providerId="ADAL" clId="{95DC1B56-6702-41A2-9A11-51CFB44E66AB}" dt="2023-03-09T06:04:35.235" v="32"/>
          <ac:spMkLst>
            <pc:docMk/>
            <pc:sldMk cId="379234808" sldId="313"/>
            <ac:spMk id="9" creationId="{25C9E943-3E80-2A39-46DB-2FC7143980A1}"/>
          </ac:spMkLst>
        </pc:spChg>
        <pc:picChg chg="add mod">
          <ac:chgData name="Baeriswyl Michelle" userId="7dbe6026-e9b7-4e33-982d-84db899c07af" providerId="ADAL" clId="{95DC1B56-6702-41A2-9A11-51CFB44E66AB}" dt="2023-03-09T06:04:35.235" v="32"/>
          <ac:picMkLst>
            <pc:docMk/>
            <pc:sldMk cId="379234808" sldId="313"/>
            <ac:picMk id="3" creationId="{A5738936-DCF4-7B6B-BC28-762165BA8F9F}"/>
          </ac:picMkLst>
        </pc:picChg>
      </pc:sldChg>
      <pc:sldChg chg="addSp modSp mod modNotesTx">
        <pc:chgData name="Baeriswyl Michelle" userId="7dbe6026-e9b7-4e33-982d-84db899c07af" providerId="ADAL" clId="{95DC1B56-6702-41A2-9A11-51CFB44E66AB}" dt="2023-02-27T06:08:26.452" v="22" actId="6549"/>
        <pc:sldMkLst>
          <pc:docMk/>
          <pc:sldMk cId="3288353723" sldId="314"/>
        </pc:sldMkLst>
        <pc:spChg chg="add mod">
          <ac:chgData name="Baeriswyl Michelle" userId="7dbe6026-e9b7-4e33-982d-84db899c07af" providerId="ADAL" clId="{95DC1B56-6702-41A2-9A11-51CFB44E66AB}" dt="2023-02-27T06:07:15.362" v="5" actId="255"/>
          <ac:spMkLst>
            <pc:docMk/>
            <pc:sldMk cId="3288353723" sldId="314"/>
            <ac:spMk id="2" creationId="{A60B9BDC-C497-A310-BF8C-A2235BDD4DE5}"/>
          </ac:spMkLst>
        </pc:spChg>
        <pc:spChg chg="add mod">
          <ac:chgData name="Baeriswyl Michelle" userId="7dbe6026-e9b7-4e33-982d-84db899c07af" providerId="ADAL" clId="{95DC1B56-6702-41A2-9A11-51CFB44E66AB}" dt="2023-02-27T06:07:40.232" v="10" actId="108"/>
          <ac:spMkLst>
            <pc:docMk/>
            <pc:sldMk cId="3288353723" sldId="314"/>
            <ac:spMk id="6" creationId="{9A62F06F-1D7B-83A1-4FC2-6B4A6143ECC1}"/>
          </ac:spMkLst>
        </pc:spChg>
        <pc:spChg chg="add mod">
          <ac:chgData name="Baeriswyl Michelle" userId="7dbe6026-e9b7-4e33-982d-84db899c07af" providerId="ADAL" clId="{95DC1B56-6702-41A2-9A11-51CFB44E66AB}" dt="2023-02-27T06:08:22.853" v="21" actId="1076"/>
          <ac:spMkLst>
            <pc:docMk/>
            <pc:sldMk cId="3288353723" sldId="314"/>
            <ac:spMk id="8" creationId="{97A69924-D4CD-6DDC-678D-BAFF748E7FC8}"/>
          </ac:spMkLst>
        </pc:spChg>
        <pc:picChg chg="mod modCrop">
          <ac:chgData name="Baeriswyl Michelle" userId="7dbe6026-e9b7-4e33-982d-84db899c07af" providerId="ADAL" clId="{95DC1B56-6702-41A2-9A11-51CFB44E66AB}" dt="2023-02-27T06:07:04.452" v="2" actId="732"/>
          <ac:picMkLst>
            <pc:docMk/>
            <pc:sldMk cId="3288353723" sldId="314"/>
            <ac:picMk id="3" creationId="{BEBDD22F-009A-3040-AA63-90D0B849E130}"/>
          </ac:picMkLst>
        </pc:picChg>
        <pc:picChg chg="mod modCrop">
          <ac:chgData name="Baeriswyl Michelle" userId="7dbe6026-e9b7-4e33-982d-84db899c07af" providerId="ADAL" clId="{95DC1B56-6702-41A2-9A11-51CFB44E66AB}" dt="2023-02-27T06:07:25.372" v="6" actId="732"/>
          <ac:picMkLst>
            <pc:docMk/>
            <pc:sldMk cId="3288353723" sldId="314"/>
            <ac:picMk id="7" creationId="{A49DD1F2-216F-CF69-4119-BC32A8F55D0B}"/>
          </ac:picMkLst>
        </pc:picChg>
        <pc:picChg chg="mod modCrop">
          <ac:chgData name="Baeriswyl Michelle" userId="7dbe6026-e9b7-4e33-982d-84db899c07af" providerId="ADAL" clId="{95DC1B56-6702-41A2-9A11-51CFB44E66AB}" dt="2023-02-27T06:08:20.033" v="20" actId="1076"/>
          <ac:picMkLst>
            <pc:docMk/>
            <pc:sldMk cId="3288353723" sldId="314"/>
            <ac:picMk id="10" creationId="{3D9DD781-C7F2-6FF2-9C05-C5458C262D4A}"/>
          </ac:picMkLst>
        </pc:picChg>
      </pc:sldChg>
    </pc:docChg>
  </pc:docChgLst>
  <pc:docChgLst>
    <pc:chgData name="Meyer Nathalie" userId="41794ec5-9dfc-44ff-9460-abce2977a929" providerId="ADAL" clId="{5B0C9F0D-DE03-4323-84A9-762FC1DB3DE5}"/>
    <pc:docChg chg="custSel modSld">
      <pc:chgData name="Meyer Nathalie" userId="41794ec5-9dfc-44ff-9460-abce2977a929" providerId="ADAL" clId="{5B0C9F0D-DE03-4323-84A9-762FC1DB3DE5}" dt="2023-04-06T07:11:46.956" v="0" actId="3626"/>
      <pc:docMkLst>
        <pc:docMk/>
      </pc:docMkLst>
      <pc:sldChg chg="modSp mod">
        <pc:chgData name="Meyer Nathalie" userId="41794ec5-9dfc-44ff-9460-abce2977a929" providerId="ADAL" clId="{5B0C9F0D-DE03-4323-84A9-762FC1DB3DE5}" dt="2023-04-06T07:11:46.956" v="0" actId="3626"/>
        <pc:sldMkLst>
          <pc:docMk/>
          <pc:sldMk cId="921959464" sldId="272"/>
        </pc:sldMkLst>
        <pc:picChg chg="mod">
          <ac:chgData name="Meyer Nathalie" userId="41794ec5-9dfc-44ff-9460-abce2977a929" providerId="ADAL" clId="{5B0C9F0D-DE03-4323-84A9-762FC1DB3DE5}" dt="2023-04-06T07:11:46.956" v="0" actId="3626"/>
          <ac:picMkLst>
            <pc:docMk/>
            <pc:sldMk cId="921959464" sldId="272"/>
            <ac:picMk id="1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821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348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g.admin.ch/bag/de/home/krankheiten/krankheiten-im-ueberblick/zeckenuebertragene-krankheit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TN6CV2xm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b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/>
              <a:t>Ticks – keep them at arm’s length.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 last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0873206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The Federal Office of Public Health (FOPH) has more information about ticks:</a:t>
            </a:r>
            <a:br>
              <a:rPr lang="en-GB"/>
            </a:br>
            <a:r>
              <a:rPr lang="en-GB">
                <a:hlinkClick r:id="rId3"/>
              </a:rPr>
              <a:t>Tick-borne diseases (admin.ch)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Find more accident prevention tips at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268415"/>
            <a:ext cx="7416800" cy="4968874"/>
          </a:xfrm>
        </p:spPr>
        <p:txBody>
          <a:bodyPr/>
          <a:lstStyle/>
          <a:p>
            <a:r>
              <a:rPr lang="en-GB" sz="2600" dirty="0">
                <a:effectLst/>
                <a:ea typeface="Calibri" panose="020F0502020204030204" pitchFamily="34" charset="0"/>
              </a:rPr>
              <a:t>Ticks lurk in the grass, in bushes and at the edge of woodlands and forests.</a:t>
            </a:r>
          </a:p>
          <a:p>
            <a:r>
              <a:rPr lang="en-GB" sz="2600" dirty="0">
                <a:effectLst/>
                <a:ea typeface="Calibri" panose="020F0502020204030204" pitchFamily="34" charset="0"/>
              </a:rPr>
              <a:t>If you’re unlucky</a:t>
            </a:r>
            <a:r>
              <a:rPr lang="en-GB" sz="2600" dirty="0">
                <a:ea typeface="Calibri" panose="020F0502020204030204" pitchFamily="34" charset="0"/>
              </a:rPr>
              <a:t>, their bite </a:t>
            </a:r>
            <a:r>
              <a:rPr lang="en-GB" sz="2600" dirty="0">
                <a:effectLst/>
                <a:ea typeface="Calibri" panose="020F0502020204030204" pitchFamily="34" charset="0"/>
              </a:rPr>
              <a:t>could make you seriously ill.</a:t>
            </a:r>
          </a:p>
          <a:p>
            <a:r>
              <a:rPr lang="en-GB" sz="2600" dirty="0">
                <a:effectLst/>
                <a:ea typeface="Calibri" panose="020F0502020204030204" pitchFamily="34" charset="0"/>
              </a:rPr>
              <a:t>So it’s vital to protect yourself properly.</a:t>
            </a:r>
          </a:p>
          <a:p>
            <a:endParaRPr lang="de-CH" sz="2600" dirty="0">
              <a:solidFill>
                <a:srgbClr val="10131A"/>
              </a:solidFill>
            </a:endParaRPr>
          </a:p>
          <a:p>
            <a:endParaRPr lang="de-CH" sz="2600" dirty="0">
              <a:solidFill>
                <a:srgbClr val="10131A"/>
              </a:solidFill>
            </a:endParaRPr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274F68A-A213-AEE0-51E7-B25B0A52A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052736"/>
            <a:ext cx="3531479" cy="477325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78" y="1340769"/>
            <a:ext cx="11449098" cy="4896520"/>
          </a:xfrm>
        </p:spPr>
        <p:txBody>
          <a:bodyPr/>
          <a:lstStyle/>
          <a:p>
            <a:pPr marL="0" lvl="1" indent="0">
              <a:buNone/>
            </a:pPr>
            <a:r>
              <a:rPr lang="en-GB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Apply tick repellent before going outdoors. </a:t>
            </a:r>
          </a:p>
          <a:p>
            <a:pPr marL="0" lvl="1" indent="0">
              <a:buNone/>
            </a:pPr>
            <a:r>
              <a:rPr lang="en-GB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But be aware: this will only offer protection for a limited period of time and is not reliable enough to be used as a sole protective measure.</a:t>
            </a:r>
          </a:p>
          <a:p>
            <a:pPr marL="0" lvl="1" indent="0">
              <a:buNone/>
            </a:pPr>
            <a:r>
              <a:rPr lang="en-GB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Ask for advice when you buy.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tick repellent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832698" cy="4896520"/>
          </a:xfrm>
        </p:spPr>
        <p:txBody>
          <a:bodyPr/>
          <a:lstStyle/>
          <a:p>
            <a:pPr lvl="1"/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Long sleeves</a:t>
            </a:r>
          </a:p>
          <a:p>
            <a:pPr lvl="1"/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Long trousers</a:t>
            </a:r>
          </a:p>
          <a:p>
            <a:pPr lvl="1"/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Socks</a:t>
            </a:r>
            <a:b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(</a:t>
            </a: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  <a:sym typeface="Symbol" panose="05050102010706020507" pitchFamily="18" charset="2"/>
              </a:rPr>
              <a:t></a:t>
            </a:r>
            <a:r>
              <a:rPr lang="en-GB" sz="2600">
                <a:solidFill>
                  <a:srgbClr val="333333"/>
                </a:solidFill>
                <a:effectLst/>
              </a:rPr>
              <a:t> </a:t>
            </a: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pull them over the hems of your trousers)</a:t>
            </a:r>
          </a:p>
          <a:p>
            <a:pPr lvl="1">
              <a:spcAft>
                <a:spcPts val="0"/>
              </a:spcAft>
            </a:pP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Closed footwear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</a:pPr>
            <a:endParaRPr lang="de-CH" sz="2600" dirty="0">
              <a:solidFill>
                <a:srgbClr val="333333"/>
              </a:solidFill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0" lvl="1" indent="0">
              <a:buNone/>
            </a:pPr>
            <a:r>
              <a:rPr lang="en-GB" sz="25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And:</a:t>
            </a:r>
            <a:br>
              <a:rPr lang="en-GB" sz="25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en-GB" sz="25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wearing light-coloured clothing makes it easier to spot ticks and remove them before they bite.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Wear appropriate clothing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pic>
        <p:nvPicPr>
          <p:cNvPr id="3" name="Bildplatzhalter 7" descr="Ein Bild, das Baum, draußen, Gras, Holz enthält.&#10;&#10;Automatisch generierte Beschreibung">
            <a:extLst>
              <a:ext uri="{FF2B5EF4-FFF2-40B4-BE49-F238E27FC236}">
                <a16:creationId xmlns:a16="http://schemas.microsoft.com/office/drawing/2014/main" id="{A5738936-DCF4-7B6B-BC28-762165BA8F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 bwMode="auto">
          <a:xfrm>
            <a:off x="263525" y="1268413"/>
            <a:ext cx="576103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53F667CC-E360-7C6A-48C9-A59C59D5F91E}"/>
              </a:ext>
            </a:extLst>
          </p:cNvPr>
          <p:cNvSpPr txBox="1">
            <a:spLocks/>
          </p:cNvSpPr>
          <p:nvPr/>
        </p:nvSpPr>
        <p:spPr>
          <a:xfrm>
            <a:off x="335360" y="6067707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Image source: Gettyimages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23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7952" y="1277324"/>
            <a:ext cx="11204673" cy="48965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After spending time outdoors, you should check your entire body for ticks.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Ticks love areas of the body where the skin is thin, warm and moist, </a:t>
            </a:r>
            <a:b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for instance on the neck and nape of the neck, on the inner upper arms and </a:t>
            </a:r>
            <a:r>
              <a:rPr lang="en-GB" sz="2600">
                <a:solidFill>
                  <a:srgbClr val="333333"/>
                </a:solidFill>
                <a:ea typeface="BFU Suisse" panose="020B0504000000000000" pitchFamily="34" charset="-78"/>
                <a:cs typeface="BFU Suisse" panose="020B0504000000000000" pitchFamily="34" charset="-78"/>
              </a:rPr>
              <a:t>legs</a:t>
            </a:r>
            <a:r>
              <a:rPr lang="en-GB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, in the groin area and on the backs of the knees.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Check your body for ticks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Remove the tick as quickly as possible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3FB5BEC3-5EEE-D3C0-AC1D-9DB8D7B0C39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7952" y="1277324"/>
            <a:ext cx="11204673" cy="4896520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uisse Int'l" panose="020B0504000000000000" pitchFamily="34" charset="0"/>
              <a:buNone/>
            </a:pPr>
            <a:r>
              <a:rPr lang="en-GB" sz="2600" dirty="0">
                <a:solidFill>
                  <a:schemeClr val="accent4"/>
                </a:solidFill>
              </a:rPr>
              <a:t>The most important thing is to get it out as quickly as possible.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Grip the tick with regular tweezers, tick tweezers or a tick removal card as close to the skin as possible and pull it out without twisting.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Be careful not to crush the tick too much.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Tick remnants in the skin will normally fall out by themselves over time.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333333"/>
                </a:solidFill>
                <a:cs typeface="BFU Suisse" panose="020B0504000000000000" pitchFamily="34" charset="-78"/>
              </a:rPr>
              <a:t>Is there any redness or other skin reaction at the site of the bite? </a:t>
            </a:r>
            <a:r>
              <a:rPr lang="en-GB" sz="2600">
                <a:solidFill>
                  <a:srgbClr val="333333"/>
                </a:solidFill>
                <a:cs typeface="BFU Suisse" panose="020B0504000000000000" pitchFamily="34" charset="-78"/>
              </a:rPr>
              <a:t>Visit a doctor’s surgery without delay!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a tick removal card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DD22F-009A-3040-AA63-90D0B849E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" t="1004" b="40726"/>
          <a:stretch/>
        </p:blipFill>
        <p:spPr>
          <a:xfrm>
            <a:off x="663388" y="1547593"/>
            <a:ext cx="3235435" cy="2601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49DD1F2-216F-CF69-4119-BC32A8F55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" t="1887" r="1916" b="41730"/>
          <a:stretch/>
        </p:blipFill>
        <p:spPr>
          <a:xfrm>
            <a:off x="4464870" y="1631849"/>
            <a:ext cx="3065483" cy="25172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9DD781-C7F2-6FF2-9C05-C5458C262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996"/>
          <a:stretch/>
        </p:blipFill>
        <p:spPr>
          <a:xfrm>
            <a:off x="8082673" y="1484838"/>
            <a:ext cx="3125895" cy="2678877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60B9BDC-C497-A310-BF8C-A2235BDD4DE5}"/>
              </a:ext>
            </a:extLst>
          </p:cNvPr>
          <p:cNvSpPr txBox="1"/>
          <p:nvPr/>
        </p:nvSpPr>
        <p:spPr>
          <a:xfrm>
            <a:off x="916605" y="4197168"/>
            <a:ext cx="26357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 err="1"/>
              <a:t>Choose</a:t>
            </a:r>
            <a:r>
              <a:rPr lang="de-CH" sz="2400" dirty="0"/>
              <a:t> a </a:t>
            </a:r>
            <a:r>
              <a:rPr lang="de-CH" sz="2400" dirty="0" err="1"/>
              <a:t>suitable</a:t>
            </a:r>
            <a:r>
              <a:rPr lang="de-CH" sz="2400" dirty="0"/>
              <a:t> </a:t>
            </a:r>
            <a:r>
              <a:rPr lang="de-CH" sz="2400" dirty="0" err="1"/>
              <a:t>notch</a:t>
            </a:r>
            <a:r>
              <a:rPr lang="de-CH" sz="2400" dirty="0"/>
              <a:t> and </a:t>
            </a:r>
            <a:r>
              <a:rPr lang="de-CH" sz="2400" dirty="0" err="1"/>
              <a:t>slide</a:t>
            </a:r>
            <a:r>
              <a:rPr lang="de-CH" sz="2400" dirty="0"/>
              <a:t> </a:t>
            </a:r>
            <a:r>
              <a:rPr lang="de-CH" sz="2400" dirty="0" err="1"/>
              <a:t>it</a:t>
            </a:r>
            <a:r>
              <a:rPr lang="de-CH" sz="2400" dirty="0"/>
              <a:t> </a:t>
            </a:r>
            <a:r>
              <a:rPr lang="de-CH" sz="2400" dirty="0" err="1"/>
              <a:t>under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tick.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A62F06F-1D7B-83A1-4FC2-6B4A6143ECC1}"/>
              </a:ext>
            </a:extLst>
          </p:cNvPr>
          <p:cNvSpPr txBox="1"/>
          <p:nvPr/>
        </p:nvSpPr>
        <p:spPr>
          <a:xfrm>
            <a:off x="4947402" y="4163715"/>
            <a:ext cx="263572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 err="1"/>
              <a:t>Now</a:t>
            </a:r>
            <a:r>
              <a:rPr lang="de-CH" sz="2400" dirty="0"/>
              <a:t> </a:t>
            </a:r>
            <a:r>
              <a:rPr lang="de-CH" sz="2400" dirty="0" err="1"/>
              <a:t>lift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tick </a:t>
            </a:r>
            <a:r>
              <a:rPr lang="de-CH" sz="2400" dirty="0" err="1"/>
              <a:t>removal</a:t>
            </a:r>
            <a:r>
              <a:rPr lang="de-CH" sz="2400" dirty="0"/>
              <a:t> </a:t>
            </a:r>
            <a:r>
              <a:rPr lang="de-CH" sz="2400" dirty="0" err="1"/>
              <a:t>tool</a:t>
            </a:r>
            <a:r>
              <a:rPr lang="de-CH" sz="2400" dirty="0"/>
              <a:t> </a:t>
            </a:r>
            <a:r>
              <a:rPr lang="de-CH" sz="2400" dirty="0" err="1"/>
              <a:t>slightly</a:t>
            </a:r>
            <a:r>
              <a:rPr lang="de-CH" sz="2400" dirty="0"/>
              <a:t> and </a:t>
            </a:r>
            <a:r>
              <a:rPr lang="de-CH" sz="2400" dirty="0" err="1"/>
              <a:t>carefully</a:t>
            </a:r>
            <a:r>
              <a:rPr lang="de-CH" sz="2400" dirty="0"/>
              <a:t> pull </a:t>
            </a:r>
            <a:r>
              <a:rPr lang="de-CH" sz="2400" dirty="0" err="1"/>
              <a:t>the</a:t>
            </a:r>
            <a:r>
              <a:rPr lang="de-CH" sz="2400" dirty="0"/>
              <a:t> tick out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skin</a:t>
            </a:r>
            <a:r>
              <a:rPr lang="de-CH" sz="2400" dirty="0"/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7A69924-D4CD-6DDC-678D-BAFF748E7FC8}"/>
              </a:ext>
            </a:extLst>
          </p:cNvPr>
          <p:cNvSpPr txBox="1"/>
          <p:nvPr/>
        </p:nvSpPr>
        <p:spPr>
          <a:xfrm>
            <a:off x="8544272" y="4149080"/>
            <a:ext cx="329692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Use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magnifying</a:t>
            </a:r>
            <a:r>
              <a:rPr lang="de-CH" sz="2400" dirty="0"/>
              <a:t> </a:t>
            </a:r>
            <a:r>
              <a:rPr lang="de-CH" sz="2400" dirty="0" err="1"/>
              <a:t>glass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check </a:t>
            </a:r>
            <a:r>
              <a:rPr lang="de-CH" sz="2400" dirty="0" err="1"/>
              <a:t>whether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tick </a:t>
            </a:r>
            <a:r>
              <a:rPr lang="de-CH" sz="2400" dirty="0" err="1"/>
              <a:t>has</a:t>
            </a:r>
            <a:r>
              <a:rPr lang="de-CH" sz="2400" dirty="0"/>
              <a:t> </a:t>
            </a:r>
            <a:r>
              <a:rPr lang="de-CH" sz="2400" dirty="0" err="1"/>
              <a:t>been</a:t>
            </a:r>
            <a:r>
              <a:rPr lang="de-CH" sz="2400" dirty="0"/>
              <a:t> </a:t>
            </a:r>
            <a:r>
              <a:rPr lang="de-CH" sz="2400" dirty="0" err="1"/>
              <a:t>completely</a:t>
            </a:r>
            <a:r>
              <a:rPr lang="de-CH" sz="2400" dirty="0"/>
              <a:t> </a:t>
            </a:r>
            <a:r>
              <a:rPr lang="de-CH" sz="2400" dirty="0" err="1"/>
              <a:t>removed</a:t>
            </a:r>
            <a:r>
              <a:rPr lang="de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35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27" y="1340769"/>
            <a:ext cx="10657234" cy="4896520"/>
          </a:xfrm>
        </p:spPr>
        <p:txBody>
          <a:bodyPr/>
          <a:lstStyle/>
          <a:p>
            <a:pPr marL="0" lvl="1" indent="0">
              <a:buNone/>
            </a:pPr>
            <a:r>
              <a:rPr lang="en-GB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tick vaccination protects against tick-borne encephalitis (TBE). </a:t>
            </a:r>
          </a:p>
          <a:p>
            <a:pPr marL="0" lvl="1" indent="0">
              <a:buNone/>
            </a:pPr>
            <a:r>
              <a:rPr lang="en-GB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Federal Office of Public Health (FOPH) recommends the TBE vaccination for all adults and children over the age of six who live or spend time in high-risk regions (the whole of Switzerland except for cantons Geneva and Ticino). </a:t>
            </a:r>
          </a:p>
          <a:p>
            <a:pPr marL="0" lvl="1" indent="0">
              <a:buNone/>
            </a:pPr>
            <a:r>
              <a:rPr lang="en-GB" sz="26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Get advice from a medical professional.</a:t>
            </a:r>
          </a:p>
          <a:p>
            <a:pPr lvl="1"/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tick vaccination offers protection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hlinkClick r:id="rId3"/>
              </a:rPr>
              <a:t>Video Ticks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purl.org/dc/elements/1.1/"/>
    <ds:schemaRef ds:uri="http://schemas.openxmlformats.org/package/2006/metadata/core-properties"/>
    <ds:schemaRef ds:uri="bb4941f2-48be-4bb0-a3d9-a0ff0057a962"/>
    <ds:schemaRef ds:uri="http://schemas.microsoft.com/office/2006/documentManagement/types"/>
    <ds:schemaRef ds:uri="28b27246-006c-4c52-ba09-a14edd98252a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603B4C-9923-46DA-A5DC-DAFF32A24D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476</Words>
  <Application>Microsoft Office PowerPoint</Application>
  <PresentationFormat>Breitbild</PresentationFormat>
  <Paragraphs>62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BFU Suisse</vt:lpstr>
      <vt:lpstr>BFU Suisse </vt:lpstr>
      <vt:lpstr>BFU Suisse Medium</vt:lpstr>
      <vt:lpstr>Suisse Int'l</vt:lpstr>
      <vt:lpstr>Design bfu</vt:lpstr>
      <vt:lpstr> Ticks – keep them at arm’s length.</vt:lpstr>
      <vt:lpstr>PowerPoint-Präsentation</vt:lpstr>
      <vt:lpstr>Use tick repellent</vt:lpstr>
      <vt:lpstr>Wear appropriate clothing</vt:lpstr>
      <vt:lpstr>Check your body for ticks</vt:lpstr>
      <vt:lpstr>Remove the tick as quickly as possible </vt:lpstr>
      <vt:lpstr>Using a tick removal card</vt:lpstr>
      <vt:lpstr>The tick vaccination offers protection</vt:lpstr>
      <vt:lpstr>PowerPoint-Präsentation</vt:lpstr>
      <vt:lpstr>More information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Steiner Urs</cp:lastModifiedBy>
  <cp:revision>149</cp:revision>
  <cp:lastPrinted>2023-02-22T07:12:11Z</cp:lastPrinted>
  <dcterms:created xsi:type="dcterms:W3CDTF">2014-01-21T17:34:46Z</dcterms:created>
  <dcterms:modified xsi:type="dcterms:W3CDTF">2023-04-20T17:55:27Z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