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95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B2D0"/>
    <a:srgbClr val="00848E"/>
    <a:srgbClr val="52A2C6"/>
    <a:srgbClr val="286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68844" autoAdjust="0"/>
  </p:normalViewPr>
  <p:slideViewPr>
    <p:cSldViewPr showGuides="1">
      <p:cViewPr varScale="1">
        <p:scale>
          <a:sx n="72" d="100"/>
          <a:sy n="72" d="100"/>
        </p:scale>
        <p:origin x="32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4104" y="1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eriswyl Michelle" userId="7dbe6026-e9b7-4e33-982d-84db899c07af" providerId="ADAL" clId="{B0B579AA-BB54-4177-B6CC-55ABE17A4D2A}"/>
    <pc:docChg chg="delSld">
      <pc:chgData name="Baeriswyl Michelle" userId="7dbe6026-e9b7-4e33-982d-84db899c07af" providerId="ADAL" clId="{B0B579AA-BB54-4177-B6CC-55ABE17A4D2A}" dt="2023-07-26T09:58:41.153" v="0" actId="47"/>
      <pc:docMkLst>
        <pc:docMk/>
      </pc:docMkLst>
      <pc:sldChg chg="del">
        <pc:chgData name="Baeriswyl Michelle" userId="7dbe6026-e9b7-4e33-982d-84db899c07af" providerId="ADAL" clId="{B0B579AA-BB54-4177-B6CC-55ABE17A4D2A}" dt="2023-07-26T09:58:41.153" v="0" actId="47"/>
        <pc:sldMkLst>
          <pc:docMk/>
          <pc:sldMk cId="271774633" sldId="284"/>
        </pc:sldMkLst>
      </pc:sldChg>
    </pc:docChg>
  </pc:docChgLst>
  <pc:docChgLst>
    <pc:chgData name="Baeriswyl Michelle" userId="7dbe6026-e9b7-4e33-982d-84db899c07af" providerId="ADAL" clId="{08134312-638C-4EAF-8510-8D633FDE4DB1}"/>
    <pc:docChg chg="custSel modSld">
      <pc:chgData name="Baeriswyl Michelle" userId="7dbe6026-e9b7-4e33-982d-84db899c07af" providerId="ADAL" clId="{08134312-638C-4EAF-8510-8D633FDE4DB1}" dt="2021-07-22T05:31:34.545" v="10" actId="6549"/>
      <pc:docMkLst>
        <pc:docMk/>
      </pc:docMkLst>
      <pc:sldChg chg="modSp mod">
        <pc:chgData name="Baeriswyl Michelle" userId="7dbe6026-e9b7-4e33-982d-84db899c07af" providerId="ADAL" clId="{08134312-638C-4EAF-8510-8D633FDE4DB1}" dt="2021-07-22T05:31:34.545" v="10" actId="6549"/>
        <pc:sldMkLst>
          <pc:docMk/>
          <pc:sldMk cId="913916714" sldId="270"/>
        </pc:sldMkLst>
        <pc:spChg chg="mod">
          <ac:chgData name="Baeriswyl Michelle" userId="7dbe6026-e9b7-4e33-982d-84db899c07af" providerId="ADAL" clId="{08134312-638C-4EAF-8510-8D633FDE4DB1}" dt="2021-07-22T05:31:34.545" v="10" actId="6549"/>
          <ac:spMkLst>
            <pc:docMk/>
            <pc:sldMk cId="913916714" sldId="270"/>
            <ac:spMk id="3" creationId="{00000000-0000-0000-0000-000000000000}"/>
          </ac:spMkLst>
        </pc:spChg>
      </pc:sldChg>
      <pc:sldChg chg="modSp mod">
        <pc:chgData name="Baeriswyl Michelle" userId="7dbe6026-e9b7-4e33-982d-84db899c07af" providerId="ADAL" clId="{08134312-638C-4EAF-8510-8D633FDE4DB1}" dt="2021-07-12T12:41:21.734" v="9" actId="20577"/>
        <pc:sldMkLst>
          <pc:docMk/>
          <pc:sldMk cId="683333147" sldId="273"/>
        </pc:sldMkLst>
        <pc:spChg chg="mod">
          <ac:chgData name="Baeriswyl Michelle" userId="7dbe6026-e9b7-4e33-982d-84db899c07af" providerId="ADAL" clId="{08134312-638C-4EAF-8510-8D633FDE4DB1}" dt="2021-07-12T12:41:21.734" v="9" actId="20577"/>
          <ac:spMkLst>
            <pc:docMk/>
            <pc:sldMk cId="683333147" sldId="273"/>
            <ac:spMk id="3" creationId="{00000000-0000-0000-0000-000000000000}"/>
          </ac:spMkLst>
        </pc:spChg>
      </pc:sldChg>
      <pc:sldChg chg="addSp delSp modSp mod">
        <pc:chgData name="Baeriswyl Michelle" userId="7dbe6026-e9b7-4e33-982d-84db899c07af" providerId="ADAL" clId="{08134312-638C-4EAF-8510-8D633FDE4DB1}" dt="2021-07-12T12:22:58.130" v="5"/>
        <pc:sldMkLst>
          <pc:docMk/>
          <pc:sldMk cId="2878683" sldId="274"/>
        </pc:sldMkLst>
        <pc:spChg chg="mod">
          <ac:chgData name="Baeriswyl Michelle" userId="7dbe6026-e9b7-4e33-982d-84db899c07af" providerId="ADAL" clId="{08134312-638C-4EAF-8510-8D633FDE4DB1}" dt="2021-07-12T12:22:35.112" v="3" actId="20577"/>
          <ac:spMkLst>
            <pc:docMk/>
            <pc:sldMk cId="2878683" sldId="274"/>
            <ac:spMk id="2" creationId="{2DD8B9DB-CFD3-4DCC-B6F9-0A67AC893E46}"/>
          </ac:spMkLst>
        </pc:spChg>
        <pc:graphicFrameChg chg="add mod">
          <ac:chgData name="Baeriswyl Michelle" userId="7dbe6026-e9b7-4e33-982d-84db899c07af" providerId="ADAL" clId="{08134312-638C-4EAF-8510-8D633FDE4DB1}" dt="2021-07-12T12:22:58.130" v="5"/>
          <ac:graphicFrameMkLst>
            <pc:docMk/>
            <pc:sldMk cId="2878683" sldId="274"/>
            <ac:graphicFrameMk id="8" creationId="{FC281394-13A5-4422-A1BE-1D5D5AB2438F}"/>
          </ac:graphicFrameMkLst>
        </pc:graphicFrameChg>
        <pc:picChg chg="del">
          <ac:chgData name="Baeriswyl Michelle" userId="7dbe6026-e9b7-4e33-982d-84db899c07af" providerId="ADAL" clId="{08134312-638C-4EAF-8510-8D633FDE4DB1}" dt="2021-07-12T12:22:57.616" v="4" actId="478"/>
          <ac:picMkLst>
            <pc:docMk/>
            <pc:sldMk cId="2878683" sldId="274"/>
            <ac:picMk id="7" creationId="{00000000-0000-0000-0000-000000000000}"/>
          </ac:picMkLst>
        </pc:picChg>
      </pc:sldChg>
    </pc:docChg>
  </pc:docChgLst>
  <pc:docChgLst>
    <pc:chgData name="Baeriswyl Michelle" userId="7dbe6026-e9b7-4e33-982d-84db899c07af" providerId="ADAL" clId="{51AC0A75-00EF-4DE5-AF34-795A77A9AD62}"/>
    <pc:docChg chg="addSld delSld modSld">
      <pc:chgData name="Baeriswyl Michelle" userId="7dbe6026-e9b7-4e33-982d-84db899c07af" providerId="ADAL" clId="{51AC0A75-00EF-4DE5-AF34-795A77A9AD62}" dt="2022-07-20T12:32:11.886" v="7" actId="47"/>
      <pc:docMkLst>
        <pc:docMk/>
      </pc:docMkLst>
      <pc:sldChg chg="modSp mod">
        <pc:chgData name="Baeriswyl Michelle" userId="7dbe6026-e9b7-4e33-982d-84db899c07af" providerId="ADAL" clId="{51AC0A75-00EF-4DE5-AF34-795A77A9AD62}" dt="2022-07-20T12:29:48.810" v="5" actId="20577"/>
        <pc:sldMkLst>
          <pc:docMk/>
          <pc:sldMk cId="3031799190" sldId="272"/>
        </pc:sldMkLst>
        <pc:spChg chg="mod">
          <ac:chgData name="Baeriswyl Michelle" userId="7dbe6026-e9b7-4e33-982d-84db899c07af" providerId="ADAL" clId="{51AC0A75-00EF-4DE5-AF34-795A77A9AD62}" dt="2022-07-20T12:29:48.810" v="5" actId="20577"/>
          <ac:spMkLst>
            <pc:docMk/>
            <pc:sldMk cId="3031799190" sldId="272"/>
            <ac:spMk id="3" creationId="{00000000-0000-0000-0000-000000000000}"/>
          </ac:spMkLst>
        </pc:spChg>
      </pc:sldChg>
      <pc:sldChg chg="del">
        <pc:chgData name="Baeriswyl Michelle" userId="7dbe6026-e9b7-4e33-982d-84db899c07af" providerId="ADAL" clId="{51AC0A75-00EF-4DE5-AF34-795A77A9AD62}" dt="2022-07-20T12:32:11.886" v="7" actId="47"/>
        <pc:sldMkLst>
          <pc:docMk/>
          <pc:sldMk cId="683333147" sldId="273"/>
        </pc:sldMkLst>
      </pc:sldChg>
      <pc:sldChg chg="del">
        <pc:chgData name="Baeriswyl Michelle" userId="7dbe6026-e9b7-4e33-982d-84db899c07af" providerId="ADAL" clId="{51AC0A75-00EF-4DE5-AF34-795A77A9AD62}" dt="2022-07-20T12:18:07.145" v="3" actId="47"/>
        <pc:sldMkLst>
          <pc:docMk/>
          <pc:sldMk cId="2878683" sldId="274"/>
        </pc:sldMkLst>
      </pc:sldChg>
      <pc:sldChg chg="modSp add mod">
        <pc:chgData name="Baeriswyl Michelle" userId="7dbe6026-e9b7-4e33-982d-84db899c07af" providerId="ADAL" clId="{51AC0A75-00EF-4DE5-AF34-795A77A9AD62}" dt="2022-07-20T12:18:05.126" v="2"/>
        <pc:sldMkLst>
          <pc:docMk/>
          <pc:sldMk cId="271774633" sldId="284"/>
        </pc:sldMkLst>
        <pc:spChg chg="mod">
          <ac:chgData name="Baeriswyl Michelle" userId="7dbe6026-e9b7-4e33-982d-84db899c07af" providerId="ADAL" clId="{51AC0A75-00EF-4DE5-AF34-795A77A9AD62}" dt="2022-07-20T12:17:58.794" v="1"/>
          <ac:spMkLst>
            <pc:docMk/>
            <pc:sldMk cId="271774633" sldId="284"/>
            <ac:spMk id="2" creationId="{2DD8B9DB-CFD3-4DCC-B6F9-0A67AC893E46}"/>
          </ac:spMkLst>
        </pc:spChg>
        <pc:spChg chg="mod">
          <ac:chgData name="Baeriswyl Michelle" userId="7dbe6026-e9b7-4e33-982d-84db899c07af" providerId="ADAL" clId="{51AC0A75-00EF-4DE5-AF34-795A77A9AD62}" dt="2022-07-20T12:18:05.126" v="2"/>
          <ac:spMkLst>
            <pc:docMk/>
            <pc:sldMk cId="271774633" sldId="284"/>
            <ac:spMk id="10" creationId="{B3534CFC-4BCD-4C8E-9B82-D4B11C11E85E}"/>
          </ac:spMkLst>
        </pc:spChg>
      </pc:sldChg>
      <pc:sldChg chg="add">
        <pc:chgData name="Baeriswyl Michelle" userId="7dbe6026-e9b7-4e33-982d-84db899c07af" providerId="ADAL" clId="{51AC0A75-00EF-4DE5-AF34-795A77A9AD62}" dt="2022-07-20T12:32:08.841" v="6"/>
        <pc:sldMkLst>
          <pc:docMk/>
          <pc:sldMk cId="4133843649" sldId="295"/>
        </pc:sldMkLst>
      </pc:sldChg>
    </pc:docChg>
  </pc:docChgLst>
  <pc:docChgLst>
    <pc:chgData name="Baeriswyl Michelle" userId="7dbe6026-e9b7-4e33-982d-84db899c07af" providerId="ADAL" clId="{987D2E54-8B53-4A3F-AF96-30109931D958}"/>
    <pc:docChg chg="modSld">
      <pc:chgData name="Baeriswyl Michelle" userId="7dbe6026-e9b7-4e33-982d-84db899c07af" providerId="ADAL" clId="{987D2E54-8B53-4A3F-AF96-30109931D958}" dt="2022-08-25T05:54:42.276" v="3" actId="6549"/>
      <pc:docMkLst>
        <pc:docMk/>
      </pc:docMkLst>
      <pc:sldChg chg="modSp mod">
        <pc:chgData name="Baeriswyl Michelle" userId="7dbe6026-e9b7-4e33-982d-84db899c07af" providerId="ADAL" clId="{987D2E54-8B53-4A3F-AF96-30109931D958}" dt="2022-08-25T05:54:42.276" v="3" actId="6549"/>
        <pc:sldMkLst>
          <pc:docMk/>
          <pc:sldMk cId="177992274" sldId="264"/>
        </pc:sldMkLst>
        <pc:spChg chg="mod">
          <ac:chgData name="Baeriswyl Michelle" userId="7dbe6026-e9b7-4e33-982d-84db899c07af" providerId="ADAL" clId="{987D2E54-8B53-4A3F-AF96-30109931D958}" dt="2022-08-25T05:54:42.276" v="3" actId="6549"/>
          <ac:spMkLst>
            <pc:docMk/>
            <pc:sldMk cId="177992274" sldId="264"/>
            <ac:spMk id="3" creationId="{B3534CFC-4BCD-4C8E-9B82-D4B11C11E85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13865" y="8812671"/>
            <a:ext cx="1243608" cy="33132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>
                <a:solidFill>
                  <a:schemeClr val="bg1"/>
                </a:solidFill>
              </a:rPr>
              <a:t>‹Nr.›</a:t>
            </a:fld>
            <a:endParaRPr lang="de-CH" sz="900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47D4BBF-7561-4685-8E21-AF11483ED3A3}"/>
              </a:ext>
            </a:extLst>
          </p:cNvPr>
          <p:cNvSpPr txBox="1"/>
          <p:nvPr/>
        </p:nvSpPr>
        <p:spPr>
          <a:xfrm>
            <a:off x="692696" y="8964487"/>
            <a:ext cx="194473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E4902E-B9BF-42E2-8A4D-60EEB16722BC}"/>
              </a:ext>
            </a:extLst>
          </p:cNvPr>
          <p:cNvSpPr txBox="1"/>
          <p:nvPr/>
        </p:nvSpPr>
        <p:spPr>
          <a:xfrm>
            <a:off x="4437112" y="8928000"/>
            <a:ext cx="1944216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692696" y="3563888"/>
            <a:ext cx="5641140" cy="504056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Folienbildplatzhalter 2">
            <a:extLst>
              <a:ext uri="{FF2B5EF4-FFF2-40B4-BE49-F238E27FC236}">
                <a16:creationId xmlns:a16="http://schemas.microsoft.com/office/drawing/2014/main" id="{AD802B12-E7F9-440E-9155-0FB4799D6F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095" y="250825"/>
            <a:ext cx="5633155" cy="3169047"/>
          </a:xfrm>
          <a:prstGeom prst="rect">
            <a:avLst/>
          </a:prstGeom>
          <a:solidFill>
            <a:schemeClr val="tx1"/>
          </a:solidFill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3A8726-51CA-4F67-AB6C-AE3555767D9F}"/>
              </a:ext>
            </a:extLst>
          </p:cNvPr>
          <p:cNvSpPr txBox="1"/>
          <p:nvPr/>
        </p:nvSpPr>
        <p:spPr>
          <a:xfrm>
            <a:off x="692696" y="8964487"/>
            <a:ext cx="194473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DBE82CE-0BA1-440F-9711-D9A2C9723589}"/>
              </a:ext>
            </a:extLst>
          </p:cNvPr>
          <p:cNvSpPr txBox="1"/>
          <p:nvPr/>
        </p:nvSpPr>
        <p:spPr>
          <a:xfrm>
            <a:off x="4437112" y="8928000"/>
            <a:ext cx="1944216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888F6EC-C2E4-4DCA-A3BF-709CE5AD7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53335" y="8685213"/>
            <a:ext cx="403077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FBBAE35-340C-49F8-9D02-C5E3C167DF5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55839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43534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355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54885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51245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71498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280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85268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03816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87615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CH" dirty="0">
                <a:ea typeface="ヒラギノ角ゴ Pro W3"/>
              </a:rPr>
              <a:t>La caffeina aumenta l’attenzione, ma solo temporaneamente.</a:t>
            </a:r>
            <a:endParaRPr lang="it-CH" baseline="0" dirty="0">
              <a:ea typeface="ヒラギノ角ゴ Pro W3"/>
            </a:endParaRPr>
          </a:p>
          <a:p>
            <a:pPr marL="0" indent="0">
              <a:buFontTx/>
              <a:buNone/>
            </a:pPr>
            <a:r>
              <a:rPr lang="it-CH" baseline="0" dirty="0">
                <a:ea typeface="ヒラギノ角ゴ Pro W3"/>
              </a:rPr>
              <a:t>I trucchi come aprire il finestrino o aumentare il volume della musica sono privi di efficacia.</a:t>
            </a:r>
            <a:endParaRPr lang="it-CH" dirty="0">
              <a:ea typeface="ヒラギノ角ゴ Pro W3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7539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CH" noProof="0" dirty="0" err="1"/>
              <a:t>Titel</a:t>
            </a:r>
            <a:endParaRPr lang="it-CH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it-CH" noProof="0" dirty="0" err="1"/>
              <a:t>Untertitel</a:t>
            </a:r>
            <a:endParaRPr lang="it-CH" noProof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Datum</a:t>
            </a:r>
            <a:r>
              <a:rPr lang="it-CH" dirty="0"/>
              <a:t>, </a:t>
            </a:r>
            <a:r>
              <a:rPr lang="it-CH" dirty="0" err="1"/>
              <a:t>Untertitel</a:t>
            </a:r>
            <a:endParaRPr lang="it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Vorname</a:t>
            </a:r>
            <a:r>
              <a:rPr lang="it-CH" dirty="0"/>
              <a:t> </a:t>
            </a:r>
            <a:r>
              <a:rPr lang="it-CH" dirty="0" err="1"/>
              <a:t>Name</a:t>
            </a:r>
            <a:endParaRPr lang="it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1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Ufficio prevenzione</a:t>
            </a:r>
          </a:p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infortuni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18196" cy="373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Hodlerstrasse 5a, 3011 Berna</a:t>
            </a:r>
          </a:p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info@upi.ch upi.ch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1C5B3D4B-C87A-4C04-979E-77E88DAC30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it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8EF-BC50-4D60-B6CE-A9AC4D311CD5}" type="datetime6">
              <a:rPr lang="it-CH" noProof="0" smtClean="0"/>
              <a:t>luglio ’23</a:t>
            </a:fld>
            <a:endParaRPr lang="it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5774" y="1484313"/>
            <a:ext cx="7416800" cy="4752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DEE939CE-303B-40FA-BBFF-718B0E5A1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338442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63526" y="1279615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13" name="Titel 1"/>
          <p:cNvSpPr txBox="1">
            <a:spLocks/>
          </p:cNvSpPr>
          <p:nvPr userDrawn="1"/>
        </p:nvSpPr>
        <p:spPr>
          <a:xfrm>
            <a:off x="479377" y="376327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8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kern="1200" spc="3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H" noProof="0" dirty="0"/>
          </a:p>
        </p:txBody>
      </p:sp>
      <p:sp>
        <p:nvSpPr>
          <p:cNvPr id="14" name="Fußzeilenplatzhalter 7"/>
          <p:cNvSpPr txBox="1">
            <a:spLocks/>
          </p:cNvSpPr>
          <p:nvPr userDrawn="1"/>
        </p:nvSpPr>
        <p:spPr>
          <a:xfrm>
            <a:off x="1506058" y="6506856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10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CH" noProof="0" dirty="0" err="1"/>
              <a:t>Titel</a:t>
            </a:r>
            <a:r>
              <a:rPr lang="it-CH" noProof="0" dirty="0"/>
              <a:t> </a:t>
            </a:r>
            <a:r>
              <a:rPr lang="it-CH" noProof="0" dirty="0" err="1"/>
              <a:t>der</a:t>
            </a:r>
            <a:r>
              <a:rPr lang="it-CH" noProof="0" dirty="0"/>
              <a:t> </a:t>
            </a:r>
            <a:r>
              <a:rPr lang="it-CH" noProof="0" dirty="0" err="1"/>
              <a:t>Präsentation</a:t>
            </a:r>
            <a:r>
              <a:rPr lang="it-CH" noProof="0" dirty="0"/>
              <a:t> - </a:t>
            </a:r>
            <a:r>
              <a:rPr lang="it-CH" noProof="0" dirty="0" err="1"/>
              <a:t>Fusszeile</a:t>
            </a:r>
            <a:r>
              <a:rPr lang="it-CH" noProof="0" dirty="0"/>
              <a:t> (</a:t>
            </a:r>
            <a:r>
              <a:rPr lang="it-CH" noProof="0" dirty="0" err="1"/>
              <a:t>einfügen</a:t>
            </a:r>
            <a:r>
              <a:rPr lang="it-CH" noProof="0" dirty="0"/>
              <a:t> </a:t>
            </a:r>
            <a:r>
              <a:rPr lang="it-CH" noProof="0" dirty="0" err="1"/>
              <a:t>über</a:t>
            </a:r>
            <a:r>
              <a:rPr lang="it-CH" noProof="0" dirty="0"/>
              <a:t> «</a:t>
            </a:r>
            <a:r>
              <a:rPr lang="it-CH" noProof="0" dirty="0" err="1"/>
              <a:t>Einfügen</a:t>
            </a:r>
            <a:r>
              <a:rPr lang="it-CH" noProof="0" dirty="0"/>
              <a:t> &gt; </a:t>
            </a:r>
            <a:r>
              <a:rPr lang="it-CH" noProof="0" dirty="0" err="1"/>
              <a:t>Kopf</a:t>
            </a:r>
            <a:r>
              <a:rPr lang="it-CH" noProof="0" dirty="0"/>
              <a:t>- und </a:t>
            </a:r>
            <a:r>
              <a:rPr lang="it-CH" noProof="0" dirty="0" err="1"/>
              <a:t>Fusszeile</a:t>
            </a:r>
            <a:r>
              <a:rPr lang="it-CH" noProof="0" dirty="0"/>
              <a:t>»)</a:t>
            </a:r>
          </a:p>
        </p:txBody>
      </p:sp>
      <p:sp>
        <p:nvSpPr>
          <p:cNvPr id="15" name="Foliennummernplatzhalter 8"/>
          <p:cNvSpPr txBox="1">
            <a:spLocks/>
          </p:cNvSpPr>
          <p:nvPr userDrawn="1"/>
        </p:nvSpPr>
        <p:spPr>
          <a:xfrm>
            <a:off x="507952" y="6493682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10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42AD375-037F-43D0-B059-5172DA06796A}" type="slidenum">
              <a:rPr lang="it-CH" noProof="0" smtClean="0"/>
              <a:pPr/>
              <a:t>‹Nr.›</a:t>
            </a:fld>
            <a:endParaRPr lang="it-CH" noProof="0" dirty="0"/>
          </a:p>
        </p:txBody>
      </p:sp>
      <p:sp>
        <p:nvSpPr>
          <p:cNvPr id="16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9328" y="744578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Untertitel</a:t>
            </a:r>
            <a:r>
              <a:rPr lang="it-CH" noProof="0" dirty="0"/>
              <a:t> </a:t>
            </a:r>
            <a:r>
              <a:rPr lang="it-CH" noProof="0" dirty="0" err="1"/>
              <a:t>bearbeiten</a:t>
            </a:r>
            <a:r>
              <a:rPr lang="it-CH" noProof="0" dirty="0"/>
              <a:t> 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95774" y="1495514"/>
            <a:ext cx="7416800" cy="4752975"/>
          </a:xfrm>
        </p:spPr>
        <p:txBody>
          <a:bodyPr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it-CH" noProof="0" dirty="0"/>
          </a:p>
        </p:txBody>
      </p:sp>
    </p:spTree>
    <p:extLst>
      <p:ext uri="{BB962C8B-B14F-4D97-AF65-F5344CB8AC3E}">
        <p14:creationId xmlns:p14="http://schemas.microsoft.com/office/powerpoint/2010/main" val="161286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21C214A-36AD-4D11-A131-ADF02BB7281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39967" y="1340769"/>
            <a:ext cx="5472610" cy="489652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fr-CH" noProof="0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3D3C-4007-495E-9327-B8C8F17808C3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AAE9551-8352-40F2-860F-733DCE416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fr-CH" noProof="0" dirty="0" err="1"/>
              <a:t>Optionale</a:t>
            </a:r>
            <a:r>
              <a:rPr lang="fr-CH" noProof="0" dirty="0"/>
              <a:t> </a:t>
            </a:r>
            <a:r>
              <a:rPr lang="fr-CH" noProof="0" dirty="0" err="1"/>
              <a:t>Bildquelle</a:t>
            </a:r>
            <a:r>
              <a:rPr lang="fr-CH" noProof="0" dirty="0"/>
              <a:t> </a:t>
            </a:r>
            <a:r>
              <a:rPr lang="fr-CH" noProof="0" dirty="0" err="1"/>
              <a:t>oder</a:t>
            </a:r>
            <a:r>
              <a:rPr lang="fr-CH" noProof="0" dirty="0"/>
              <a:t> </a:t>
            </a:r>
            <a:r>
              <a:rPr lang="fr-CH" noProof="0" dirty="0" err="1"/>
              <a:t>Legende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3886366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5" y="1268414"/>
            <a:ext cx="11664951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A9E7-7FBA-480E-922D-BD9929BB9AC0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fr-CH" noProof="0" dirty="0" err="1"/>
              <a:t>Optionale</a:t>
            </a:r>
            <a:r>
              <a:rPr lang="fr-CH" noProof="0" dirty="0"/>
              <a:t> </a:t>
            </a:r>
            <a:r>
              <a:rPr lang="fr-CH" noProof="0" dirty="0" err="1"/>
              <a:t>Bildquelle</a:t>
            </a:r>
            <a:r>
              <a:rPr lang="fr-CH" noProof="0" dirty="0"/>
              <a:t> </a:t>
            </a:r>
            <a:r>
              <a:rPr lang="fr-CH" noProof="0" dirty="0" err="1"/>
              <a:t>oder</a:t>
            </a:r>
            <a:r>
              <a:rPr lang="fr-CH" noProof="0" dirty="0"/>
              <a:t> </a:t>
            </a:r>
            <a:r>
              <a:rPr lang="fr-CH" noProof="0" dirty="0" err="1"/>
              <a:t>Legende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98731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7" y="1268414"/>
            <a:ext cx="8568779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014B-8DF3-429B-B1FB-299AB816A605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D5AF653-6815-4738-B03F-656CC824E7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813695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fr-CH" noProof="0" dirty="0" err="1"/>
              <a:t>Optionale</a:t>
            </a:r>
            <a:r>
              <a:rPr lang="fr-CH" noProof="0" dirty="0"/>
              <a:t> </a:t>
            </a:r>
            <a:r>
              <a:rPr lang="fr-CH" noProof="0" dirty="0" err="1"/>
              <a:t>Bildquelle</a:t>
            </a:r>
            <a:r>
              <a:rPr lang="fr-CH" noProof="0" dirty="0"/>
              <a:t> </a:t>
            </a:r>
            <a:r>
              <a:rPr lang="fr-CH" noProof="0" dirty="0" err="1"/>
              <a:t>oder</a:t>
            </a:r>
            <a:r>
              <a:rPr lang="fr-CH" noProof="0" dirty="0"/>
              <a:t> </a:t>
            </a:r>
            <a:r>
              <a:rPr lang="fr-CH" noProof="0" dirty="0" err="1"/>
              <a:t>Legende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366882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7960" y="1268414"/>
            <a:ext cx="5760466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3B8-9B61-4A63-BF49-52402585D702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C29C081D-4022-4A3B-BF79-AE53962504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fr-CH" noProof="0" dirty="0" err="1"/>
              <a:t>Optionale</a:t>
            </a:r>
            <a:r>
              <a:rPr lang="fr-CH" noProof="0" dirty="0"/>
              <a:t> </a:t>
            </a:r>
            <a:r>
              <a:rPr lang="fr-CH" noProof="0" dirty="0" err="1"/>
              <a:t>Bildquelle</a:t>
            </a:r>
            <a:r>
              <a:rPr lang="fr-CH" noProof="0" dirty="0"/>
              <a:t> </a:t>
            </a:r>
            <a:r>
              <a:rPr lang="fr-CH" noProof="0" dirty="0" err="1"/>
              <a:t>oder</a:t>
            </a:r>
            <a:r>
              <a:rPr lang="fr-CH" noProof="0" dirty="0"/>
              <a:t> </a:t>
            </a:r>
            <a:r>
              <a:rPr lang="fr-CH" noProof="0" dirty="0" err="1"/>
              <a:t>Legende</a:t>
            </a:r>
            <a:endParaRPr lang="fr-CH" noProof="0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D9EE8407-19A8-493E-A2DE-3315B75E76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83933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fr-CH" noProof="0" dirty="0" err="1"/>
              <a:t>Optionale</a:t>
            </a:r>
            <a:r>
              <a:rPr lang="fr-CH" noProof="0" dirty="0"/>
              <a:t> </a:t>
            </a:r>
            <a:r>
              <a:rPr lang="fr-CH" noProof="0" dirty="0" err="1"/>
              <a:t>Bildquelle</a:t>
            </a:r>
            <a:r>
              <a:rPr lang="fr-CH" noProof="0" dirty="0"/>
              <a:t> </a:t>
            </a:r>
            <a:r>
              <a:rPr lang="fr-CH" noProof="0" dirty="0" err="1"/>
              <a:t>oder</a:t>
            </a:r>
            <a:r>
              <a:rPr lang="fr-CH" noProof="0" dirty="0"/>
              <a:t> </a:t>
            </a:r>
            <a:r>
              <a:rPr lang="fr-CH" noProof="0" dirty="0" err="1"/>
              <a:t>Legende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157886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2174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 noProof="0"/>
              <a:t>Bild durch Klicken auf Symbol hinzufügen</a:t>
            </a:r>
            <a:endParaRPr lang="it-CH" noProof="0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it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72-6675-4575-8249-3DBD66997631}" type="datetime6">
              <a:rPr lang="it-CH" noProof="0" smtClean="0"/>
              <a:t>luglio ’23</a:t>
            </a:fld>
            <a:endParaRPr lang="it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 noProof="0" dirty="0" err="1"/>
              <a:t>Titel</a:t>
            </a:r>
            <a:r>
              <a:rPr lang="it-CH" noProof="0" dirty="0"/>
              <a:t> </a:t>
            </a:r>
            <a:r>
              <a:rPr lang="it-CH" noProof="0" dirty="0" err="1"/>
              <a:t>der</a:t>
            </a:r>
            <a:r>
              <a:rPr lang="it-CH" noProof="0" dirty="0"/>
              <a:t> </a:t>
            </a:r>
            <a:r>
              <a:rPr lang="it-CH" noProof="0" dirty="0" err="1"/>
              <a:t>Präsentation</a:t>
            </a:r>
            <a:r>
              <a:rPr lang="it-CH" noProof="0" dirty="0"/>
              <a:t> - </a:t>
            </a:r>
            <a:r>
              <a:rPr lang="it-CH" noProof="0" dirty="0" err="1"/>
              <a:t>Fusszeile</a:t>
            </a:r>
            <a:r>
              <a:rPr lang="it-CH" noProof="0" dirty="0"/>
              <a:t> (</a:t>
            </a:r>
            <a:r>
              <a:rPr lang="it-CH" noProof="0" dirty="0" err="1"/>
              <a:t>einfügen</a:t>
            </a:r>
            <a:r>
              <a:rPr lang="it-CH" noProof="0" dirty="0"/>
              <a:t> </a:t>
            </a:r>
            <a:r>
              <a:rPr lang="it-CH" noProof="0" dirty="0" err="1"/>
              <a:t>über</a:t>
            </a:r>
            <a:r>
              <a:rPr lang="it-CH" noProof="0" dirty="0"/>
              <a:t> «</a:t>
            </a:r>
            <a:r>
              <a:rPr lang="it-CH" noProof="0" dirty="0" err="1"/>
              <a:t>Einfügen</a:t>
            </a:r>
            <a:r>
              <a:rPr lang="it-CH" noProof="0" dirty="0"/>
              <a:t> &gt; </a:t>
            </a:r>
            <a:r>
              <a:rPr lang="it-CH" noProof="0" dirty="0" err="1"/>
              <a:t>Kopf</a:t>
            </a:r>
            <a:r>
              <a:rPr lang="it-CH" noProof="0" dirty="0"/>
              <a:t>- und </a:t>
            </a:r>
            <a:r>
              <a:rPr lang="it-CH" noProof="0" dirty="0" err="1"/>
              <a:t>Fusszeile</a:t>
            </a:r>
            <a:r>
              <a:rPr lang="it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it-CH" noProof="0" smtClean="0"/>
              <a:pPr/>
              <a:t>‹Nr.›</a:t>
            </a:fld>
            <a:endParaRPr lang="it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Untertitel</a:t>
            </a:r>
            <a:r>
              <a:rPr lang="it-CH" noProof="0" dirty="0"/>
              <a:t> </a:t>
            </a:r>
            <a:r>
              <a:rPr lang="it-CH" noProof="0" dirty="0" err="1"/>
              <a:t>bearbeiten</a:t>
            </a:r>
            <a:r>
              <a:rPr lang="it-CH" noProof="0" dirty="0"/>
              <a:t> 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88494C28-2E88-4EF2-8003-69282F36D3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7849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D82806B4-4F16-4DE9-B47F-6776A74DE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328" y="5979902"/>
            <a:ext cx="345643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it-CH" noProof="0" dirty="0" err="1"/>
              <a:t>Optionale</a:t>
            </a:r>
            <a:r>
              <a:rPr lang="it-CH" noProof="0" dirty="0"/>
              <a:t> </a:t>
            </a:r>
            <a:r>
              <a:rPr lang="it-CH" noProof="0" dirty="0" err="1"/>
              <a:t>Bildquelle</a:t>
            </a:r>
            <a:r>
              <a:rPr lang="it-CH" noProof="0" dirty="0"/>
              <a:t> </a:t>
            </a:r>
            <a:r>
              <a:rPr lang="it-CH" noProof="0" dirty="0" err="1"/>
              <a:t>oder</a:t>
            </a:r>
            <a:r>
              <a:rPr lang="it-CH" noProof="0" dirty="0"/>
              <a:t> Legende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4F1E8E74-1A74-43D2-B934-82AD3CFA69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7809" y="5979902"/>
            <a:ext cx="345643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it-CH" noProof="0" dirty="0" err="1"/>
              <a:t>Optionale</a:t>
            </a:r>
            <a:r>
              <a:rPr lang="it-CH" noProof="0" dirty="0"/>
              <a:t> </a:t>
            </a:r>
            <a:r>
              <a:rPr lang="it-CH" noProof="0" dirty="0" err="1"/>
              <a:t>Bildquelle</a:t>
            </a:r>
            <a:r>
              <a:rPr lang="it-CH" noProof="0" dirty="0"/>
              <a:t> </a:t>
            </a:r>
            <a:r>
              <a:rPr lang="it-CH" noProof="0" dirty="0" err="1"/>
              <a:t>oder</a:t>
            </a:r>
            <a:r>
              <a:rPr lang="it-CH" noProof="0" dirty="0"/>
              <a:t> Legende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609A1C75-6C9B-4A1A-B088-15C0122DF9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28250" y="5979902"/>
            <a:ext cx="3384327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it-CH" noProof="0" dirty="0" err="1"/>
              <a:t>Optionale</a:t>
            </a:r>
            <a:r>
              <a:rPr lang="it-CH" noProof="0" dirty="0"/>
              <a:t> </a:t>
            </a:r>
            <a:r>
              <a:rPr lang="it-CH" noProof="0" dirty="0" err="1"/>
              <a:t>Bildquelle</a:t>
            </a:r>
            <a:r>
              <a:rPr lang="it-CH" noProof="0" dirty="0"/>
              <a:t> </a:t>
            </a:r>
            <a:r>
              <a:rPr lang="it-CH" noProof="0" dirty="0" err="1"/>
              <a:t>oder</a:t>
            </a:r>
            <a:r>
              <a:rPr lang="it-CH" noProof="0" dirty="0"/>
              <a:t> Legende</a:t>
            </a:r>
          </a:p>
        </p:txBody>
      </p:sp>
    </p:spTree>
    <p:extLst>
      <p:ext uri="{BB962C8B-B14F-4D97-AF65-F5344CB8AC3E}">
        <p14:creationId xmlns:p14="http://schemas.microsoft.com/office/powerpoint/2010/main" val="260804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803" y="6600613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fr-CH" noProof="0" dirty="0" err="1"/>
              <a:t>Optionale</a:t>
            </a:r>
            <a:r>
              <a:rPr lang="de-DE" dirty="0"/>
              <a:t> </a:t>
            </a:r>
            <a:r>
              <a:rPr lang="it-CH" noProof="0" dirty="0" err="1"/>
              <a:t>Bildquelle</a:t>
            </a:r>
            <a:r>
              <a:rPr lang="de-DE" dirty="0"/>
              <a:t>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798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386E4BF3-CED8-419A-8B8F-D0EFFE885B8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lIns="108000" tIns="648000" rIns="108000" bIns="72000" anchor="ctr" anchorCtr="0"/>
          <a:lstStyle>
            <a:lvl1pPr algn="ctr">
              <a:defRPr sz="1400"/>
            </a:lvl1pPr>
          </a:lstStyle>
          <a:p>
            <a:r>
              <a:rPr lang="de-DE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it-CH" noProof="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7B86-588C-4DAE-A536-24038FC38615}" type="datetime6">
              <a:rPr lang="it-CH" noProof="0" smtClean="0"/>
              <a:t>luglio ’23</a:t>
            </a:fld>
            <a:endParaRPr lang="it-CH" noProof="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 noProof="0" dirty="0" err="1"/>
              <a:t>Titel</a:t>
            </a:r>
            <a:r>
              <a:rPr lang="it-CH" noProof="0" dirty="0"/>
              <a:t> </a:t>
            </a:r>
            <a:r>
              <a:rPr lang="it-CH" noProof="0" dirty="0" err="1"/>
              <a:t>der</a:t>
            </a:r>
            <a:r>
              <a:rPr lang="it-CH" noProof="0" dirty="0"/>
              <a:t> </a:t>
            </a:r>
            <a:r>
              <a:rPr lang="it-CH" noProof="0" dirty="0" err="1"/>
              <a:t>Präsentation</a:t>
            </a:r>
            <a:r>
              <a:rPr lang="it-CH" noProof="0" dirty="0"/>
              <a:t> - </a:t>
            </a:r>
            <a:r>
              <a:rPr lang="it-CH" noProof="0" dirty="0" err="1"/>
              <a:t>Fusszeile</a:t>
            </a:r>
            <a:r>
              <a:rPr lang="it-CH" noProof="0" dirty="0"/>
              <a:t> (</a:t>
            </a:r>
            <a:r>
              <a:rPr lang="it-CH" noProof="0" dirty="0" err="1"/>
              <a:t>einfügen</a:t>
            </a:r>
            <a:r>
              <a:rPr lang="it-CH" noProof="0" dirty="0"/>
              <a:t> </a:t>
            </a:r>
            <a:r>
              <a:rPr lang="it-CH" noProof="0" dirty="0" err="1"/>
              <a:t>über</a:t>
            </a:r>
            <a:r>
              <a:rPr lang="it-CH" noProof="0" dirty="0"/>
              <a:t> «</a:t>
            </a:r>
            <a:r>
              <a:rPr lang="it-CH" noProof="0" dirty="0" err="1"/>
              <a:t>Einfügen</a:t>
            </a:r>
            <a:r>
              <a:rPr lang="it-CH" noProof="0" dirty="0"/>
              <a:t> &gt; </a:t>
            </a:r>
            <a:r>
              <a:rPr lang="it-CH" noProof="0" dirty="0" err="1"/>
              <a:t>Kopf</a:t>
            </a:r>
            <a:r>
              <a:rPr lang="it-CH" noProof="0" dirty="0"/>
              <a:t>- und </a:t>
            </a:r>
            <a:r>
              <a:rPr lang="it-CH" noProof="0" dirty="0" err="1"/>
              <a:t>Fusszeile</a:t>
            </a:r>
            <a:r>
              <a:rPr lang="it-CH" noProof="0" dirty="0"/>
              <a:t>»)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it-CH" noProof="0" smtClean="0"/>
              <a:pPr/>
              <a:t>‹Nr.›</a:t>
            </a:fld>
            <a:endParaRPr lang="it-CH" noProof="0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261D35C5-A6E7-4720-8735-6A0070B905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Untertitel</a:t>
            </a:r>
            <a:r>
              <a:rPr lang="it-CH" noProof="0" dirty="0"/>
              <a:t> </a:t>
            </a:r>
            <a:r>
              <a:rPr lang="it-CH" noProof="0" dirty="0" err="1"/>
              <a:t>bearbeiten</a:t>
            </a:r>
            <a:r>
              <a:rPr lang="it-CH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101B-7FCC-4FBA-9CB9-7A558B020E95}" type="datetime6">
              <a:rPr lang="it-CH" noProof="0" smtClean="0"/>
              <a:t>luglio ’23</a:t>
            </a:fld>
            <a:endParaRPr lang="it-CH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 noProof="0" dirty="0" err="1"/>
              <a:t>Titel</a:t>
            </a:r>
            <a:r>
              <a:rPr lang="it-CH" noProof="0" dirty="0"/>
              <a:t> </a:t>
            </a:r>
            <a:r>
              <a:rPr lang="it-CH" noProof="0" dirty="0" err="1"/>
              <a:t>der</a:t>
            </a:r>
            <a:r>
              <a:rPr lang="it-CH" noProof="0" dirty="0"/>
              <a:t> </a:t>
            </a:r>
            <a:r>
              <a:rPr lang="it-CH" noProof="0" dirty="0" err="1"/>
              <a:t>Präsentation</a:t>
            </a:r>
            <a:r>
              <a:rPr lang="it-CH" noProof="0" dirty="0"/>
              <a:t> - </a:t>
            </a:r>
            <a:r>
              <a:rPr lang="it-CH" noProof="0" dirty="0" err="1"/>
              <a:t>Fusszeile</a:t>
            </a:r>
            <a:r>
              <a:rPr lang="it-CH" noProof="0" dirty="0"/>
              <a:t> (</a:t>
            </a:r>
            <a:r>
              <a:rPr lang="it-CH" noProof="0" dirty="0" err="1"/>
              <a:t>einfügen</a:t>
            </a:r>
            <a:r>
              <a:rPr lang="it-CH" noProof="0" dirty="0"/>
              <a:t> </a:t>
            </a:r>
            <a:r>
              <a:rPr lang="it-CH" noProof="0" dirty="0" err="1"/>
              <a:t>über</a:t>
            </a:r>
            <a:r>
              <a:rPr lang="it-CH" noProof="0" dirty="0"/>
              <a:t> «</a:t>
            </a:r>
            <a:r>
              <a:rPr lang="it-CH" noProof="0" dirty="0" err="1"/>
              <a:t>Einfügen</a:t>
            </a:r>
            <a:r>
              <a:rPr lang="it-CH" noProof="0" dirty="0"/>
              <a:t> &gt; </a:t>
            </a:r>
            <a:r>
              <a:rPr lang="it-CH" noProof="0" dirty="0" err="1"/>
              <a:t>Kopf</a:t>
            </a:r>
            <a:r>
              <a:rPr lang="it-CH" noProof="0" dirty="0"/>
              <a:t>- und </a:t>
            </a:r>
            <a:r>
              <a:rPr lang="it-CH" noProof="0" dirty="0" err="1"/>
              <a:t>Fusszeile</a:t>
            </a:r>
            <a:r>
              <a:rPr lang="it-CH" noProof="0" dirty="0"/>
              <a:t>»)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it-CH" noProof="0" smtClean="0"/>
              <a:pPr/>
              <a:t>‹Nr.›</a:t>
            </a:fld>
            <a:endParaRPr lang="it-CH" noProof="0" dirty="0"/>
          </a:p>
        </p:txBody>
      </p:sp>
    </p:spTree>
    <p:extLst>
      <p:ext uri="{BB962C8B-B14F-4D97-AF65-F5344CB8AC3E}">
        <p14:creationId xmlns:p14="http://schemas.microsoft.com/office/powerpoint/2010/main" val="284479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it-CH" noProof="0" dirty="0" err="1"/>
              <a:t>Untertitel</a:t>
            </a:r>
            <a:endParaRPr lang="it-CH" noProof="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92216B5-312A-4C8E-B427-A6C5702BAF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CH" noProof="0" dirty="0" err="1"/>
              <a:t>Titel</a:t>
            </a:r>
            <a:endParaRPr lang="it-CH" noProof="0" dirty="0"/>
          </a:p>
        </p:txBody>
      </p:sp>
    </p:spTree>
    <p:extLst>
      <p:ext uri="{BB962C8B-B14F-4D97-AF65-F5344CB8AC3E}">
        <p14:creationId xmlns:p14="http://schemas.microsoft.com/office/powerpoint/2010/main" val="181280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2903E89-F4BE-4EE4-9AD4-06079FEB6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63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B7FE8D5-19BE-4FE3-8E7B-41F3F1C09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2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BF5A8A8-9A12-429C-9AAF-252CDAA99D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6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5275651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Untertitel</a:t>
            </a:r>
            <a:r>
              <a:rPr lang="it-CH" noProof="0" dirty="0"/>
              <a:t>, </a:t>
            </a:r>
            <a:r>
              <a:rPr lang="it-CH" noProof="0" dirty="0" err="1"/>
              <a:t>Datum</a:t>
            </a:r>
            <a:endParaRPr lang="it-CH" noProof="0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5516762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Vorname</a:t>
            </a:r>
            <a:r>
              <a:rPr lang="it-CH" noProof="0" dirty="0"/>
              <a:t> </a:t>
            </a:r>
            <a:r>
              <a:rPr lang="it-CH" noProof="0" dirty="0" err="1"/>
              <a:t>Name</a:t>
            </a:r>
            <a:endParaRPr lang="it-CH" noProof="0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D6E68667-9659-405D-AEE3-A48838EE2B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3190" y="1340768"/>
            <a:ext cx="9349434" cy="2270417"/>
          </a:xfrm>
        </p:spPr>
        <p:txBody>
          <a:bodyPr anchor="b"/>
          <a:lstStyle>
            <a:lvl1pPr algn="l">
              <a:lnSpc>
                <a:spcPct val="85000"/>
              </a:lnSpc>
              <a:defRPr sz="12001" b="0" spc="-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CH" noProof="0" dirty="0" err="1"/>
              <a:t>Schlusstext</a:t>
            </a:r>
            <a:endParaRPr lang="it-CH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533E18-5BFC-4932-8E12-BB7BEFC38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1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Ufficio prevenzione</a:t>
            </a:r>
          </a:p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infortuni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18196" cy="373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Hodlerstrasse 5a, 3011 Berna</a:t>
            </a:r>
          </a:p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info@upi.ch upi.ch</a:t>
            </a:r>
          </a:p>
        </p:txBody>
      </p:sp>
    </p:spTree>
    <p:extLst>
      <p:ext uri="{BB962C8B-B14F-4D97-AF65-F5344CB8AC3E}">
        <p14:creationId xmlns:p14="http://schemas.microsoft.com/office/powerpoint/2010/main" val="4265495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s/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tx2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it-CH" noProof="0" dirty="0" err="1"/>
              <a:t>Untertitel</a:t>
            </a:r>
            <a:endParaRPr lang="it-CH" noProof="0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3D9D856-0915-4E43-9686-F53590284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5"/>
            <a:ext cx="958898" cy="938003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0908970A-BF4B-4F45-98D3-7830E2CFE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it-CH" noProof="0" dirty="0" err="1"/>
              <a:t>Titel</a:t>
            </a:r>
            <a:endParaRPr lang="it-CH" noProof="0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5FA6607-B78C-41E5-B085-09B4A5C4D0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Datum</a:t>
            </a:r>
            <a:r>
              <a:rPr lang="it-CH" noProof="0" dirty="0"/>
              <a:t>, </a:t>
            </a:r>
            <a:r>
              <a:rPr lang="it-CH" noProof="0" dirty="0" err="1"/>
              <a:t>Untertitel</a:t>
            </a:r>
            <a:endParaRPr lang="it-CH" noProof="0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1E841B1-281F-448A-AFFF-4AEE0590BD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Vorname</a:t>
            </a:r>
            <a:r>
              <a:rPr lang="it-CH" noProof="0" dirty="0"/>
              <a:t> </a:t>
            </a:r>
            <a:r>
              <a:rPr lang="it-CH" noProof="0" dirty="0" err="1"/>
              <a:t>Name</a:t>
            </a:r>
            <a:endParaRPr lang="it-CH" noProof="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1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tx1"/>
                </a:solidFill>
              </a:rPr>
              <a:t>Ufficio prevenzione</a:t>
            </a:r>
          </a:p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tx1"/>
                </a:solidFill>
              </a:rPr>
              <a:t>infortuni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1819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Hodlerstrasse 5a, 3011 Berna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info@upi.ch upi.ch</a:t>
            </a:r>
            <a:endParaRPr lang="de-CH" sz="1000" spc="19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62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Lagoon Turquoise">
    <p:bg>
      <p:bgPr>
        <a:solidFill>
          <a:srgbClr val="008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it-CH" noProof="0" dirty="0" err="1"/>
              <a:t>Untertitel</a:t>
            </a:r>
            <a:endParaRPr lang="it-CH" noProof="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7AE3CFE-92B9-41C8-A7D1-5E938CED5D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CH" noProof="0" dirty="0" err="1"/>
              <a:t>Titel</a:t>
            </a:r>
            <a:endParaRPr lang="it-CH" noProof="0" dirty="0"/>
          </a:p>
        </p:txBody>
      </p:sp>
    </p:spTree>
    <p:extLst>
      <p:ext uri="{BB962C8B-B14F-4D97-AF65-F5344CB8AC3E}">
        <p14:creationId xmlns:p14="http://schemas.microsoft.com/office/powerpoint/2010/main" val="39267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Calypso Blue">
    <p:bg>
      <p:bgPr>
        <a:solidFill>
          <a:srgbClr val="286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AE8F4AD7-27AC-4AE9-8B87-596BEA8B9D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rgbClr val="6EB2D0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it-CH" noProof="0" dirty="0" err="1"/>
              <a:t>Untertitel</a:t>
            </a:r>
            <a:endParaRPr lang="it-CH" noProof="0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035E17E-BB71-46D6-8738-B2E4E8F417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CH" noProof="0" dirty="0" err="1"/>
              <a:t>Titel</a:t>
            </a:r>
            <a:endParaRPr lang="it-CH" noProof="0" dirty="0"/>
          </a:p>
        </p:txBody>
      </p:sp>
    </p:spTree>
    <p:extLst>
      <p:ext uri="{BB962C8B-B14F-4D97-AF65-F5344CB8AC3E}">
        <p14:creationId xmlns:p14="http://schemas.microsoft.com/office/powerpoint/2010/main" val="111652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5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it-CH" noProof="0" dirty="0" err="1"/>
              <a:t>Untertitel</a:t>
            </a:r>
            <a:endParaRPr lang="it-CH" noProof="0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91018FF-986B-4963-9DB5-1AE73DD04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CH" noProof="0" dirty="0" err="1"/>
              <a:t>Titel</a:t>
            </a:r>
            <a:endParaRPr lang="it-CH" noProof="0" dirty="0"/>
          </a:p>
        </p:txBody>
      </p:sp>
    </p:spTree>
    <p:extLst>
      <p:ext uri="{BB962C8B-B14F-4D97-AF65-F5344CB8AC3E}">
        <p14:creationId xmlns:p14="http://schemas.microsoft.com/office/powerpoint/2010/main" val="65931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/ Keyword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3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/>
              <a:t>Keyword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3D90CA1-2D50-4052-9AEC-C2FDB5E4ED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Highlight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10156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ea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it-CH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9377" y="1262064"/>
            <a:ext cx="11233248" cy="4914900"/>
          </a:xfrm>
        </p:spPr>
        <p:txBody>
          <a:bodyPr/>
          <a:lstStyle>
            <a:lvl1pPr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Leadtext</a:t>
            </a:r>
            <a:r>
              <a:rPr lang="it-CH" dirty="0"/>
              <a:t> </a:t>
            </a:r>
            <a:r>
              <a:rPr lang="it-CH" dirty="0" err="1"/>
              <a:t>hinzufügen</a:t>
            </a:r>
            <a:endParaRPr lang="it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1102-7B90-4B07-9A4D-9563A707FDC6}" type="datetime6">
              <a:rPr lang="it-CH" smtClean="0"/>
              <a:t>luglio ’23</a:t>
            </a:fld>
            <a:endParaRPr lang="it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 dirty="0" err="1"/>
              <a:t>Titel</a:t>
            </a:r>
            <a:r>
              <a:rPr lang="it-CH" dirty="0"/>
              <a:t> </a:t>
            </a:r>
            <a:r>
              <a:rPr lang="it-CH" dirty="0" err="1"/>
              <a:t>der</a:t>
            </a:r>
            <a:r>
              <a:rPr lang="it-CH" dirty="0"/>
              <a:t> </a:t>
            </a:r>
            <a:r>
              <a:rPr lang="it-CH" dirty="0" err="1"/>
              <a:t>Präsentation</a:t>
            </a:r>
            <a:r>
              <a:rPr lang="it-CH" dirty="0"/>
              <a:t> - </a:t>
            </a:r>
            <a:r>
              <a:rPr lang="it-CH" dirty="0" err="1"/>
              <a:t>Fusszeile</a:t>
            </a:r>
            <a:r>
              <a:rPr lang="it-CH" dirty="0"/>
              <a:t> (</a:t>
            </a:r>
            <a:r>
              <a:rPr lang="it-CH" dirty="0" err="1"/>
              <a:t>einfügen</a:t>
            </a:r>
            <a:r>
              <a:rPr lang="it-CH" dirty="0"/>
              <a:t> </a:t>
            </a:r>
            <a:r>
              <a:rPr lang="it-CH" dirty="0" err="1"/>
              <a:t>über</a:t>
            </a:r>
            <a:r>
              <a:rPr lang="it-CH" dirty="0"/>
              <a:t> «</a:t>
            </a:r>
            <a:r>
              <a:rPr lang="it-CH" dirty="0" err="1"/>
              <a:t>Einfügen</a:t>
            </a:r>
            <a:r>
              <a:rPr lang="it-CH" dirty="0"/>
              <a:t> &gt; </a:t>
            </a:r>
            <a:r>
              <a:rPr lang="it-CH" dirty="0" err="1"/>
              <a:t>Kopf</a:t>
            </a:r>
            <a:r>
              <a:rPr lang="it-CH" dirty="0"/>
              <a:t>- und </a:t>
            </a:r>
            <a:r>
              <a:rPr lang="it-CH" dirty="0" err="1"/>
              <a:t>Fusszeile</a:t>
            </a:r>
            <a:r>
              <a:rPr lang="it-CH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it-CH" smtClean="0"/>
              <a:pPr/>
              <a:t>‹Nr.›</a:t>
            </a:fld>
            <a:endParaRPr lang="it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Untertitel</a:t>
            </a:r>
            <a:r>
              <a:rPr lang="it-CH" dirty="0"/>
              <a:t> </a:t>
            </a:r>
            <a:r>
              <a:rPr lang="it-CH" noProof="0" dirty="0" err="1"/>
              <a:t>bearbeiten</a:t>
            </a:r>
            <a:r>
              <a:rPr lang="it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30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it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it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1B2-87F2-400A-A543-5485279C832B}" type="datetime6">
              <a:rPr lang="it-CH" noProof="0" smtClean="0"/>
              <a:t>luglio ’23</a:t>
            </a:fld>
            <a:endParaRPr lang="it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 dirty="0" err="1"/>
              <a:t>Titel</a:t>
            </a:r>
            <a:r>
              <a:rPr lang="it-CH" dirty="0"/>
              <a:t> </a:t>
            </a:r>
            <a:r>
              <a:rPr lang="it-CH" noProof="0" dirty="0" err="1"/>
              <a:t>der</a:t>
            </a:r>
            <a:r>
              <a:rPr lang="it-CH" dirty="0"/>
              <a:t> </a:t>
            </a:r>
            <a:r>
              <a:rPr lang="it-CH" dirty="0" err="1"/>
              <a:t>Präsentation</a:t>
            </a:r>
            <a:r>
              <a:rPr lang="it-CH" dirty="0"/>
              <a:t> - </a:t>
            </a:r>
            <a:r>
              <a:rPr lang="it-CH" dirty="0" err="1"/>
              <a:t>Fusszeile</a:t>
            </a:r>
            <a:r>
              <a:rPr lang="it-CH" dirty="0"/>
              <a:t> (</a:t>
            </a:r>
            <a:r>
              <a:rPr lang="it-CH" dirty="0" err="1"/>
              <a:t>einfügen</a:t>
            </a:r>
            <a:r>
              <a:rPr lang="it-CH" dirty="0"/>
              <a:t> </a:t>
            </a:r>
            <a:r>
              <a:rPr lang="it-CH" dirty="0" err="1"/>
              <a:t>über</a:t>
            </a:r>
            <a:r>
              <a:rPr lang="it-CH" dirty="0"/>
              <a:t> «</a:t>
            </a:r>
            <a:r>
              <a:rPr lang="it-CH" dirty="0" err="1"/>
              <a:t>Einfügen</a:t>
            </a:r>
            <a:r>
              <a:rPr lang="it-CH" dirty="0"/>
              <a:t> &gt; </a:t>
            </a:r>
            <a:r>
              <a:rPr lang="it-CH" dirty="0" err="1"/>
              <a:t>Kopf</a:t>
            </a:r>
            <a:r>
              <a:rPr lang="it-CH" dirty="0"/>
              <a:t>- und </a:t>
            </a:r>
            <a:r>
              <a:rPr lang="it-CH" dirty="0" err="1"/>
              <a:t>Fusszeile</a:t>
            </a:r>
            <a:r>
              <a:rPr lang="it-CH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it-CH" noProof="0" smtClean="0"/>
              <a:pPr/>
              <a:t>‹Nr.›</a:t>
            </a:fld>
            <a:endParaRPr lang="it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it-CH" dirty="0" err="1"/>
              <a:t>Untertitel</a:t>
            </a:r>
            <a:r>
              <a:rPr lang="it-CH" dirty="0"/>
              <a:t> </a:t>
            </a:r>
            <a:r>
              <a:rPr lang="it-CH" dirty="0" err="1"/>
              <a:t>bearbeiten</a:t>
            </a:r>
            <a:r>
              <a:rPr lang="it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it-CH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it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2541-A9C1-4BE9-B7C6-48A51FA886F9}" type="datetime6">
              <a:rPr lang="it-CH" noProof="0" smtClean="0"/>
              <a:t>luglio ’23</a:t>
            </a:fld>
            <a:endParaRPr lang="it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CH" noProof="0" dirty="0" err="1"/>
              <a:t>Titel</a:t>
            </a:r>
            <a:r>
              <a:rPr lang="it-CH" noProof="0" dirty="0"/>
              <a:t> </a:t>
            </a:r>
            <a:r>
              <a:rPr lang="it-CH" noProof="0" dirty="0" err="1"/>
              <a:t>der</a:t>
            </a:r>
            <a:r>
              <a:rPr lang="it-CH" noProof="0" dirty="0"/>
              <a:t> </a:t>
            </a:r>
            <a:r>
              <a:rPr lang="it-CH" noProof="0" dirty="0" err="1"/>
              <a:t>Präsentation</a:t>
            </a:r>
            <a:r>
              <a:rPr lang="it-CH" noProof="0" dirty="0"/>
              <a:t> - </a:t>
            </a:r>
            <a:r>
              <a:rPr lang="it-CH" noProof="0" dirty="0" err="1"/>
              <a:t>Fusszeile</a:t>
            </a:r>
            <a:r>
              <a:rPr lang="it-CH" noProof="0" dirty="0"/>
              <a:t> (</a:t>
            </a:r>
            <a:r>
              <a:rPr lang="it-CH" noProof="0" dirty="0" err="1"/>
              <a:t>einfügen</a:t>
            </a:r>
            <a:r>
              <a:rPr lang="it-CH" noProof="0" dirty="0"/>
              <a:t> </a:t>
            </a:r>
            <a:r>
              <a:rPr lang="it-CH" noProof="0" dirty="0" err="1"/>
              <a:t>über</a:t>
            </a:r>
            <a:r>
              <a:rPr lang="it-CH" noProof="0" dirty="0"/>
              <a:t> «</a:t>
            </a:r>
            <a:r>
              <a:rPr lang="it-CH" noProof="0" dirty="0" err="1"/>
              <a:t>Einfügen</a:t>
            </a:r>
            <a:r>
              <a:rPr lang="it-CH" noProof="0" dirty="0"/>
              <a:t> &gt; </a:t>
            </a:r>
            <a:r>
              <a:rPr lang="it-CH" noProof="0" dirty="0" err="1"/>
              <a:t>Kopf</a:t>
            </a:r>
            <a:r>
              <a:rPr lang="it-CH" noProof="0" dirty="0"/>
              <a:t>- und </a:t>
            </a:r>
            <a:r>
              <a:rPr lang="it-CH" noProof="0" dirty="0" err="1"/>
              <a:t>Fusszeile</a:t>
            </a:r>
            <a:r>
              <a:rPr lang="it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it-CH" noProof="0" smtClean="0"/>
              <a:pPr/>
              <a:t>‹Nr.›</a:t>
            </a:fld>
            <a:endParaRPr lang="it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it-CH" noProof="0" dirty="0" err="1"/>
              <a:t>Untertitel</a:t>
            </a:r>
            <a:r>
              <a:rPr lang="it-CH" noProof="0" dirty="0"/>
              <a:t> </a:t>
            </a:r>
            <a:r>
              <a:rPr lang="it-CH" noProof="0" dirty="0" err="1"/>
              <a:t>bearbeiten</a:t>
            </a:r>
            <a:r>
              <a:rPr lang="it-CH" noProof="0" dirty="0"/>
              <a:t> 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C0ACC9E1-74C5-43FE-BB13-02E855ADA4F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39967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it-CH" noProof="0" dirty="0"/>
          </a:p>
        </p:txBody>
      </p:sp>
    </p:spTree>
    <p:extLst>
      <p:ext uri="{BB962C8B-B14F-4D97-AF65-F5344CB8AC3E}">
        <p14:creationId xmlns:p14="http://schemas.microsoft.com/office/powerpoint/2010/main" val="96643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it-CH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9377" y="1484784"/>
            <a:ext cx="11233248" cy="469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it-CH" noProof="0" dirty="0" err="1"/>
              <a:t>Textmasterformat</a:t>
            </a:r>
            <a:r>
              <a:rPr lang="it-CH" noProof="0" dirty="0"/>
              <a:t> </a:t>
            </a:r>
            <a:br>
              <a:rPr lang="it-CH" noProof="0" dirty="0"/>
            </a:br>
            <a:r>
              <a:rPr lang="it-CH" noProof="0" dirty="0" err="1"/>
              <a:t>bearbeiten</a:t>
            </a:r>
            <a:endParaRPr lang="it-CH" noProof="0" dirty="0"/>
          </a:p>
          <a:p>
            <a:pPr lvl="1"/>
            <a:r>
              <a:rPr lang="it-CH" noProof="0" dirty="0" err="1"/>
              <a:t>Zweite</a:t>
            </a:r>
            <a:r>
              <a:rPr lang="it-CH" noProof="0" dirty="0"/>
              <a:t> </a:t>
            </a:r>
            <a:r>
              <a:rPr lang="it-CH" noProof="0" dirty="0" err="1"/>
              <a:t>Ebene</a:t>
            </a:r>
            <a:endParaRPr lang="it-CH" noProof="0" dirty="0"/>
          </a:p>
          <a:p>
            <a:pPr lvl="2"/>
            <a:r>
              <a:rPr lang="it-CH" noProof="0" dirty="0"/>
              <a:t>Dritte </a:t>
            </a:r>
            <a:r>
              <a:rPr lang="it-CH" noProof="0" dirty="0" err="1"/>
              <a:t>Ebene</a:t>
            </a:r>
            <a:endParaRPr lang="it-CH" noProof="0" dirty="0"/>
          </a:p>
          <a:p>
            <a:pPr lvl="3"/>
            <a:r>
              <a:rPr lang="it-CH" noProof="0" dirty="0" err="1"/>
              <a:t>Vierte</a:t>
            </a:r>
            <a:r>
              <a:rPr lang="it-CH" noProof="0" dirty="0"/>
              <a:t> </a:t>
            </a:r>
            <a:r>
              <a:rPr lang="it-CH" noProof="0" dirty="0" err="1"/>
              <a:t>Ebene</a:t>
            </a:r>
            <a:endParaRPr lang="it-CH" noProof="0" dirty="0"/>
          </a:p>
          <a:p>
            <a:pPr lvl="4"/>
            <a:r>
              <a:rPr lang="it-CH" noProof="0" dirty="0" err="1"/>
              <a:t>Fünfte</a:t>
            </a:r>
            <a:r>
              <a:rPr lang="it-CH" noProof="0" dirty="0"/>
              <a:t> </a:t>
            </a:r>
            <a:r>
              <a:rPr lang="it-CH" noProof="0" dirty="0" err="1"/>
              <a:t>Ebene</a:t>
            </a:r>
            <a:endParaRPr lang="it-CH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768409" y="6495656"/>
            <a:ext cx="194421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2"/>
                </a:solidFill>
              </a:defRPr>
            </a:lvl1pPr>
          </a:lstStyle>
          <a:p>
            <a:fld id="{B9719855-836E-480C-8398-54A1D2A2AEA1}" type="datetime6">
              <a:rPr lang="it-CH" noProof="0" smtClean="0"/>
              <a:t>luglio ’23</a:t>
            </a:fld>
            <a:endParaRPr lang="it-CH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6058" y="6495655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r>
              <a:rPr lang="it-CH" noProof="0" dirty="0" err="1"/>
              <a:t>Titel</a:t>
            </a:r>
            <a:r>
              <a:rPr lang="it-CH" noProof="0" dirty="0"/>
              <a:t> </a:t>
            </a:r>
            <a:r>
              <a:rPr lang="it-CH" noProof="0" dirty="0" err="1"/>
              <a:t>der</a:t>
            </a:r>
            <a:r>
              <a:rPr lang="it-CH" noProof="0" dirty="0"/>
              <a:t> </a:t>
            </a:r>
            <a:r>
              <a:rPr lang="it-CH" noProof="0" dirty="0" err="1"/>
              <a:t>Präsentation</a:t>
            </a:r>
            <a:r>
              <a:rPr lang="it-CH" noProof="0" dirty="0"/>
              <a:t> - </a:t>
            </a:r>
            <a:r>
              <a:rPr lang="it-CH" noProof="0" dirty="0" err="1"/>
              <a:t>Fusszeile</a:t>
            </a:r>
            <a:r>
              <a:rPr lang="it-CH" noProof="0" dirty="0"/>
              <a:t> (</a:t>
            </a:r>
            <a:r>
              <a:rPr lang="it-CH" noProof="0" dirty="0" err="1"/>
              <a:t>einfügen</a:t>
            </a:r>
            <a:r>
              <a:rPr lang="it-CH" noProof="0" dirty="0"/>
              <a:t> </a:t>
            </a:r>
            <a:r>
              <a:rPr lang="it-CH" noProof="0" dirty="0" err="1"/>
              <a:t>über</a:t>
            </a:r>
            <a:r>
              <a:rPr lang="it-CH" noProof="0" dirty="0"/>
              <a:t> «</a:t>
            </a:r>
            <a:r>
              <a:rPr lang="it-CH" noProof="0" dirty="0" err="1"/>
              <a:t>Einfügen</a:t>
            </a:r>
            <a:r>
              <a:rPr lang="it-CH" noProof="0" dirty="0"/>
              <a:t> &gt; </a:t>
            </a:r>
            <a:r>
              <a:rPr lang="it-CH" noProof="0" dirty="0" err="1"/>
              <a:t>Kopf</a:t>
            </a:r>
            <a:r>
              <a:rPr lang="it-CH" noProof="0" dirty="0"/>
              <a:t>- und </a:t>
            </a:r>
            <a:r>
              <a:rPr lang="it-CH" noProof="0" dirty="0" err="1"/>
              <a:t>Fusszeile</a:t>
            </a:r>
            <a:r>
              <a:rPr lang="it-CH" noProof="0" dirty="0"/>
              <a:t>»)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07952" y="6482481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it-CH" noProof="0" smtClean="0"/>
              <a:pPr/>
              <a:t>‹Nr.›</a:t>
            </a:fld>
            <a:endParaRPr lang="it-CH" noProof="0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689" y="6000468"/>
            <a:ext cx="89728" cy="8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94" r:id="rId3"/>
    <p:sldLayoutId id="2147483668" r:id="rId4"/>
    <p:sldLayoutId id="2147483669" r:id="rId5"/>
    <p:sldLayoutId id="2147483696" r:id="rId6"/>
    <p:sldLayoutId id="2147483682" r:id="rId7"/>
    <p:sldLayoutId id="2147483659" r:id="rId8"/>
    <p:sldLayoutId id="2147483671" r:id="rId9"/>
    <p:sldLayoutId id="2147483687" r:id="rId10"/>
    <p:sldLayoutId id="2147483688" r:id="rId11"/>
    <p:sldLayoutId id="2147483683" r:id="rId12"/>
    <p:sldLayoutId id="2147483684" r:id="rId13"/>
    <p:sldLayoutId id="2147483685" r:id="rId14"/>
    <p:sldLayoutId id="2147483686" r:id="rId15"/>
    <p:sldLayoutId id="2147483697" r:id="rId16"/>
    <p:sldLayoutId id="2147483664" r:id="rId17"/>
    <p:sldLayoutId id="2147483663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5" r:id="rId24"/>
  </p:sldLayoutIdLst>
  <p:hf hdr="0" ftr="0" dt="0"/>
  <p:txStyles>
    <p:titleStyle>
      <a:lvl1pPr algn="l" defTabSz="914488" rtl="0" eaLnBrk="1" latinLnBrk="0" hangingPunct="1">
        <a:lnSpc>
          <a:spcPct val="100000"/>
        </a:lnSpc>
        <a:spcBef>
          <a:spcPct val="0"/>
        </a:spcBef>
        <a:buNone/>
        <a:defRPr sz="2400" b="0" kern="1200" spc="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89" indent="-271489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Clr>
          <a:schemeClr val="accent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51" indent="-261964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71463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8288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4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8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7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5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1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MgD8p1Ytf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hyperlink" Target="SEE%20YOU%20-%20mach%20dich%20sichtbar!%20(Video%20de)_Mpeg4%20H264_238540.wmv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6535B-A44E-4B7E-937F-283268922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È il momento di una </a:t>
            </a:r>
            <a:r>
              <a:rPr lang="it-IT" dirty="0" err="1"/>
              <a:t>turbosiesta</a:t>
            </a:r>
            <a:r>
              <a:rPr lang="it-IT" dirty="0"/>
              <a:t> di 15 minuti</a:t>
            </a:r>
            <a:endParaRPr lang="it-CH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79BEE6-DCC8-4734-A1AF-1AF6ECF29B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Ditta, evento, data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4D73AA-0DDD-4133-AEC8-3379174222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CH" dirty="0"/>
              <a:t>Nome</a:t>
            </a:r>
          </a:p>
        </p:txBody>
      </p:sp>
    </p:spTree>
    <p:extLst>
      <p:ext uri="{BB962C8B-B14F-4D97-AF65-F5344CB8AC3E}">
        <p14:creationId xmlns:p14="http://schemas.microsoft.com/office/powerpoint/2010/main" val="92098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4365104"/>
            <a:ext cx="11233248" cy="1811859"/>
          </a:xfrm>
        </p:spPr>
        <p:txBody>
          <a:bodyPr>
            <a:noAutofit/>
          </a:bodyPr>
          <a:lstStyle/>
          <a:p>
            <a:pPr algn="ctr"/>
            <a:r>
              <a:rPr lang="it-IT" dirty="0"/>
              <a:t>Video «</a:t>
            </a:r>
            <a:r>
              <a:rPr lang="it-IT" b="0" i="0" dirty="0">
                <a:effectLst/>
                <a:latin typeface="Roboto" panose="02000000000000000000" pitchFamily="2" charset="0"/>
                <a:hlinkClick r:id="rId3"/>
              </a:rPr>
              <a:t>È il momento di una </a:t>
            </a:r>
            <a:r>
              <a:rPr lang="it-IT" b="0" i="0" dirty="0" err="1">
                <a:effectLst/>
                <a:latin typeface="Roboto" panose="02000000000000000000" pitchFamily="2" charset="0"/>
                <a:hlinkClick r:id="rId3"/>
              </a:rPr>
              <a:t>turbosiesta</a:t>
            </a:r>
            <a:r>
              <a:rPr lang="it-IT" b="0" i="0" dirty="0">
                <a:effectLst/>
                <a:latin typeface="Roboto" panose="02000000000000000000" pitchFamily="2" charset="0"/>
                <a:hlinkClick r:id="rId3"/>
              </a:rPr>
              <a:t> di 15 min</a:t>
            </a:r>
            <a:r>
              <a:rPr lang="it-IT" b="0" i="0" dirty="0">
                <a:effectLst/>
                <a:latin typeface="Roboto" panose="02000000000000000000" pitchFamily="2" charset="0"/>
              </a:rPr>
              <a:t>.</a:t>
            </a:r>
            <a:r>
              <a:rPr lang="it-IT" dirty="0"/>
              <a:t>»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10</a:t>
            </a:fld>
            <a:endParaRPr lang="de-CH" dirty="0"/>
          </a:p>
        </p:txBody>
      </p:sp>
      <p:pic>
        <p:nvPicPr>
          <p:cNvPr id="12" name="Grafik 11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336" y="1772816"/>
            <a:ext cx="2520280" cy="245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799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Maggiori informazioni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8" y="1484784"/>
            <a:ext cx="8280918" cy="4692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it-IT"/>
              <a:t>Trovi ulteriori consigli per la tua sicurezza su www.upi.ch. 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384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3654-4799-43A7-BA84-61D04D38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Stanchezza al volante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4CFC-4BCD-4C8E-9B82-D4B11C11E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10% circa di tutti gli incidenti gravi è dovuto alla stanchezza.</a:t>
            </a:r>
          </a:p>
          <a:p>
            <a:r>
              <a:rPr lang="it-IT"/>
              <a:t>Non </a:t>
            </a:r>
            <a:r>
              <a:rPr lang="it-IT" dirty="0"/>
              <a:t>solo l’assopirsi al volante, il cosiddetto colpo di sonno, è pericoloso, ma anche la sonnolenza antecedente e la perdita delle capacità di guida possono portare a gravi incidenti.</a:t>
            </a:r>
          </a:p>
          <a:p>
            <a:endParaRPr lang="it-I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CF1C-8659-424D-A49A-A5D9C17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799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Quali sono le cause della sonnolenza al volante?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it-IT" dirty="0"/>
              <a:t>Carenza o deficit di sonno che si protrae per giorni o settimane</a:t>
            </a:r>
          </a:p>
          <a:p>
            <a:pPr lvl="1"/>
            <a:r>
              <a:rPr lang="it-IT" dirty="0"/>
              <a:t>Guida di notte o nelle prime ore del mattino, quando normalmente si dorme</a:t>
            </a:r>
          </a:p>
          <a:p>
            <a:pPr lvl="1"/>
            <a:r>
              <a:rPr lang="it-IT" dirty="0"/>
              <a:t>Veglia prolungata (ad es. dopo un’uscita)</a:t>
            </a:r>
          </a:p>
          <a:p>
            <a:pPr lvl="1"/>
            <a:r>
              <a:rPr lang="it-IT" dirty="0"/>
              <a:t>Viaggi troppo lunghi senza pause di ristoro</a:t>
            </a:r>
          </a:p>
          <a:p>
            <a:pPr lvl="1"/>
            <a:r>
              <a:rPr lang="it-IT" dirty="0"/>
              <a:t>Ritmo di sonno irregolare, ad es. lavoro a turni</a:t>
            </a:r>
          </a:p>
          <a:p>
            <a:pPr lvl="1"/>
            <a:r>
              <a:rPr lang="it-IT" dirty="0"/>
              <a:t>Malattie che compromettono il sonno e comportano una sonnolenza diurna: ostruzione delle vie respiratorie durante il sonno (apnea notturna) o depressione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7016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Conseguenze della sonnolenza al volante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dirty="0"/>
              <a:t>Chi guida assonnato</a:t>
            </a:r>
          </a:p>
          <a:p>
            <a:pPr lvl="1"/>
            <a:r>
              <a:rPr lang="it-IT" dirty="0"/>
              <a:t>sbaglia a valutare le velocità,</a:t>
            </a:r>
          </a:p>
          <a:p>
            <a:pPr lvl="1"/>
            <a:r>
              <a:rPr lang="it-IT" dirty="0"/>
              <a:t>non è concentrato,</a:t>
            </a:r>
          </a:p>
          <a:p>
            <a:pPr lvl="1"/>
            <a:r>
              <a:rPr lang="it-IT" dirty="0"/>
              <a:t>e reagisce con una lentezza simile a quella provocata dall’alcol,</a:t>
            </a:r>
          </a:p>
          <a:p>
            <a:pPr lvl="1"/>
            <a:r>
              <a:rPr lang="it-IT" dirty="0"/>
              <a:t>nel peggiore dei casi si addormenta (colpo di sonno)</a:t>
            </a:r>
          </a:p>
          <a:p>
            <a:pPr>
              <a:buFont typeface="Wingdings" panose="05000000000000000000" pitchFamily="2" charset="2"/>
              <a:buChar char="Ø"/>
            </a:pPr>
            <a:endParaRPr lang="de-CH" dirty="0"/>
          </a:p>
          <a:p>
            <a:pPr>
              <a:buFont typeface="Wingdings" panose="05000000000000000000" pitchFamily="2" charset="2"/>
              <a:buChar char="Ø"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02076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Attenzione ai segnali d’allarme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it-IT" dirty="0"/>
              <a:t>Bruciore agli occhi</a:t>
            </a:r>
          </a:p>
          <a:p>
            <a:pPr lvl="1"/>
            <a:r>
              <a:rPr lang="it-IT" dirty="0"/>
              <a:t>Palpebre pesanti</a:t>
            </a:r>
          </a:p>
          <a:p>
            <a:pPr lvl="1"/>
            <a:r>
              <a:rPr lang="it-IT" dirty="0"/>
              <a:t>Sbadigli frequenti</a:t>
            </a:r>
          </a:p>
          <a:p>
            <a:pPr lvl="1"/>
            <a:r>
              <a:rPr lang="it-IT" dirty="0"/>
              <a:t>Vista annebbiata </a:t>
            </a:r>
          </a:p>
          <a:p>
            <a:pPr lvl="1"/>
            <a:r>
              <a:rPr lang="it-IT" dirty="0"/>
              <a:t>Bocca asciutta</a:t>
            </a:r>
          </a:p>
          <a:p>
            <a:pPr lvl="1"/>
            <a:r>
              <a:rPr lang="it-IT" dirty="0"/>
              <a:t>Sussulti senza motivo apparente</a:t>
            </a:r>
          </a:p>
          <a:p>
            <a:pPr lvl="1"/>
            <a:r>
              <a:rPr lang="it-IT" dirty="0"/>
              <a:t>Brividi di freddo</a:t>
            </a:r>
          </a:p>
          <a:p>
            <a:pPr lvl="1"/>
            <a:r>
              <a:rPr lang="it-IT" dirty="0"/>
              <a:t>Errori di guida</a:t>
            </a:r>
            <a:br>
              <a:rPr lang="it-IT" dirty="0"/>
            </a:b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4532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3654-4799-43A7-BA84-61D04D38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caso di avvisaglie di stanchezza durante il viaggio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4CFC-4BCD-4C8E-9B82-D4B11C11E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7" y="1484784"/>
            <a:ext cx="7056783" cy="469217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it-IT" dirty="0"/>
              <a:t>Fermati appena possibile e fai una </a:t>
            </a:r>
            <a:r>
              <a:rPr lang="it-IT" b="1" dirty="0" err="1"/>
              <a:t>turbosiesta</a:t>
            </a:r>
            <a:r>
              <a:rPr lang="it-IT" b="1" dirty="0"/>
              <a:t> di 15 minuti.</a:t>
            </a:r>
            <a:r>
              <a:rPr lang="it-IT" dirty="0"/>
              <a:t> Se dormi più di 30 minuti fai fatica a risvegliarti.</a:t>
            </a:r>
            <a:br>
              <a:rPr lang="it-IT" dirty="0"/>
            </a:br>
            <a:br>
              <a:rPr lang="it-IT" dirty="0"/>
            </a:br>
            <a:r>
              <a:rPr lang="it-IT" b="1" dirty="0"/>
              <a:t>In aggiunta</a:t>
            </a:r>
            <a:r>
              <a:rPr lang="it-IT" dirty="0"/>
              <a:t> alla </a:t>
            </a:r>
            <a:r>
              <a:rPr lang="it-IT" dirty="0" err="1"/>
              <a:t>turbosiesta</a:t>
            </a:r>
            <a:r>
              <a:rPr lang="it-IT" dirty="0"/>
              <a:t> </a:t>
            </a:r>
            <a:r>
              <a:rPr lang="it-IT" b="1" dirty="0"/>
              <a:t>due tazze di caffè </a:t>
            </a:r>
            <a:r>
              <a:rPr lang="it-IT" dirty="0"/>
              <a:t>sono un rimedio di breve durata contro la stanchezza. Se bevute prima di addormentarsi agiscono dopo circa 15 minuti.</a:t>
            </a:r>
            <a:br>
              <a:rPr lang="it-IT" dirty="0"/>
            </a:br>
            <a:br>
              <a:rPr lang="it-IT" dirty="0"/>
            </a:br>
            <a:r>
              <a:rPr lang="it-IT" dirty="0"/>
              <a:t>Importante: spegni il motore e togli le chiavi!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CF1C-8659-424D-A49A-A5D9C17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6</a:t>
            </a:fld>
            <a:endParaRPr lang="de-CH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/>
          <a:srcRect t="6372"/>
          <a:stretch/>
        </p:blipFill>
        <p:spPr>
          <a:xfrm>
            <a:off x="8184232" y="1484784"/>
            <a:ext cx="3297194" cy="436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Così arrivi sano e salvo a destinazione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it-IT" dirty="0"/>
              <a:t>Mettiti al volante solo se sei riposato e in forma.</a:t>
            </a:r>
          </a:p>
          <a:p>
            <a:pPr lvl="1"/>
            <a:r>
              <a:rPr lang="it-IT" dirty="0"/>
              <a:t>Rivolgiti a un medico per curare l’apnea notturna o altri problemi di sonno.</a:t>
            </a:r>
          </a:p>
          <a:p>
            <a:pPr lvl="1"/>
            <a:r>
              <a:rPr lang="it-IT" dirty="0"/>
              <a:t>Rinuncia all’auto se sai già in partenza che farai tardi. Meglio organizzare un pernottamento fuori o, in alternativa, rientrare coi mezzi pubblici o in taxi.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8865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Così arrivi sano e salvo a destinazione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it-IT" dirty="0"/>
              <a:t>L’alcol aumenta la stanchezza. Conviene rinunciare completamente.</a:t>
            </a:r>
          </a:p>
          <a:p>
            <a:pPr lvl="1"/>
            <a:r>
              <a:rPr lang="it-IT" dirty="0"/>
              <a:t>Anche l’assunzione di farmaci può influenzare la capacità di guida: a maggior ragione se combinata all’alcol. </a:t>
            </a:r>
          </a:p>
          <a:p>
            <a:pPr lvl="1"/>
            <a:r>
              <a:rPr lang="it-IT" dirty="0"/>
              <a:t>Occhio ai trucchi come aprire il finestrino o ascoltare la musica a tutto volume: quando guidi non servono a niente.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13916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3654-4799-43A7-BA84-61D04D38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Giusto o sbagliato?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4CFC-4BCD-4C8E-9B82-D4B11C11E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7" y="1124744"/>
            <a:ext cx="11089231" cy="5052219"/>
          </a:xfrm>
        </p:spPr>
        <p:txBody>
          <a:bodyPr/>
          <a:lstStyle/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it-IT" sz="2200" dirty="0"/>
              <a:t>Quando sono stanco faccio più errori.</a:t>
            </a:r>
          </a:p>
          <a:p>
            <a:pPr marL="1795463" indent="-1795463">
              <a:lnSpc>
                <a:spcPct val="100000"/>
              </a:lnSpc>
              <a:spcAft>
                <a:spcPts val="0"/>
              </a:spcAft>
            </a:pPr>
            <a:r>
              <a:rPr lang="it-IT" sz="2200" dirty="0"/>
              <a:t>	Giusto </a:t>
            </a:r>
            <a:r>
              <a:rPr lang="it-IT" sz="2200" dirty="0">
                <a:sym typeface="Wingdings"/>
              </a:rPr>
              <a:t></a:t>
            </a:r>
            <a:r>
              <a:rPr lang="it-IT" sz="2200" dirty="0"/>
              <a:t> 	Sbagliato </a:t>
            </a:r>
            <a:r>
              <a:rPr lang="it-IT" sz="2200" dirty="0">
                <a:sym typeface="Wingdings"/>
              </a:rPr>
              <a:t>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de-CH" sz="2200" dirty="0"/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it-IT" sz="2200" dirty="0"/>
              <a:t>L’alcol mette sonno.</a:t>
            </a:r>
          </a:p>
          <a:p>
            <a:pPr marL="1795463" indent="-1795463">
              <a:lnSpc>
                <a:spcPct val="100000"/>
              </a:lnSpc>
              <a:spcAft>
                <a:spcPts val="0"/>
              </a:spcAft>
            </a:pPr>
            <a:r>
              <a:rPr lang="it-IT" sz="2200" dirty="0"/>
              <a:t>	Giusto </a:t>
            </a:r>
            <a:r>
              <a:rPr lang="it-IT" sz="2200" dirty="0">
                <a:sym typeface="Wingdings"/>
              </a:rPr>
              <a:t></a:t>
            </a:r>
            <a:r>
              <a:rPr lang="it-IT" sz="2200" dirty="0"/>
              <a:t> 	Sbagliato </a:t>
            </a:r>
            <a:r>
              <a:rPr lang="it-IT" sz="2200" dirty="0">
                <a:sym typeface="Wingdings"/>
              </a:rPr>
              <a:t>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de-CH" sz="2200" dirty="0"/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it-IT" sz="2200" dirty="0"/>
              <a:t>Il caffè e i drink energetici sono un rimedio durevole contro la stanchezza.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it-IT" sz="2200" dirty="0"/>
              <a:t>		Giusto </a:t>
            </a:r>
            <a:r>
              <a:rPr lang="it-IT" sz="2200" dirty="0">
                <a:sym typeface="Wingdings"/>
              </a:rPr>
              <a:t></a:t>
            </a:r>
            <a:r>
              <a:rPr lang="it-IT" sz="2200" dirty="0"/>
              <a:t> 	Sbagliato </a:t>
            </a:r>
            <a:r>
              <a:rPr lang="it-IT" sz="2200" dirty="0">
                <a:sym typeface="Wingdings"/>
              </a:rPr>
              <a:t>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de-CH" sz="2200" dirty="0">
              <a:sym typeface="Wingdings"/>
            </a:endParaRP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it-IT" sz="2200" dirty="0"/>
              <a:t>La musica a tutto volume o il finestrino aperto aiutano contro la sonnolenza.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it-IT" sz="2200" dirty="0"/>
              <a:t>		Giusto </a:t>
            </a:r>
            <a:r>
              <a:rPr lang="it-IT" sz="2200" dirty="0">
                <a:sym typeface="Wingdings"/>
              </a:rPr>
              <a:t></a:t>
            </a:r>
            <a:r>
              <a:rPr lang="it-IT" sz="2200" dirty="0"/>
              <a:t> 	Sbagliato </a:t>
            </a:r>
            <a:r>
              <a:rPr lang="it-IT" sz="2200" dirty="0">
                <a:sym typeface="Wingdings"/>
              </a:rPr>
              <a:t>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de-CH" sz="2200" dirty="0"/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it-IT" sz="2200" dirty="0"/>
              <a:t>L’unico metodo efficace contro la stanchezza al volante è la </a:t>
            </a:r>
            <a:r>
              <a:rPr lang="it-IT" sz="2200" dirty="0" err="1"/>
              <a:t>turbosiesta</a:t>
            </a:r>
            <a:r>
              <a:rPr lang="it-IT" sz="2200" dirty="0"/>
              <a:t>.</a:t>
            </a:r>
          </a:p>
          <a:p>
            <a:pPr marL="420688" lvl="1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it-IT" sz="2200" dirty="0"/>
              <a:t>		Giusto </a:t>
            </a:r>
            <a:r>
              <a:rPr lang="it-IT" sz="2200" dirty="0">
                <a:sym typeface="Wingdings"/>
              </a:rPr>
              <a:t></a:t>
            </a:r>
            <a:r>
              <a:rPr lang="it-IT" sz="2200" dirty="0"/>
              <a:t> 	Sbagliato </a:t>
            </a:r>
            <a:r>
              <a:rPr lang="it-IT" sz="2200" dirty="0">
                <a:sym typeface="Wingdings"/>
              </a:rPr>
              <a:t>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CF1C-8659-424D-A49A-A5D9C17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1524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sign bfu">
  <a:themeElements>
    <a:clrScheme name="bfu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0000"/>
      </a:hlink>
      <a:folHlink>
        <a:srgbClr val="000000"/>
      </a:folHlink>
    </a:clrScheme>
    <a:fontScheme name="BFU">
      <a:majorFont>
        <a:latin typeface="BFU Suisse Medium"/>
        <a:ea typeface=""/>
        <a:cs typeface=""/>
      </a:majorFont>
      <a:minorFont>
        <a:latin typeface="BFU Suiss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esentation BFU V10-it.potx" id="{25358032-588B-4226-9EFC-9DC81868FF7C}" vid="{AFA07B4F-8030-45E5-8FE2-11006B646301}"/>
    </a:ext>
  </a:extLst>
</a:theme>
</file>

<file path=ppt/theme/theme2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4941f2-48be-4bb0-a3d9-a0ff0057a962">
      <Terms xmlns="http://schemas.microsoft.com/office/infopath/2007/PartnerControls"/>
    </lcf76f155ced4ddcb4097134ff3c332f>
    <TaxCatchAll xmlns="28b27246-006c-4c52-ba09-a14edd98252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44F310505F844780F5EE20D9E0FA6C" ma:contentTypeVersion="14" ma:contentTypeDescription="Ein neues Dokument erstellen." ma:contentTypeScope="" ma:versionID="8a32279e21261cc9aad5d24826d3cb50">
  <xsd:schema xmlns:xsd="http://www.w3.org/2001/XMLSchema" xmlns:xs="http://www.w3.org/2001/XMLSchema" xmlns:p="http://schemas.microsoft.com/office/2006/metadata/properties" xmlns:ns2="bb4941f2-48be-4bb0-a3d9-a0ff0057a962" xmlns:ns3="28b27246-006c-4c52-ba09-a14edd98252a" targetNamespace="http://schemas.microsoft.com/office/2006/metadata/properties" ma:root="true" ma:fieldsID="ef99dfdc11095599b100cc5083ec201c" ns2:_="" ns3:_="">
    <xsd:import namespace="bb4941f2-48be-4bb0-a3d9-a0ff0057a962"/>
    <xsd:import namespace="28b27246-006c-4c52-ba09-a14edd9825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941f2-48be-4bb0-a3d9-a0ff0057a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b12924a-b9be-4e7e-81f0-735c63fe5e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27246-006c-4c52-ba09-a14edd98252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b943245-af3c-4a75-8039-002b343b1f10}" ma:internalName="TaxCatchAll" ma:showField="CatchAllData" ma:web="28b27246-006c-4c52-ba09-a14edd9825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578576-3801-4249-8CB7-98A6F7AA01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75F7FC-73BE-4000-A81D-18E6DB5E3193}">
  <ds:schemaRefs>
    <ds:schemaRef ds:uri="28b27246-006c-4c52-ba09-a14edd98252a"/>
    <ds:schemaRef ds:uri="bb4941f2-48be-4bb0-a3d9-a0ff0057a962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FE46637-0BBE-4ED4-AB20-2D0DD1AA32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941f2-48be-4bb0-a3d9-a0ff0057a962"/>
    <ds:schemaRef ds:uri="28b27246-006c-4c52-ba09-a14edd9825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Praesentation_UPI_it</Template>
  <TotalTime>0</TotalTime>
  <Words>571</Words>
  <Application>Microsoft Office PowerPoint</Application>
  <PresentationFormat>Breitbild</PresentationFormat>
  <Paragraphs>79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BFU Suisse</vt:lpstr>
      <vt:lpstr>BFU Suisse </vt:lpstr>
      <vt:lpstr>BFU Suisse Medium</vt:lpstr>
      <vt:lpstr>Roboto</vt:lpstr>
      <vt:lpstr>Suisse Int'l</vt:lpstr>
      <vt:lpstr>Wingdings</vt:lpstr>
      <vt:lpstr>Design bfu</vt:lpstr>
      <vt:lpstr>È il momento di una turbosiesta di 15 minuti</vt:lpstr>
      <vt:lpstr>Stanchezza al volante</vt:lpstr>
      <vt:lpstr>Quali sono le cause della sonnolenza al volante?</vt:lpstr>
      <vt:lpstr>Conseguenze della sonnolenza al volante</vt:lpstr>
      <vt:lpstr>Attenzione ai segnali d’allarme</vt:lpstr>
      <vt:lpstr>In caso di avvisaglie di stanchezza durante il viaggio</vt:lpstr>
      <vt:lpstr>Così arrivi sano e salvo a destinazione</vt:lpstr>
      <vt:lpstr>Così arrivi sano e salvo a destinazione</vt:lpstr>
      <vt:lpstr>Giusto o sbagliato?</vt:lpstr>
      <vt:lpstr>PowerPoint-Präsentation</vt:lpstr>
      <vt:lpstr>Maggiori informazioni</vt:lpstr>
    </vt:vector>
  </TitlesOfParts>
  <Company>bfu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Baeriswyl Michelle</dc:creator>
  <cp:lastModifiedBy>Baeriswyl Michelle</cp:lastModifiedBy>
  <cp:revision>9</cp:revision>
  <cp:lastPrinted>2019-03-22T15:02:17Z</cp:lastPrinted>
  <dcterms:created xsi:type="dcterms:W3CDTF">2019-07-22T10:43:36Z</dcterms:created>
  <dcterms:modified xsi:type="dcterms:W3CDTF">2023-07-26T09:58:45Z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0x0101008E44F310505F844780F5EE20D9E0FA6C</vt:lpwstr>
  </property>
  <property fmtid="{D5CDD505-2E9C-101B-9397-08002B2CF9AE}" pid="3" name="Order">
    <vt:r8>264400</vt:r8>
  </property>
  <property fmtid="{D5CDD505-2E9C-101B-9397-08002B2CF9AE}" pid="4" name="MediaServiceImageTags">
    <vt:lpwstr/>
  </property>
</Properties>
</file>