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9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68844" autoAdjust="0"/>
  </p:normalViewPr>
  <p:slideViewPr>
    <p:cSldViewPr showGuides="1">
      <p:cViewPr varScale="1">
        <p:scale>
          <a:sx n="72" d="100"/>
          <a:sy n="72" d="100"/>
        </p:scale>
        <p:origin x="32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B0B579AA-BB54-4177-B6CC-55ABE17A4D2A}"/>
    <pc:docChg chg="delSld">
      <pc:chgData name="Baeriswyl Michelle" userId="7dbe6026-e9b7-4e33-982d-84db899c07af" providerId="ADAL" clId="{B0B579AA-BB54-4177-B6CC-55ABE17A4D2A}" dt="2023-07-26T09:58:41.153" v="0" actId="47"/>
      <pc:docMkLst>
        <pc:docMk/>
      </pc:docMkLst>
      <pc:sldChg chg="del">
        <pc:chgData name="Baeriswyl Michelle" userId="7dbe6026-e9b7-4e33-982d-84db899c07af" providerId="ADAL" clId="{B0B579AA-BB54-4177-B6CC-55ABE17A4D2A}" dt="2023-07-26T09:58:41.153" v="0" actId="47"/>
        <pc:sldMkLst>
          <pc:docMk/>
          <pc:sldMk cId="271774633" sldId="284"/>
        </pc:sldMkLst>
      </pc:sldChg>
    </pc:docChg>
  </pc:docChgLst>
  <pc:docChgLst>
    <pc:chgData name="Baeriswyl Michelle" userId="7dbe6026-e9b7-4e33-982d-84db899c07af" providerId="ADAL" clId="{08134312-638C-4EAF-8510-8D633FDE4DB1}"/>
    <pc:docChg chg="custSel modSld">
      <pc:chgData name="Baeriswyl Michelle" userId="7dbe6026-e9b7-4e33-982d-84db899c07af" providerId="ADAL" clId="{08134312-638C-4EAF-8510-8D633FDE4DB1}" dt="2021-07-22T05:31:34.545" v="10" actId="6549"/>
      <pc:docMkLst>
        <pc:docMk/>
      </pc:docMkLst>
      <pc:sldChg chg="modSp mod">
        <pc:chgData name="Baeriswyl Michelle" userId="7dbe6026-e9b7-4e33-982d-84db899c07af" providerId="ADAL" clId="{08134312-638C-4EAF-8510-8D633FDE4DB1}" dt="2021-07-22T05:31:34.545" v="10" actId="6549"/>
        <pc:sldMkLst>
          <pc:docMk/>
          <pc:sldMk cId="913916714" sldId="270"/>
        </pc:sldMkLst>
        <pc:spChg chg="mod">
          <ac:chgData name="Baeriswyl Michelle" userId="7dbe6026-e9b7-4e33-982d-84db899c07af" providerId="ADAL" clId="{08134312-638C-4EAF-8510-8D633FDE4DB1}" dt="2021-07-22T05:31:34.545" v="10" actId="6549"/>
          <ac:spMkLst>
            <pc:docMk/>
            <pc:sldMk cId="913916714" sldId="270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08134312-638C-4EAF-8510-8D633FDE4DB1}" dt="2021-07-12T12:41:21.734" v="9" actId="20577"/>
        <pc:sldMkLst>
          <pc:docMk/>
          <pc:sldMk cId="683333147" sldId="273"/>
        </pc:sldMkLst>
        <pc:spChg chg="mod">
          <ac:chgData name="Baeriswyl Michelle" userId="7dbe6026-e9b7-4e33-982d-84db899c07af" providerId="ADAL" clId="{08134312-638C-4EAF-8510-8D633FDE4DB1}" dt="2021-07-12T12:41:21.734" v="9" actId="20577"/>
          <ac:spMkLst>
            <pc:docMk/>
            <pc:sldMk cId="683333147" sldId="273"/>
            <ac:spMk id="3" creationId="{00000000-0000-0000-0000-000000000000}"/>
          </ac:spMkLst>
        </pc:spChg>
      </pc:sldChg>
      <pc:sldChg chg="addSp delSp modSp mod">
        <pc:chgData name="Baeriswyl Michelle" userId="7dbe6026-e9b7-4e33-982d-84db899c07af" providerId="ADAL" clId="{08134312-638C-4EAF-8510-8D633FDE4DB1}" dt="2021-07-12T12:22:58.130" v="5"/>
        <pc:sldMkLst>
          <pc:docMk/>
          <pc:sldMk cId="2878683" sldId="274"/>
        </pc:sldMkLst>
        <pc:spChg chg="mod">
          <ac:chgData name="Baeriswyl Michelle" userId="7dbe6026-e9b7-4e33-982d-84db899c07af" providerId="ADAL" clId="{08134312-638C-4EAF-8510-8D633FDE4DB1}" dt="2021-07-12T12:22:35.112" v="3" actId="20577"/>
          <ac:spMkLst>
            <pc:docMk/>
            <pc:sldMk cId="2878683" sldId="274"/>
            <ac:spMk id="2" creationId="{2DD8B9DB-CFD3-4DCC-B6F9-0A67AC893E46}"/>
          </ac:spMkLst>
        </pc:spChg>
        <pc:graphicFrameChg chg="add mod">
          <ac:chgData name="Baeriswyl Michelle" userId="7dbe6026-e9b7-4e33-982d-84db899c07af" providerId="ADAL" clId="{08134312-638C-4EAF-8510-8D633FDE4DB1}" dt="2021-07-12T12:22:58.130" v="5"/>
          <ac:graphicFrameMkLst>
            <pc:docMk/>
            <pc:sldMk cId="2878683" sldId="274"/>
            <ac:graphicFrameMk id="8" creationId="{FC281394-13A5-4422-A1BE-1D5D5AB2438F}"/>
          </ac:graphicFrameMkLst>
        </pc:graphicFrameChg>
        <pc:picChg chg="del">
          <ac:chgData name="Baeriswyl Michelle" userId="7dbe6026-e9b7-4e33-982d-84db899c07af" providerId="ADAL" clId="{08134312-638C-4EAF-8510-8D633FDE4DB1}" dt="2021-07-12T12:22:57.616" v="4" actId="478"/>
          <ac:picMkLst>
            <pc:docMk/>
            <pc:sldMk cId="2878683" sldId="274"/>
            <ac:picMk id="7" creationId="{00000000-0000-0000-0000-000000000000}"/>
          </ac:picMkLst>
        </pc:picChg>
      </pc:sldChg>
    </pc:docChg>
  </pc:docChgLst>
  <pc:docChgLst>
    <pc:chgData name="Baeriswyl Michelle" userId="7dbe6026-e9b7-4e33-982d-84db899c07af" providerId="ADAL" clId="{51AC0A75-00EF-4DE5-AF34-795A77A9AD62}"/>
    <pc:docChg chg="addSld delSld modSld">
      <pc:chgData name="Baeriswyl Michelle" userId="7dbe6026-e9b7-4e33-982d-84db899c07af" providerId="ADAL" clId="{51AC0A75-00EF-4DE5-AF34-795A77A9AD62}" dt="2022-07-20T12:32:11.886" v="7" actId="47"/>
      <pc:docMkLst>
        <pc:docMk/>
      </pc:docMkLst>
      <pc:sldChg chg="modSp mod">
        <pc:chgData name="Baeriswyl Michelle" userId="7dbe6026-e9b7-4e33-982d-84db899c07af" providerId="ADAL" clId="{51AC0A75-00EF-4DE5-AF34-795A77A9AD62}" dt="2022-07-20T12:29:48.810" v="5" actId="20577"/>
        <pc:sldMkLst>
          <pc:docMk/>
          <pc:sldMk cId="3031799190" sldId="272"/>
        </pc:sldMkLst>
        <pc:spChg chg="mod">
          <ac:chgData name="Baeriswyl Michelle" userId="7dbe6026-e9b7-4e33-982d-84db899c07af" providerId="ADAL" clId="{51AC0A75-00EF-4DE5-AF34-795A77A9AD62}" dt="2022-07-20T12:29:48.810" v="5" actId="20577"/>
          <ac:spMkLst>
            <pc:docMk/>
            <pc:sldMk cId="3031799190" sldId="272"/>
            <ac:spMk id="3" creationId="{00000000-0000-0000-0000-000000000000}"/>
          </ac:spMkLst>
        </pc:spChg>
      </pc:sldChg>
      <pc:sldChg chg="del">
        <pc:chgData name="Baeriswyl Michelle" userId="7dbe6026-e9b7-4e33-982d-84db899c07af" providerId="ADAL" clId="{51AC0A75-00EF-4DE5-AF34-795A77A9AD62}" dt="2022-07-20T12:32:11.886" v="7" actId="47"/>
        <pc:sldMkLst>
          <pc:docMk/>
          <pc:sldMk cId="683333147" sldId="273"/>
        </pc:sldMkLst>
      </pc:sldChg>
      <pc:sldChg chg="del">
        <pc:chgData name="Baeriswyl Michelle" userId="7dbe6026-e9b7-4e33-982d-84db899c07af" providerId="ADAL" clId="{51AC0A75-00EF-4DE5-AF34-795A77A9AD62}" dt="2022-07-20T12:18:07.145" v="3" actId="47"/>
        <pc:sldMkLst>
          <pc:docMk/>
          <pc:sldMk cId="2878683" sldId="274"/>
        </pc:sldMkLst>
      </pc:sldChg>
      <pc:sldChg chg="modSp add mod">
        <pc:chgData name="Baeriswyl Michelle" userId="7dbe6026-e9b7-4e33-982d-84db899c07af" providerId="ADAL" clId="{51AC0A75-00EF-4DE5-AF34-795A77A9AD62}" dt="2022-07-20T12:18:05.126" v="2"/>
        <pc:sldMkLst>
          <pc:docMk/>
          <pc:sldMk cId="271774633" sldId="284"/>
        </pc:sldMkLst>
        <pc:spChg chg="mod">
          <ac:chgData name="Baeriswyl Michelle" userId="7dbe6026-e9b7-4e33-982d-84db899c07af" providerId="ADAL" clId="{51AC0A75-00EF-4DE5-AF34-795A77A9AD62}" dt="2022-07-20T12:17:58.794" v="1"/>
          <ac:spMkLst>
            <pc:docMk/>
            <pc:sldMk cId="271774633" sldId="284"/>
            <ac:spMk id="2" creationId="{2DD8B9DB-CFD3-4DCC-B6F9-0A67AC893E46}"/>
          </ac:spMkLst>
        </pc:spChg>
        <pc:spChg chg="mod">
          <ac:chgData name="Baeriswyl Michelle" userId="7dbe6026-e9b7-4e33-982d-84db899c07af" providerId="ADAL" clId="{51AC0A75-00EF-4DE5-AF34-795A77A9AD62}" dt="2022-07-20T12:18:05.126" v="2"/>
          <ac:spMkLst>
            <pc:docMk/>
            <pc:sldMk cId="271774633" sldId="284"/>
            <ac:spMk id="10" creationId="{B3534CFC-4BCD-4C8E-9B82-D4B11C11E85E}"/>
          </ac:spMkLst>
        </pc:spChg>
      </pc:sldChg>
      <pc:sldChg chg="add">
        <pc:chgData name="Baeriswyl Michelle" userId="7dbe6026-e9b7-4e33-982d-84db899c07af" providerId="ADAL" clId="{51AC0A75-00EF-4DE5-AF34-795A77A9AD62}" dt="2022-07-20T12:32:08.841" v="6"/>
        <pc:sldMkLst>
          <pc:docMk/>
          <pc:sldMk cId="4133843649" sldId="295"/>
        </pc:sldMkLst>
      </pc:sldChg>
    </pc:docChg>
  </pc:docChgLst>
  <pc:docChgLst>
    <pc:chgData name="Baeriswyl Michelle" userId="7dbe6026-e9b7-4e33-982d-84db899c07af" providerId="ADAL" clId="{987D2E54-8B53-4A3F-AF96-30109931D958}"/>
    <pc:docChg chg="modSld">
      <pc:chgData name="Baeriswyl Michelle" userId="7dbe6026-e9b7-4e33-982d-84db899c07af" providerId="ADAL" clId="{987D2E54-8B53-4A3F-AF96-30109931D958}" dt="2022-08-25T05:54:42.276" v="3" actId="6549"/>
      <pc:docMkLst>
        <pc:docMk/>
      </pc:docMkLst>
      <pc:sldChg chg="modSp mod">
        <pc:chgData name="Baeriswyl Michelle" userId="7dbe6026-e9b7-4e33-982d-84db899c07af" providerId="ADAL" clId="{987D2E54-8B53-4A3F-AF96-30109931D958}" dt="2022-08-25T05:54:42.276" v="3" actId="6549"/>
        <pc:sldMkLst>
          <pc:docMk/>
          <pc:sldMk cId="177992274" sldId="264"/>
        </pc:sldMkLst>
        <pc:spChg chg="mod">
          <ac:chgData name="Baeriswyl Michelle" userId="7dbe6026-e9b7-4e33-982d-84db899c07af" providerId="ADAL" clId="{987D2E54-8B53-4A3F-AF96-30109931D958}" dt="2022-08-25T05:54:42.276" v="3" actId="6549"/>
          <ac:spMkLst>
            <pc:docMk/>
            <pc:sldMk cId="177992274" sldId="264"/>
            <ac:spMk id="3" creationId="{B3534CFC-4BCD-4C8E-9B82-D4B11C11E8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43534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54885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5124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71498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280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8526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03816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7615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CH" dirty="0">
                <a:ea typeface="ヒラギノ角ゴ Pro W3"/>
              </a:rPr>
              <a:t>La caffeina aumenta l’attenzione, ma solo temporaneamente.</a:t>
            </a:r>
            <a:endParaRPr lang="it-CH" baseline="0" dirty="0">
              <a:ea typeface="ヒラギノ角ゴ Pro W3"/>
            </a:endParaRPr>
          </a:p>
          <a:p>
            <a:pPr marL="0" indent="0">
              <a:buFontTx/>
              <a:buNone/>
            </a:pPr>
            <a:r>
              <a:rPr lang="it-CH" baseline="0" dirty="0">
                <a:ea typeface="ヒラギノ角ゴ Pro W3"/>
              </a:rPr>
              <a:t>I trucchi come aprire il finestrino o aumentare il volume della musica sono privi di efficacia.</a:t>
            </a:r>
            <a:endParaRPr lang="it-CH" dirty="0">
              <a:ea typeface="ヒラギノ角ゴ Pro W3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7539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Datum</a:t>
            </a:r>
            <a:r>
              <a:rPr lang="it-CH" dirty="0"/>
              <a:t>, </a:t>
            </a:r>
            <a:r>
              <a:rPr lang="it-CH" dirty="0" err="1"/>
              <a:t>Untertitel</a:t>
            </a:r>
            <a:endParaRPr lang="it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dirty="0"/>
              <a:t> </a:t>
            </a:r>
            <a:r>
              <a:rPr lang="it-CH" dirty="0" err="1"/>
              <a:t>Name</a:t>
            </a:r>
            <a:endParaRPr lang="it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infortuni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73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info@upi.ch upi.ch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it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63526" y="1279615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13" name="Titel 1"/>
          <p:cNvSpPr txBox="1">
            <a:spLocks/>
          </p:cNvSpPr>
          <p:nvPr userDrawn="1"/>
        </p:nvSpPr>
        <p:spPr>
          <a:xfrm>
            <a:off x="479377" y="376327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8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 spc="3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noProof="0" dirty="0"/>
          </a:p>
        </p:txBody>
      </p:sp>
      <p:sp>
        <p:nvSpPr>
          <p:cNvPr id="14" name="Fußzeilenplatzhalter 7"/>
          <p:cNvSpPr txBox="1">
            <a:spLocks/>
          </p:cNvSpPr>
          <p:nvPr userDrawn="1"/>
        </p:nvSpPr>
        <p:spPr>
          <a:xfrm>
            <a:off x="1506058" y="6506856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15" name="Foliennummernplatzhalter 8"/>
          <p:cNvSpPr txBox="1">
            <a:spLocks/>
          </p:cNvSpPr>
          <p:nvPr userDrawn="1"/>
        </p:nvSpPr>
        <p:spPr>
          <a:xfrm>
            <a:off x="507952" y="6493682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328" y="744578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95774" y="1495514"/>
            <a:ext cx="7416800" cy="4752975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fr-CH" noProof="0" dirty="0"/>
              <a:t> </a:t>
            </a:r>
            <a:r>
              <a:rPr lang="fr-CH" noProof="0" dirty="0" err="1"/>
              <a:t>Bildquelle</a:t>
            </a:r>
            <a:r>
              <a:rPr lang="fr-CH" noProof="0" dirty="0"/>
              <a:t> </a:t>
            </a:r>
            <a:r>
              <a:rPr lang="fr-CH" noProof="0" dirty="0" err="1"/>
              <a:t>oder</a:t>
            </a:r>
            <a:r>
              <a:rPr lang="fr-CH" noProof="0" dirty="0"/>
              <a:t> </a:t>
            </a:r>
            <a:r>
              <a:rPr lang="fr-CH" noProof="0" dirty="0" err="1"/>
              <a:t>Legende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it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it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it-CH" noProof="0" dirty="0" err="1"/>
              <a:t>Optionale</a:t>
            </a:r>
            <a:r>
              <a:rPr lang="it-CH" noProof="0" dirty="0"/>
              <a:t> </a:t>
            </a:r>
            <a:r>
              <a:rPr lang="it-CH" noProof="0" dirty="0" err="1"/>
              <a:t>Bildquelle</a:t>
            </a:r>
            <a:r>
              <a:rPr lang="it-CH" noProof="0" dirty="0"/>
              <a:t> </a:t>
            </a:r>
            <a:r>
              <a:rPr lang="it-CH" noProof="0" dirty="0" err="1"/>
              <a:t>oder</a:t>
            </a:r>
            <a:r>
              <a:rPr lang="it-CH" noProof="0" dirty="0"/>
              <a:t> Legende</a:t>
            </a:r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de-DE" dirty="0"/>
              <a:t> </a:t>
            </a:r>
            <a:r>
              <a:rPr lang="it-CH" noProof="0" dirty="0" err="1"/>
              <a:t>Bildquelle</a:t>
            </a:r>
            <a:r>
              <a:rPr lang="de-DE" dirty="0"/>
              <a:t>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it-CH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, </a:t>
            </a:r>
            <a:r>
              <a:rPr lang="it-CH" noProof="0" dirty="0" err="1"/>
              <a:t>Datum</a:t>
            </a:r>
            <a:endParaRPr lang="it-CH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noProof="0" dirty="0"/>
              <a:t> </a:t>
            </a:r>
            <a:r>
              <a:rPr lang="it-CH" noProof="0" dirty="0" err="1"/>
              <a:t>Name</a:t>
            </a:r>
            <a:endParaRPr lang="it-CH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Schlusstext</a:t>
            </a:r>
            <a:endParaRPr lang="it-CH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infortuni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73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info@upi.ch upi.ch</a:t>
            </a:r>
          </a:p>
        </p:txBody>
      </p:sp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Datum</a:t>
            </a:r>
            <a:r>
              <a:rPr lang="it-CH" noProof="0" dirty="0"/>
              <a:t>, </a:t>
            </a:r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Vorname</a:t>
            </a:r>
            <a:r>
              <a:rPr lang="it-CH" noProof="0" dirty="0"/>
              <a:t> </a:t>
            </a:r>
            <a:r>
              <a:rPr lang="it-CH" noProof="0" dirty="0" err="1"/>
              <a:t>Name</a:t>
            </a:r>
            <a:endParaRPr lang="it-CH" noProof="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tx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tx1"/>
                </a:solidFill>
              </a:rPr>
              <a:t>infortuni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info@upi.ch upi.ch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it-CH" noProof="0" dirty="0" err="1"/>
              <a:t>Untertitel</a:t>
            </a:r>
            <a:endParaRPr lang="it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CH" noProof="0" dirty="0" err="1"/>
              <a:t>Titel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Highlight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it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Leadtext</a:t>
            </a:r>
            <a:r>
              <a:rPr lang="it-CH" dirty="0"/>
              <a:t> </a:t>
            </a:r>
            <a:r>
              <a:rPr lang="it-CH" dirty="0" err="1"/>
              <a:t>hinzufügen</a:t>
            </a:r>
            <a:endParaRPr lang="it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it-CH" smtClean="0"/>
              <a:t>luglio ’23</a:t>
            </a:fld>
            <a:endParaRPr lang="it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 err="1"/>
              <a:t>Titel</a:t>
            </a:r>
            <a:r>
              <a:rPr lang="it-CH" dirty="0"/>
              <a:t> </a:t>
            </a:r>
            <a:r>
              <a:rPr lang="it-CH" dirty="0" err="1"/>
              <a:t>der</a:t>
            </a:r>
            <a:r>
              <a:rPr lang="it-CH" dirty="0"/>
              <a:t> </a:t>
            </a:r>
            <a:r>
              <a:rPr lang="it-CH" dirty="0" err="1"/>
              <a:t>Präsentation</a:t>
            </a:r>
            <a:r>
              <a:rPr lang="it-CH" dirty="0"/>
              <a:t> - </a:t>
            </a:r>
            <a:r>
              <a:rPr lang="it-CH" dirty="0" err="1"/>
              <a:t>Fusszeile</a:t>
            </a:r>
            <a:r>
              <a:rPr lang="it-CH" dirty="0"/>
              <a:t> (</a:t>
            </a:r>
            <a:r>
              <a:rPr lang="it-CH" dirty="0" err="1"/>
              <a:t>einfügen</a:t>
            </a:r>
            <a:r>
              <a:rPr lang="it-CH" dirty="0"/>
              <a:t> </a:t>
            </a:r>
            <a:r>
              <a:rPr lang="it-CH" dirty="0" err="1"/>
              <a:t>über</a:t>
            </a:r>
            <a:r>
              <a:rPr lang="it-CH" dirty="0"/>
              <a:t> «</a:t>
            </a:r>
            <a:r>
              <a:rPr lang="it-CH" dirty="0" err="1"/>
              <a:t>Einfügen</a:t>
            </a:r>
            <a:r>
              <a:rPr lang="it-CH" dirty="0"/>
              <a:t> &gt; </a:t>
            </a:r>
            <a:r>
              <a:rPr lang="it-CH" dirty="0" err="1"/>
              <a:t>Kopf</a:t>
            </a:r>
            <a:r>
              <a:rPr lang="it-CH" dirty="0"/>
              <a:t>- und </a:t>
            </a:r>
            <a:r>
              <a:rPr lang="it-CH" dirty="0" err="1"/>
              <a:t>Fusszeile</a:t>
            </a:r>
            <a:r>
              <a:rPr lang="it-CH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smtClean="0"/>
              <a:pPr/>
              <a:t>‹Nr.›</a:t>
            </a:fld>
            <a:endParaRPr lang="it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dirty="0"/>
              <a:t> </a:t>
            </a:r>
            <a:r>
              <a:rPr lang="it-CH" noProof="0" dirty="0" err="1"/>
              <a:t>bearbeiten</a:t>
            </a:r>
            <a:r>
              <a:rPr lang="it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it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 err="1"/>
              <a:t>Titel</a:t>
            </a:r>
            <a:r>
              <a:rPr lang="it-CH" dirty="0"/>
              <a:t> </a:t>
            </a:r>
            <a:r>
              <a:rPr lang="it-CH" noProof="0" dirty="0" err="1"/>
              <a:t>der</a:t>
            </a:r>
            <a:r>
              <a:rPr lang="it-CH" dirty="0"/>
              <a:t> </a:t>
            </a:r>
            <a:r>
              <a:rPr lang="it-CH" dirty="0" err="1"/>
              <a:t>Präsentation</a:t>
            </a:r>
            <a:r>
              <a:rPr lang="it-CH" dirty="0"/>
              <a:t> - </a:t>
            </a:r>
            <a:r>
              <a:rPr lang="it-CH" dirty="0" err="1"/>
              <a:t>Fusszeile</a:t>
            </a:r>
            <a:r>
              <a:rPr lang="it-CH" dirty="0"/>
              <a:t> (</a:t>
            </a:r>
            <a:r>
              <a:rPr lang="it-CH" dirty="0" err="1"/>
              <a:t>einfügen</a:t>
            </a:r>
            <a:r>
              <a:rPr lang="it-CH" dirty="0"/>
              <a:t> </a:t>
            </a:r>
            <a:r>
              <a:rPr lang="it-CH" dirty="0" err="1"/>
              <a:t>über</a:t>
            </a:r>
            <a:r>
              <a:rPr lang="it-CH" dirty="0"/>
              <a:t> «</a:t>
            </a:r>
            <a:r>
              <a:rPr lang="it-CH" dirty="0" err="1"/>
              <a:t>Einfügen</a:t>
            </a:r>
            <a:r>
              <a:rPr lang="it-CH" dirty="0"/>
              <a:t> &gt; </a:t>
            </a:r>
            <a:r>
              <a:rPr lang="it-CH" dirty="0" err="1"/>
              <a:t>Kopf</a:t>
            </a:r>
            <a:r>
              <a:rPr lang="it-CH" dirty="0"/>
              <a:t>- und </a:t>
            </a:r>
            <a:r>
              <a:rPr lang="it-CH" dirty="0" err="1"/>
              <a:t>Fusszeile</a:t>
            </a:r>
            <a:r>
              <a:rPr lang="it-CH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dirty="0" err="1"/>
              <a:t>Untertitel</a:t>
            </a:r>
            <a:r>
              <a:rPr lang="it-CH" dirty="0"/>
              <a:t> </a:t>
            </a:r>
            <a:r>
              <a:rPr lang="it-CH" dirty="0" err="1"/>
              <a:t>bearbeiten</a:t>
            </a:r>
            <a:r>
              <a:rPr lang="it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it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it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it-CH" noProof="0" dirty="0" err="1"/>
              <a:t>Untertitel</a:t>
            </a:r>
            <a:r>
              <a:rPr lang="it-CH" noProof="0" dirty="0"/>
              <a:t> </a:t>
            </a:r>
            <a:r>
              <a:rPr lang="it-CH" noProof="0" dirty="0" err="1"/>
              <a:t>bearbeiten</a:t>
            </a:r>
            <a:r>
              <a:rPr lang="it-CH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it-CH" noProof="0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it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it-CH" noProof="0" dirty="0" err="1"/>
              <a:t>Textmasterformat</a:t>
            </a:r>
            <a:r>
              <a:rPr lang="it-CH" noProof="0" dirty="0"/>
              <a:t> </a:t>
            </a:r>
            <a:br>
              <a:rPr lang="it-CH" noProof="0" dirty="0"/>
            </a:br>
            <a:r>
              <a:rPr lang="it-CH" noProof="0" dirty="0" err="1"/>
              <a:t>bearbeiten</a:t>
            </a:r>
            <a:endParaRPr lang="it-CH" noProof="0" dirty="0"/>
          </a:p>
          <a:p>
            <a:pPr lvl="1"/>
            <a:r>
              <a:rPr lang="it-CH" noProof="0" dirty="0" err="1"/>
              <a:t>Zweite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2"/>
            <a:r>
              <a:rPr lang="it-CH" noProof="0" dirty="0"/>
              <a:t>Dritte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3"/>
            <a:r>
              <a:rPr lang="it-CH" noProof="0" dirty="0" err="1"/>
              <a:t>Vierte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  <a:p>
            <a:pPr lvl="4"/>
            <a:r>
              <a:rPr lang="it-CH" noProof="0" dirty="0" err="1"/>
              <a:t>Fünfte</a:t>
            </a:r>
            <a:r>
              <a:rPr lang="it-CH" noProof="0" dirty="0"/>
              <a:t> </a:t>
            </a:r>
            <a:r>
              <a:rPr lang="it-CH" noProof="0" dirty="0" err="1"/>
              <a:t>Ebene</a:t>
            </a:r>
            <a:endParaRPr lang="it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it-CH" noProof="0" smtClean="0"/>
              <a:t>luglio ’23</a:t>
            </a:fld>
            <a:endParaRPr lang="it-CH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it-CH" noProof="0" dirty="0" err="1"/>
              <a:t>Titel</a:t>
            </a:r>
            <a:r>
              <a:rPr lang="it-CH" noProof="0" dirty="0"/>
              <a:t> </a:t>
            </a:r>
            <a:r>
              <a:rPr lang="it-CH" noProof="0" dirty="0" err="1"/>
              <a:t>der</a:t>
            </a:r>
            <a:r>
              <a:rPr lang="it-CH" noProof="0" dirty="0"/>
              <a:t> </a:t>
            </a:r>
            <a:r>
              <a:rPr lang="it-CH" noProof="0" dirty="0" err="1"/>
              <a:t>Präsentation</a:t>
            </a:r>
            <a:r>
              <a:rPr lang="it-CH" noProof="0" dirty="0"/>
              <a:t> - </a:t>
            </a:r>
            <a:r>
              <a:rPr lang="it-CH" noProof="0" dirty="0" err="1"/>
              <a:t>Fusszeile</a:t>
            </a:r>
            <a:r>
              <a:rPr lang="it-CH" noProof="0" dirty="0"/>
              <a:t> (</a:t>
            </a:r>
            <a:r>
              <a:rPr lang="it-CH" noProof="0" dirty="0" err="1"/>
              <a:t>einfügen</a:t>
            </a:r>
            <a:r>
              <a:rPr lang="it-CH" noProof="0" dirty="0"/>
              <a:t> </a:t>
            </a:r>
            <a:r>
              <a:rPr lang="it-CH" noProof="0" dirty="0" err="1"/>
              <a:t>über</a:t>
            </a:r>
            <a:r>
              <a:rPr lang="it-CH" noProof="0" dirty="0"/>
              <a:t> «</a:t>
            </a:r>
            <a:r>
              <a:rPr lang="it-CH" noProof="0" dirty="0" err="1"/>
              <a:t>Einfügen</a:t>
            </a:r>
            <a:r>
              <a:rPr lang="it-CH" noProof="0" dirty="0"/>
              <a:t> &gt; </a:t>
            </a:r>
            <a:r>
              <a:rPr lang="it-CH" noProof="0" dirty="0" err="1"/>
              <a:t>Kopf</a:t>
            </a:r>
            <a:r>
              <a:rPr lang="it-CH" noProof="0" dirty="0"/>
              <a:t>- und </a:t>
            </a:r>
            <a:r>
              <a:rPr lang="it-CH" noProof="0" dirty="0" err="1"/>
              <a:t>Fusszeile</a:t>
            </a:r>
            <a:r>
              <a:rPr lang="it-CH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it-CH" noProof="0" smtClean="0"/>
              <a:pPr/>
              <a:t>‹Nr.›</a:t>
            </a:fld>
            <a:endParaRPr lang="it-CH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MgD8p1Ytf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È il momento di una </a:t>
            </a:r>
            <a:r>
              <a:rPr lang="it-IT" dirty="0" err="1"/>
              <a:t>turbosiesta</a:t>
            </a:r>
            <a:r>
              <a:rPr lang="it-IT" dirty="0"/>
              <a:t> di 15 minuti</a:t>
            </a:r>
            <a:endParaRPr lang="it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Ditta, evento, data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CH" dirty="0"/>
              <a:t>Nome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algn="ctr"/>
            <a:r>
              <a:rPr lang="it-IT" dirty="0"/>
              <a:t>Video «</a:t>
            </a:r>
            <a:r>
              <a:rPr lang="it-IT" b="0" i="0" dirty="0">
                <a:effectLst/>
                <a:latin typeface="Roboto" panose="02000000000000000000" pitchFamily="2" charset="0"/>
                <a:hlinkClick r:id="rId3"/>
              </a:rPr>
              <a:t>È il momento di una </a:t>
            </a:r>
            <a:r>
              <a:rPr lang="it-IT" b="0" i="0" dirty="0" err="1">
                <a:effectLst/>
                <a:latin typeface="Roboto" panose="02000000000000000000" pitchFamily="2" charset="0"/>
                <a:hlinkClick r:id="rId3"/>
              </a:rPr>
              <a:t>turbosiesta</a:t>
            </a:r>
            <a:r>
              <a:rPr lang="it-IT" b="0" i="0" dirty="0">
                <a:effectLst/>
                <a:latin typeface="Roboto" panose="02000000000000000000" pitchFamily="2" charset="0"/>
                <a:hlinkClick r:id="rId3"/>
              </a:rPr>
              <a:t> di 15 min</a:t>
            </a:r>
            <a:r>
              <a:rPr lang="it-IT" b="0" i="0" dirty="0">
                <a:effectLst/>
                <a:latin typeface="Roboto" panose="02000000000000000000" pitchFamily="2" charset="0"/>
              </a:rPr>
              <a:t>.</a:t>
            </a:r>
            <a:r>
              <a:rPr lang="it-IT" dirty="0"/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99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Maggiori informazioni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/>
              <a:t>Trovi ulteriori consigli per la tua sicurezza su www.upi.ch.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Stanchezza al volante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10% circa di tutti gli incidenti gravi è dovuto alla stanchezza.</a:t>
            </a:r>
          </a:p>
          <a:p>
            <a:r>
              <a:rPr lang="it-IT"/>
              <a:t>Non </a:t>
            </a:r>
            <a:r>
              <a:rPr lang="it-IT" dirty="0"/>
              <a:t>solo l’assopirsi al volante, il cosiddetto colpo di sonno, è pericoloso, ma anche la sonnolenza antecedente e la perdita delle capacità di guida possono portare a gravi incidenti.</a:t>
            </a:r>
          </a:p>
          <a:p>
            <a:endParaRPr lang="it-I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99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 sono le cause della sonnolenza al volante?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dirty="0"/>
              <a:t>Carenza o deficit di sonno che si protrae per giorni o settimane</a:t>
            </a:r>
          </a:p>
          <a:p>
            <a:pPr lvl="1"/>
            <a:r>
              <a:rPr lang="it-IT" dirty="0"/>
              <a:t>Guida di notte o nelle prime ore del mattino, quando normalmente si dorme</a:t>
            </a:r>
          </a:p>
          <a:p>
            <a:pPr lvl="1"/>
            <a:r>
              <a:rPr lang="it-IT" dirty="0"/>
              <a:t>Veglia prolungata (ad es. dopo un’uscita)</a:t>
            </a:r>
          </a:p>
          <a:p>
            <a:pPr lvl="1"/>
            <a:r>
              <a:rPr lang="it-IT" dirty="0"/>
              <a:t>Viaggi troppo lunghi senza pause di ristoro</a:t>
            </a:r>
          </a:p>
          <a:p>
            <a:pPr lvl="1"/>
            <a:r>
              <a:rPr lang="it-IT" dirty="0"/>
              <a:t>Ritmo di sonno irregolare, ad es. lavoro a turni</a:t>
            </a:r>
          </a:p>
          <a:p>
            <a:pPr lvl="1"/>
            <a:r>
              <a:rPr lang="it-IT" dirty="0"/>
              <a:t>Malattie che compromettono il sonno e comportano una sonnolenza diurna: ostruzione delle vie respiratorie durante il sonno (apnea notturna) o depressione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7016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Conseguenze della sonnolenza al volante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dirty="0"/>
              <a:t>Chi guida assonnato</a:t>
            </a:r>
          </a:p>
          <a:p>
            <a:pPr lvl="1"/>
            <a:r>
              <a:rPr lang="it-IT" dirty="0"/>
              <a:t>sbaglia a valutare le velocità,</a:t>
            </a:r>
          </a:p>
          <a:p>
            <a:pPr lvl="1"/>
            <a:r>
              <a:rPr lang="it-IT" dirty="0"/>
              <a:t>non è concentrato,</a:t>
            </a:r>
          </a:p>
          <a:p>
            <a:pPr lvl="1"/>
            <a:r>
              <a:rPr lang="it-IT" dirty="0"/>
              <a:t>e reagisce con una lentezza simile a quella provocata dall’alcol,</a:t>
            </a:r>
          </a:p>
          <a:p>
            <a:pPr lvl="1"/>
            <a:r>
              <a:rPr lang="it-IT" dirty="0"/>
              <a:t>nel peggiore dei casi si addormenta (colpo di sonno)</a:t>
            </a:r>
          </a:p>
          <a:p>
            <a:pPr>
              <a:buFont typeface="Wingdings" panose="05000000000000000000" pitchFamily="2" charset="2"/>
              <a:buChar char="Ø"/>
            </a:pP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207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 ai segnali d’allarme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dirty="0"/>
              <a:t>Bruciore agli occhi</a:t>
            </a:r>
          </a:p>
          <a:p>
            <a:pPr lvl="1"/>
            <a:r>
              <a:rPr lang="it-IT" dirty="0"/>
              <a:t>Palpebre pesanti</a:t>
            </a:r>
          </a:p>
          <a:p>
            <a:pPr lvl="1"/>
            <a:r>
              <a:rPr lang="it-IT" dirty="0"/>
              <a:t>Sbadigli frequenti</a:t>
            </a:r>
          </a:p>
          <a:p>
            <a:pPr lvl="1"/>
            <a:r>
              <a:rPr lang="it-IT" dirty="0"/>
              <a:t>Vista annebbiata </a:t>
            </a:r>
          </a:p>
          <a:p>
            <a:pPr lvl="1"/>
            <a:r>
              <a:rPr lang="it-IT" dirty="0"/>
              <a:t>Bocca asciutta</a:t>
            </a:r>
          </a:p>
          <a:p>
            <a:pPr lvl="1"/>
            <a:r>
              <a:rPr lang="it-IT" dirty="0"/>
              <a:t>Sussulti senza motivo apparente</a:t>
            </a:r>
          </a:p>
          <a:p>
            <a:pPr lvl="1"/>
            <a:r>
              <a:rPr lang="it-IT" dirty="0"/>
              <a:t>Brividi di freddo</a:t>
            </a:r>
          </a:p>
          <a:p>
            <a:pPr lvl="1"/>
            <a:r>
              <a:rPr lang="it-IT" dirty="0"/>
              <a:t>Errori di guida</a:t>
            </a:r>
            <a:br>
              <a:rPr lang="it-IT" dirty="0"/>
            </a:b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453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caso di avvisaglie di stanchezza durante il viaggio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484784"/>
            <a:ext cx="7056783" cy="469217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it-IT" dirty="0"/>
              <a:t>Fermati appena possibile e fai una </a:t>
            </a:r>
            <a:r>
              <a:rPr lang="it-IT" b="1" dirty="0" err="1"/>
              <a:t>turbosiesta</a:t>
            </a:r>
            <a:r>
              <a:rPr lang="it-IT" b="1" dirty="0"/>
              <a:t> di 15 minuti.</a:t>
            </a:r>
            <a:r>
              <a:rPr lang="it-IT" dirty="0"/>
              <a:t> Se dormi più di 30 minuti fai fatica a risvegliarti.</a:t>
            </a:r>
            <a:br>
              <a:rPr lang="it-IT" dirty="0"/>
            </a:br>
            <a:br>
              <a:rPr lang="it-IT" dirty="0"/>
            </a:br>
            <a:r>
              <a:rPr lang="it-IT" b="1" dirty="0"/>
              <a:t>In aggiunta</a:t>
            </a:r>
            <a:r>
              <a:rPr lang="it-IT" dirty="0"/>
              <a:t> alla </a:t>
            </a:r>
            <a:r>
              <a:rPr lang="it-IT" dirty="0" err="1"/>
              <a:t>turbosiesta</a:t>
            </a:r>
            <a:r>
              <a:rPr lang="it-IT" dirty="0"/>
              <a:t> </a:t>
            </a:r>
            <a:r>
              <a:rPr lang="it-IT" b="1" dirty="0"/>
              <a:t>due tazze di caffè </a:t>
            </a:r>
            <a:r>
              <a:rPr lang="it-IT" dirty="0"/>
              <a:t>sono un rimedio di breve durata contro la stanchezza. Se bevute prima di addormentarsi agiscono dopo circa 15 minuti.</a:t>
            </a:r>
            <a:br>
              <a:rPr lang="it-IT" dirty="0"/>
            </a:br>
            <a:br>
              <a:rPr lang="it-IT" dirty="0"/>
            </a:br>
            <a:r>
              <a:rPr lang="it-IT" dirty="0"/>
              <a:t>Importante: spegni il motore e togli le chiavi!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/>
          <a:srcRect t="6372"/>
          <a:stretch/>
        </p:blipFill>
        <p:spPr>
          <a:xfrm>
            <a:off x="8184232" y="1484784"/>
            <a:ext cx="3297194" cy="43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Così arrivi sano e salvo a destinazione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dirty="0"/>
              <a:t>Mettiti al volante solo se sei riposato e in forma.</a:t>
            </a:r>
          </a:p>
          <a:p>
            <a:pPr lvl="1"/>
            <a:r>
              <a:rPr lang="it-IT" dirty="0"/>
              <a:t>Rivolgiti a un medico per curare l’apnea notturna o altri problemi di sonno.</a:t>
            </a:r>
          </a:p>
          <a:p>
            <a:pPr lvl="1"/>
            <a:r>
              <a:rPr lang="it-IT" dirty="0"/>
              <a:t>Rinuncia all’auto se sai già in partenza che farai tardi. Meglio organizzare un pernottamento fuori o, in alternativa, rientrare coi mezzi pubblici o in taxi.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8865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Così arrivi sano e salvo a destinazione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dirty="0"/>
              <a:t>L’alcol aumenta la stanchezza. Conviene rinunciare completamente.</a:t>
            </a:r>
          </a:p>
          <a:p>
            <a:pPr lvl="1"/>
            <a:r>
              <a:rPr lang="it-IT" dirty="0"/>
              <a:t>Anche l’assunzione di farmaci può influenzare la capacità di guida: a maggior ragione se combinata all’alcol. </a:t>
            </a:r>
          </a:p>
          <a:p>
            <a:pPr lvl="1"/>
            <a:r>
              <a:rPr lang="it-IT" dirty="0"/>
              <a:t>Occhio ai trucchi come aprire il finestrino o ascoltare la musica a tutto volume: quando guidi non servono a niente.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1391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Giusto o sbagliato?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124744"/>
            <a:ext cx="11089231" cy="5052219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Quando sono stanco faccio più errori.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	Giusto </a:t>
            </a:r>
            <a:r>
              <a:rPr lang="it-IT" sz="2200" dirty="0">
                <a:sym typeface="Wingdings"/>
              </a:rPr>
              <a:t></a:t>
            </a:r>
            <a:r>
              <a:rPr lang="it-IT" sz="2200" dirty="0"/>
              <a:t> 	Sbagliato </a:t>
            </a:r>
            <a:r>
              <a:rPr lang="it-IT" sz="2200" dirty="0">
                <a:sym typeface="Wingdings"/>
              </a:rPr>
              <a:t>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L’alcol mette sonno.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	Giusto </a:t>
            </a:r>
            <a:r>
              <a:rPr lang="it-IT" sz="2200" dirty="0">
                <a:sym typeface="Wingdings"/>
              </a:rPr>
              <a:t></a:t>
            </a:r>
            <a:r>
              <a:rPr lang="it-IT" sz="2200" dirty="0"/>
              <a:t> 	Sbagliato </a:t>
            </a:r>
            <a:r>
              <a:rPr lang="it-IT" sz="2200" dirty="0">
                <a:sym typeface="Wingdings"/>
              </a:rPr>
              <a:t>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Il caffè e i drink energetici sono un rimedio durevole contro la stanchezza.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		Giusto </a:t>
            </a:r>
            <a:r>
              <a:rPr lang="it-IT" sz="2200" dirty="0">
                <a:sym typeface="Wingdings"/>
              </a:rPr>
              <a:t></a:t>
            </a:r>
            <a:r>
              <a:rPr lang="it-IT" sz="2200" dirty="0"/>
              <a:t> 	Sbagliato </a:t>
            </a:r>
            <a:r>
              <a:rPr lang="it-IT" sz="2200" dirty="0">
                <a:sym typeface="Wingdings"/>
              </a:rPr>
              <a:t>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2200" dirty="0">
              <a:sym typeface="Wingdings"/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La musica a tutto volume o il finestrino aperto aiutano contro la sonnolenza.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		Giusto </a:t>
            </a:r>
            <a:r>
              <a:rPr lang="it-IT" sz="2200" dirty="0">
                <a:sym typeface="Wingdings"/>
              </a:rPr>
              <a:t></a:t>
            </a:r>
            <a:r>
              <a:rPr lang="it-IT" sz="2200" dirty="0"/>
              <a:t> 	Sbagliato </a:t>
            </a:r>
            <a:r>
              <a:rPr lang="it-IT" sz="2200" dirty="0">
                <a:sym typeface="Wingdings"/>
              </a:rPr>
              <a:t>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it-IT" sz="2200" dirty="0"/>
              <a:t>L’unico metodo efficace contro la stanchezza al volante è la </a:t>
            </a:r>
            <a:r>
              <a:rPr lang="it-IT" sz="2200" dirty="0" err="1"/>
              <a:t>turbosiesta</a:t>
            </a:r>
            <a:r>
              <a:rPr lang="it-IT" sz="2200" dirty="0"/>
              <a:t>.</a:t>
            </a:r>
          </a:p>
          <a:p>
            <a:pPr marL="420688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it-IT" sz="2200" dirty="0"/>
              <a:t>		Giusto </a:t>
            </a:r>
            <a:r>
              <a:rPr lang="it-IT" sz="2200" dirty="0">
                <a:sym typeface="Wingdings"/>
              </a:rPr>
              <a:t></a:t>
            </a:r>
            <a:r>
              <a:rPr lang="it-IT" sz="2200" dirty="0"/>
              <a:t> 	Sbagliato </a:t>
            </a:r>
            <a:r>
              <a:rPr lang="it-IT" sz="2200" dirty="0">
                <a:sym typeface="Wingdings"/>
              </a:rPr>
              <a:t>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524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esentation BFU V10-it.potx" id="{25358032-588B-4226-9EFC-9DC81868FF7C}" vid="{AFA07B4F-8030-45E5-8FE2-11006B646301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578576-3801-4249-8CB7-98A6F7AA01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75F7FC-73BE-4000-A81D-18E6DB5E3193}">
  <ds:schemaRefs>
    <ds:schemaRef ds:uri="28b27246-006c-4c52-ba09-a14edd98252a"/>
    <ds:schemaRef ds:uri="bb4941f2-48be-4bb0-a3d9-a0ff0057a962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FE46637-0BBE-4ED4-AB20-2D0DD1AA3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Praesentation_UPI_it</Template>
  <TotalTime>0</TotalTime>
  <Words>571</Words>
  <Application>Microsoft Office PowerPoint</Application>
  <PresentationFormat>Breitbild</PresentationFormat>
  <Paragraphs>79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BFU Suisse</vt:lpstr>
      <vt:lpstr>BFU Suisse </vt:lpstr>
      <vt:lpstr>BFU Suisse Medium</vt:lpstr>
      <vt:lpstr>Roboto</vt:lpstr>
      <vt:lpstr>Suisse Int'l</vt:lpstr>
      <vt:lpstr>Wingdings</vt:lpstr>
      <vt:lpstr>Design bfu</vt:lpstr>
      <vt:lpstr>È il momento di una turbosiesta di 15 minuti</vt:lpstr>
      <vt:lpstr>Stanchezza al volante</vt:lpstr>
      <vt:lpstr>Quali sono le cause della sonnolenza al volante?</vt:lpstr>
      <vt:lpstr>Conseguenze della sonnolenza al volante</vt:lpstr>
      <vt:lpstr>Attenzione ai segnali d’allarme</vt:lpstr>
      <vt:lpstr>In caso di avvisaglie di stanchezza durante il viaggio</vt:lpstr>
      <vt:lpstr>Così arrivi sano e salvo a destinazione</vt:lpstr>
      <vt:lpstr>Così arrivi sano e salvo a destinazione</vt:lpstr>
      <vt:lpstr>Giusto o sbagliato?</vt:lpstr>
      <vt:lpstr>PowerPoint-Präsentation</vt:lpstr>
      <vt:lpstr>Maggiori informazioni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Baeriswyl Michelle</dc:creator>
  <cp:lastModifiedBy>Baeriswyl Michelle</cp:lastModifiedBy>
  <cp:revision>9</cp:revision>
  <cp:lastPrinted>2019-03-22T15:02:17Z</cp:lastPrinted>
  <dcterms:created xsi:type="dcterms:W3CDTF">2019-07-22T10:43:36Z</dcterms:created>
  <dcterms:modified xsi:type="dcterms:W3CDTF">2023-07-26T09:58:45Z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Order">
    <vt:r8>264400</vt:r8>
  </property>
  <property fmtid="{D5CDD505-2E9C-101B-9397-08002B2CF9AE}" pid="4" name="MediaServiceImageTags">
    <vt:lpwstr/>
  </property>
</Properties>
</file>