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10" r:id="rId7"/>
    <p:sldId id="314" r:id="rId8"/>
    <p:sldId id="312" r:id="rId9"/>
    <p:sldId id="313" r:id="rId10"/>
    <p:sldId id="315" r:id="rId11"/>
    <p:sldId id="316" r:id="rId12"/>
    <p:sldId id="301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DF749-9E43-9F9F-2134-D5E58D92300F}" name="Achermann Yvonne" initials="AY" userId="S::y.achermann@bfu.ch::3f0c62e6-fa6d-4225-abc0-c05e6a2ddb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77244" autoAdjust="0"/>
  </p:normalViewPr>
  <p:slideViewPr>
    <p:cSldViewPr showGuides="1">
      <p:cViewPr varScale="1">
        <p:scale>
          <a:sx n="90" d="100"/>
          <a:sy n="90" d="100"/>
        </p:scale>
        <p:origin x="36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C261F5BF-9133-4130-A970-CE5006527845}"/>
    <pc:docChg chg="delSld">
      <pc:chgData name="Baeriswyl Michelle" userId="7dbe6026-e9b7-4e33-982d-84db899c07af" providerId="ADAL" clId="{C261F5BF-9133-4130-A970-CE5006527845}" dt="2022-11-10T08:40:25.474" v="0" actId="47"/>
      <pc:docMkLst>
        <pc:docMk/>
      </pc:docMkLst>
      <pc:sldChg chg="del">
        <pc:chgData name="Baeriswyl Michelle" userId="7dbe6026-e9b7-4e33-982d-84db899c07af" providerId="ADAL" clId="{C261F5BF-9133-4130-A970-CE5006527845}" dt="2022-11-10T08:40:25.474" v="0" actId="47"/>
        <pc:sldMkLst>
          <pc:docMk/>
          <pc:sldMk cId="921959464" sldId="272"/>
        </pc:sldMkLst>
      </pc:sldChg>
    </pc:docChg>
  </pc:docChgLst>
  <pc:docChgLst>
    <pc:chgData name="Krämer Andrea" userId="06f2eb28-444d-4018-9c64-066024933901" providerId="ADAL" clId="{ED1DDCF0-D6BF-4CFC-9366-1A885A9EC445}"/>
    <pc:docChg chg="modSld">
      <pc:chgData name="Krämer Andrea" userId="06f2eb28-444d-4018-9c64-066024933901" providerId="ADAL" clId="{ED1DDCF0-D6BF-4CFC-9366-1A885A9EC445}" dt="2022-09-16T12:37:50.076" v="195" actId="20577"/>
      <pc:docMkLst>
        <pc:docMk/>
      </pc:docMkLst>
      <pc:sldChg chg="modSp mod">
        <pc:chgData name="Krämer Andrea" userId="06f2eb28-444d-4018-9c64-066024933901" providerId="ADAL" clId="{ED1DDCF0-D6BF-4CFC-9366-1A885A9EC445}" dt="2022-09-16T12:31:27.270" v="185" actId="20577"/>
        <pc:sldMkLst>
          <pc:docMk/>
          <pc:sldMk cId="3135969785" sldId="301"/>
        </pc:sldMkLst>
        <pc:spChg chg="mod">
          <ac:chgData name="Krämer Andrea" userId="06f2eb28-444d-4018-9c64-066024933901" providerId="ADAL" clId="{ED1DDCF0-D6BF-4CFC-9366-1A885A9EC445}" dt="2022-09-16T12:31:27.270" v="185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ED1DDCF0-D6BF-4CFC-9366-1A885A9EC445}" dt="2022-09-16T12:27:18.981" v="7" actId="20577"/>
        <pc:sldMkLst>
          <pc:docMk/>
          <pc:sldMk cId="1152384647" sldId="305"/>
        </pc:sldMkLst>
        <pc:spChg chg="mod">
          <ac:chgData name="Krämer Andrea" userId="06f2eb28-444d-4018-9c64-066024933901" providerId="ADAL" clId="{ED1DDCF0-D6BF-4CFC-9366-1A885A9EC445}" dt="2022-09-16T12:27:18.981" v="7" actId="20577"/>
          <ac:spMkLst>
            <pc:docMk/>
            <pc:sldMk cId="1152384647" sldId="305"/>
            <ac:spMk id="6" creationId="{161916D2-EB64-4D9E-84F2-A0CCA990F719}"/>
          </ac:spMkLst>
        </pc:spChg>
      </pc:sldChg>
      <pc:sldChg chg="modSp mod">
        <pc:chgData name="Krämer Andrea" userId="06f2eb28-444d-4018-9c64-066024933901" providerId="ADAL" clId="{ED1DDCF0-D6BF-4CFC-9366-1A885A9EC445}" dt="2022-09-16T12:27:54.971" v="52" actId="6549"/>
        <pc:sldMkLst>
          <pc:docMk/>
          <pc:sldMk cId="2908456987" sldId="310"/>
        </pc:sldMkLst>
        <pc:spChg chg="mod">
          <ac:chgData name="Krämer Andrea" userId="06f2eb28-444d-4018-9c64-066024933901" providerId="ADAL" clId="{ED1DDCF0-D6BF-4CFC-9366-1A885A9EC445}" dt="2022-09-16T12:27:54.971" v="52" actId="6549"/>
          <ac:spMkLst>
            <pc:docMk/>
            <pc:sldMk cId="2908456987" sldId="310"/>
            <ac:spMk id="6" creationId="{161916D2-EB64-4D9E-84F2-A0CCA990F719}"/>
          </ac:spMkLst>
        </pc:spChg>
      </pc:sldChg>
      <pc:sldChg chg="modSp mod">
        <pc:chgData name="Krämer Andrea" userId="06f2eb28-444d-4018-9c64-066024933901" providerId="ADAL" clId="{ED1DDCF0-D6BF-4CFC-9366-1A885A9EC445}" dt="2022-09-16T12:28:03.581" v="53" actId="20577"/>
        <pc:sldMkLst>
          <pc:docMk/>
          <pc:sldMk cId="346263580" sldId="314"/>
        </pc:sldMkLst>
        <pc:spChg chg="mod">
          <ac:chgData name="Krämer Andrea" userId="06f2eb28-444d-4018-9c64-066024933901" providerId="ADAL" clId="{ED1DDCF0-D6BF-4CFC-9366-1A885A9EC445}" dt="2022-09-16T12:28:03.581" v="53" actId="20577"/>
          <ac:spMkLst>
            <pc:docMk/>
            <pc:sldMk cId="346263580" sldId="314"/>
            <ac:spMk id="6" creationId="{161916D2-EB64-4D9E-84F2-A0CCA990F719}"/>
          </ac:spMkLst>
        </pc:spChg>
      </pc:sldChg>
      <pc:sldChg chg="modSp mod">
        <pc:chgData name="Krämer Andrea" userId="06f2eb28-444d-4018-9c64-066024933901" providerId="ADAL" clId="{ED1DDCF0-D6BF-4CFC-9366-1A885A9EC445}" dt="2022-09-16T12:37:50.076" v="195" actId="20577"/>
        <pc:sldMkLst>
          <pc:docMk/>
          <pc:sldMk cId="1893984768" sldId="315"/>
        </pc:sldMkLst>
        <pc:spChg chg="mod">
          <ac:chgData name="Krämer Andrea" userId="06f2eb28-444d-4018-9c64-066024933901" providerId="ADAL" clId="{ED1DDCF0-D6BF-4CFC-9366-1A885A9EC445}" dt="2022-09-16T12:37:50.076" v="195" actId="20577"/>
          <ac:spMkLst>
            <pc:docMk/>
            <pc:sldMk cId="1893984768" sldId="315"/>
            <ac:spMk id="16" creationId="{03751A49-91D8-67DD-CD13-A63A261A828F}"/>
          </ac:spMkLst>
        </pc:spChg>
      </pc:sldChg>
    </pc:docChg>
  </pc:docChgLst>
  <pc:docChgLst>
    <pc:chgData name="Baeriswyl Michelle" userId="7dbe6026-e9b7-4e33-982d-84db899c07af" providerId="ADAL" clId="{C5D5BF2B-48E3-4B77-AA45-70382A083B47}"/>
    <pc:docChg chg="modSld">
      <pc:chgData name="Baeriswyl Michelle" userId="7dbe6026-e9b7-4e33-982d-84db899c07af" providerId="ADAL" clId="{C5D5BF2B-48E3-4B77-AA45-70382A083B47}" dt="2022-09-15T04:38:28.277" v="18" actId="108"/>
      <pc:docMkLst>
        <pc:docMk/>
      </pc:docMkLst>
      <pc:sldChg chg="modSp mod">
        <pc:chgData name="Baeriswyl Michelle" userId="7dbe6026-e9b7-4e33-982d-84db899c07af" providerId="ADAL" clId="{C5D5BF2B-48E3-4B77-AA45-70382A083B47}" dt="2022-09-15T04:31:54.247" v="1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C5D5BF2B-48E3-4B77-AA45-70382A083B47}" dt="2022-09-15T04:31:54.247" v="10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C5D5BF2B-48E3-4B77-AA45-70382A083B47}" dt="2022-09-15T04:30:56.798" v="6" actId="20577"/>
        <pc:sldMkLst>
          <pc:docMk/>
          <pc:sldMk cId="3135969785" sldId="301"/>
        </pc:sldMkLst>
        <pc:spChg chg="mod">
          <ac:chgData name="Baeriswyl Michelle" userId="7dbe6026-e9b7-4e33-982d-84db899c07af" providerId="ADAL" clId="{C5D5BF2B-48E3-4B77-AA45-70382A083B47}" dt="2022-09-15T04:30:56.798" v="6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delCm modCm">
        <pc:chgData name="Baeriswyl Michelle" userId="7dbe6026-e9b7-4e33-982d-84db899c07af" providerId="ADAL" clId="{C5D5BF2B-48E3-4B77-AA45-70382A083B47}" dt="2022-09-15T04:31:36.935" v="8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C5D5BF2B-48E3-4B77-AA45-70382A083B47}" dt="2022-09-15T04:31:36.935" v="8" actId="20577"/>
          <ac:spMkLst>
            <pc:docMk/>
            <pc:sldMk cId="1152384647" sldId="305"/>
            <ac:spMk id="6" creationId="{161916D2-EB64-4D9E-84F2-A0CCA990F719}"/>
          </ac:spMkLst>
        </pc:spChg>
      </pc:sldChg>
      <pc:sldChg chg="modSp mod">
        <pc:chgData name="Baeriswyl Michelle" userId="7dbe6026-e9b7-4e33-982d-84db899c07af" providerId="ADAL" clId="{C5D5BF2B-48E3-4B77-AA45-70382A083B47}" dt="2022-09-15T04:35:57.663" v="16" actId="108"/>
        <pc:sldMkLst>
          <pc:docMk/>
          <pc:sldMk cId="3806956645" sldId="313"/>
        </pc:sldMkLst>
        <pc:spChg chg="mod">
          <ac:chgData name="Baeriswyl Michelle" userId="7dbe6026-e9b7-4e33-982d-84db899c07af" providerId="ADAL" clId="{C5D5BF2B-48E3-4B77-AA45-70382A083B47}" dt="2022-09-15T04:35:57.663" v="16" actId="108"/>
          <ac:spMkLst>
            <pc:docMk/>
            <pc:sldMk cId="3806956645" sldId="313"/>
            <ac:spMk id="3" creationId="{7A1796D6-58DE-42C0-9574-57FAD754BA02}"/>
          </ac:spMkLst>
        </pc:spChg>
      </pc:sldChg>
      <pc:sldChg chg="modSp mod">
        <pc:chgData name="Baeriswyl Michelle" userId="7dbe6026-e9b7-4e33-982d-84db899c07af" providerId="ADAL" clId="{C5D5BF2B-48E3-4B77-AA45-70382A083B47}" dt="2022-09-15T04:33:48.521" v="14" actId="108"/>
        <pc:sldMkLst>
          <pc:docMk/>
          <pc:sldMk cId="346263580" sldId="314"/>
        </pc:sldMkLst>
        <pc:spChg chg="mod">
          <ac:chgData name="Baeriswyl Michelle" userId="7dbe6026-e9b7-4e33-982d-84db899c07af" providerId="ADAL" clId="{C5D5BF2B-48E3-4B77-AA45-70382A083B47}" dt="2022-09-15T04:33:48.521" v="14" actId="108"/>
          <ac:spMkLst>
            <pc:docMk/>
            <pc:sldMk cId="346263580" sldId="314"/>
            <ac:spMk id="6" creationId="{161916D2-EB64-4D9E-84F2-A0CCA990F719}"/>
          </ac:spMkLst>
        </pc:spChg>
      </pc:sldChg>
      <pc:sldChg chg="modSp mod">
        <pc:chgData name="Baeriswyl Michelle" userId="7dbe6026-e9b7-4e33-982d-84db899c07af" providerId="ADAL" clId="{C5D5BF2B-48E3-4B77-AA45-70382A083B47}" dt="2022-09-15T04:36:31.178" v="17" actId="108"/>
        <pc:sldMkLst>
          <pc:docMk/>
          <pc:sldMk cId="1893984768" sldId="315"/>
        </pc:sldMkLst>
        <pc:spChg chg="mod">
          <ac:chgData name="Baeriswyl Michelle" userId="7dbe6026-e9b7-4e33-982d-84db899c07af" providerId="ADAL" clId="{C5D5BF2B-48E3-4B77-AA45-70382A083B47}" dt="2022-09-15T04:36:31.178" v="17" actId="108"/>
          <ac:spMkLst>
            <pc:docMk/>
            <pc:sldMk cId="1893984768" sldId="315"/>
            <ac:spMk id="2" creationId="{839D7718-7F40-4EC5-A88D-5B7E0CDAD0AE}"/>
          </ac:spMkLst>
        </pc:spChg>
      </pc:sldChg>
      <pc:sldChg chg="modSp mod">
        <pc:chgData name="Baeriswyl Michelle" userId="7dbe6026-e9b7-4e33-982d-84db899c07af" providerId="ADAL" clId="{C5D5BF2B-48E3-4B77-AA45-70382A083B47}" dt="2022-09-15T04:38:28.277" v="18" actId="108"/>
        <pc:sldMkLst>
          <pc:docMk/>
          <pc:sldMk cId="1497204871" sldId="316"/>
        </pc:sldMkLst>
        <pc:spChg chg="mod">
          <ac:chgData name="Baeriswyl Michelle" userId="7dbe6026-e9b7-4e33-982d-84db899c07af" providerId="ADAL" clId="{C5D5BF2B-48E3-4B77-AA45-70382A083B47}" dt="2022-09-15T04:38:28.277" v="18" actId="108"/>
          <ac:spMkLst>
            <pc:docMk/>
            <pc:sldMk cId="1497204871" sldId="316"/>
            <ac:spMk id="2" creationId="{839D7718-7F40-4EC5-A88D-5B7E0CDAD0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453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0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65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9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487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46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432527" cy="1543314"/>
          </a:xfrm>
        </p:spPr>
        <p:txBody>
          <a:bodyPr/>
          <a:lstStyle/>
          <a:p>
            <a:r>
              <a:rPr lang="de-DE" dirty="0"/>
              <a:t>S</a:t>
            </a:r>
            <a:r>
              <a:rPr lang="de-CH" dirty="0" err="1"/>
              <a:t>chon</a:t>
            </a:r>
            <a:r>
              <a:rPr lang="de-CH" dirty="0"/>
              <a:t> ein Glas Wein trübt den klaren Blick im Verkehr.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12 % </a:t>
            </a:r>
            <a:r>
              <a:rPr lang="de-CH" dirty="0">
                <a:solidFill>
                  <a:srgbClr val="10131A"/>
                </a:solidFill>
                <a:latin typeface="Arial" panose="020B0604020202020204" pitchFamily="34" charset="0"/>
              </a:rPr>
              <a:t>aller Schwerverletzten und Getöteten im Strassenverkehr sind Opfer eines Alkoholunfalls.</a:t>
            </a:r>
          </a:p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In Wochenendnächten ist Alkohol bei </a:t>
            </a:r>
            <a:b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jedem zweiten schweren Unfall die Haupt- oder eine Mitursache.</a:t>
            </a: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  <p:pic>
        <p:nvPicPr>
          <p:cNvPr id="8" name="Bildplatzhalter 7" descr="Ein Bild, das Person, Decke, drinnen, Wein enthält.&#10;&#10;Automatisch generierte Beschreibung">
            <a:extLst>
              <a:ext uri="{FF2B5EF4-FFF2-40B4-BE49-F238E27FC236}">
                <a16:creationId xmlns:a16="http://schemas.microsoft.com/office/drawing/2014/main" id="{D449DC14-C321-9B3E-8077-F0CD942BF6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de-CH" dirty="0">
                <a:solidFill>
                  <a:srgbClr val="10131A"/>
                </a:solidFill>
                <a:latin typeface="Arial" panose="020B0604020202020204" pitchFamily="34" charset="0"/>
              </a:rPr>
              <a:t>Aufmerksamkeit und Sehvermögen nehmen ab.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de-CH" dirty="0">
                <a:solidFill>
                  <a:srgbClr val="10131A"/>
                </a:solidFill>
                <a:latin typeface="Arial" panose="020B0604020202020204" pitchFamily="34" charset="0"/>
              </a:rPr>
              <a:t>Reaktionszeit verlängert sich.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de-CH" dirty="0">
                <a:solidFill>
                  <a:srgbClr val="10131A"/>
                </a:solidFill>
                <a:latin typeface="Arial" panose="020B0604020202020204" pitchFamily="34" charset="0"/>
              </a:rPr>
              <a:t>Risikobereitschaft steigt.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de-CH" dirty="0">
                <a:solidFill>
                  <a:srgbClr val="10131A"/>
                </a:solidFill>
                <a:latin typeface="Arial" panose="020B0604020202020204" pitchFamily="34" charset="0"/>
              </a:rPr>
              <a:t>Man wird müde.</a:t>
            </a: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de-CH" dirty="0"/>
              <a:t>Bereits ein Glas wirkt sich negativ auf die Fahrfähigkeit aus</a:t>
            </a:r>
          </a:p>
        </p:txBody>
      </p:sp>
      <p:pic>
        <p:nvPicPr>
          <p:cNvPr id="9" name="Bildplatzhalter 8" descr="Ein Bild, das Text, Wein, Container, Glas enthält.&#10;&#10;Automatisch generierte Beschreibung">
            <a:extLst>
              <a:ext uri="{FF2B5EF4-FFF2-40B4-BE49-F238E27FC236}">
                <a16:creationId xmlns:a16="http://schemas.microsoft.com/office/drawing/2014/main" id="{F8F618D5-B134-4686-1A27-A8454963A3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58" b="39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 fontAlgn="base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In der Schweiz gilt der Grenzwert von </a:t>
            </a:r>
            <a:b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</a:b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0,25 Milligramm Alkohol pro Liter Atemluft (mg/l). Das entspricht 0,5 Promille Blutalkoholgehalt.</a:t>
            </a:r>
          </a:p>
          <a:p>
            <a:pPr algn="l" fontAlgn="base"/>
            <a:r>
              <a:rPr lang="de-DE" dirty="0">
                <a:solidFill>
                  <a:srgbClr val="333333"/>
                </a:solidFill>
                <a:latin typeface="BFU Suisse Regular"/>
              </a:rPr>
              <a:t>Für bestimmte Berufsgruppen und für Neulenkende gilt sogar die Nulltoleranz. </a:t>
            </a:r>
          </a:p>
          <a:p>
            <a:pPr algn="l" fontAlgn="base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Wer gegen die Grenzwerte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BFU Suisse Regular"/>
              </a:rPr>
              <a:t>verstösst</a:t>
            </a: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, muss mit Führerausweisentzug, Geldstrafen, Leistungs-kürzungen bei Versicherungen oder gar Freiheitsstrafen rechnen.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de-CH" dirty="0"/>
              <a:t>Was sagt das Gesetz?</a:t>
            </a:r>
          </a:p>
        </p:txBody>
      </p:sp>
      <p:pic>
        <p:nvPicPr>
          <p:cNvPr id="10" name="Bildplatzhalter 9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5E4F7D2A-9538-61FE-30C2-D39C83E46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6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de-DE" dirty="0"/>
              <a:t>Alkohol baut sich nur langsam ab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>
                <a:solidFill>
                  <a:srgbClr val="333333"/>
                </a:solidFill>
                <a:latin typeface="BFU Suisse Regular"/>
              </a:rPr>
              <a:t>Pro Stunde sind es ca. 0,1 Promille.</a:t>
            </a:r>
          </a:p>
          <a:p>
            <a:pPr>
              <a:lnSpc>
                <a:spcPct val="100000"/>
              </a:lnSpc>
            </a:pPr>
            <a:r>
              <a:rPr lang="de-CH" dirty="0">
                <a:solidFill>
                  <a:srgbClr val="333333"/>
                </a:solidFill>
                <a:latin typeface="BFU Suisse Regular"/>
              </a:rPr>
              <a:t>Auch im Schlaf baut sich Alkohol nicht schneller ab. Wer zu viel getrunken hat, kann am nächsten Morgen also immer noch fahrunfähig sein. </a:t>
            </a:r>
          </a:p>
          <a:p>
            <a:pPr>
              <a:lnSpc>
                <a:spcPct val="100000"/>
              </a:lnSpc>
            </a:pPr>
            <a:r>
              <a:rPr lang="de-CH" dirty="0">
                <a:solidFill>
                  <a:srgbClr val="333333"/>
                </a:solidFill>
                <a:latin typeface="BFU Suisse Regular"/>
              </a:rPr>
              <a:t>Der Abbau lässt sich nicht beschleunigen – weder mit Kaffee, sauren Gurken noch Rollmops.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88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de-DE" sz="2200" dirty="0"/>
              <a:t>Alkohol, Medikamente und Drogen vertragen sich nicht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</a:rPr>
              <a:t>Die Wirkung der Substanzen kann sich gegenseitig verstärken oder verändern. </a:t>
            </a:r>
          </a:p>
          <a:p>
            <a:r>
              <a:rPr lang="de-DE" dirty="0"/>
              <a:t>Wer Medikamente einnehmen muss, sollte sich beim Apotheker oder bei der Ärztin über die Auswirkungen auf die Fahrfähigkeit informieren und generell auf Alkohol verzichten.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F4B458-3E79-FAA6-8CF6-2572E949E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de-CH" sz="2200" dirty="0"/>
              <a:t>Ein guter Drink muss nicht zwingend Alkohol enthalten</a:t>
            </a:r>
            <a:endParaRPr lang="de-DE" sz="2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>
              <a:buNone/>
              <a:tabLst>
                <a:tab pos="0" algn="l"/>
              </a:tabLst>
            </a:pPr>
            <a:r>
              <a:rPr lang="de-CH" b="1" dirty="0"/>
              <a:t>Pink Florida</a:t>
            </a:r>
            <a:br>
              <a:rPr lang="de-CH" dirty="0"/>
            </a:br>
            <a:r>
              <a:rPr lang="de-CH" dirty="0"/>
              <a:t>1 dl Pink-Grapefruit-Saft</a:t>
            </a:r>
            <a:br>
              <a:rPr lang="de-CH" dirty="0"/>
            </a:br>
            <a:r>
              <a:rPr lang="de-CH" dirty="0"/>
              <a:t>1 dl Cranberry-Nektar</a:t>
            </a:r>
            <a:br>
              <a:rPr lang="de-CH" dirty="0"/>
            </a:br>
            <a:r>
              <a:rPr lang="de-CH" dirty="0"/>
              <a:t>Zitronensaft</a:t>
            </a:r>
            <a:br>
              <a:rPr lang="de-CH" dirty="0"/>
            </a:br>
            <a:r>
              <a:rPr lang="de-CH" dirty="0"/>
              <a:t>Eiswürfel</a:t>
            </a:r>
            <a:br>
              <a:rPr lang="de-CH" dirty="0"/>
            </a:br>
            <a:endParaRPr lang="de-CH" dirty="0"/>
          </a:p>
          <a:p>
            <a:pPr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de-CH"/>
              <a:t>Pink-Grapefruit-Saft </a:t>
            </a:r>
            <a:r>
              <a:rPr lang="de-CH" dirty="0"/>
              <a:t>und Cranberry-Nektar in ein Glas giessen, einen Spritzer Zitronensaft dazugeben und mit Eiswürfeln servieren.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5" name="Inhaltsplatzhalter 4" descr="Ein Bild, das Tasse, Getränk, Fruchtgetränk, Essen enthält.&#10;&#10;Automatisch generierte Beschreibung">
            <a:extLst>
              <a:ext uri="{FF2B5EF4-FFF2-40B4-BE49-F238E27FC236}">
                <a16:creationId xmlns:a16="http://schemas.microsoft.com/office/drawing/2014/main" id="{F51CBB93-7E6F-E159-3E9F-952E00F29D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2402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9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de-CH" sz="2200" dirty="0"/>
              <a:t>Ein guter Drink muss nicht zwingend Alkohol enthalten</a:t>
            </a:r>
            <a:endParaRPr lang="de-DE" sz="2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b="1" dirty="0"/>
              <a:t>Apple Cooler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0,8 dl Apfelsaft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0,8 dl Bitter Lemon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0,2 dl Zitronensaft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Himbeersirup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Eiswürfel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de-CH" sz="2400" dirty="0"/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CH" sz="2400" dirty="0"/>
              <a:t>Apfelsaft, Bitter Lemon und Zitronensaft in ein Glas giessen, einen Spritzer Himbeersirup dazugeben und mit Eiswürfeln servieren.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7AEA9E-C726-0190-6532-E135E2D55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 descr="Ein Bild, das Tasse, Essen, Getränk, Glas enthält.&#10;&#10;Automatisch generierte Beschreibung">
            <a:extLst>
              <a:ext uri="{FF2B5EF4-FFF2-40B4-BE49-F238E27FC236}">
                <a16:creationId xmlns:a16="http://schemas.microsoft.com/office/drawing/2014/main" id="{98327659-4F9F-00FD-D090-FF16D6CCA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8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20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 kommen Sie gut 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>
                <a:solidFill>
                  <a:srgbClr val="333333"/>
                </a:solidFill>
                <a:latin typeface="BFU Suisse Regular"/>
              </a:rPr>
              <a:t>Wer fährt, verzichtet am besten auf Alkohol.</a:t>
            </a:r>
          </a:p>
          <a:p>
            <a:pPr lvl="1"/>
            <a:r>
              <a:rPr lang="de-CH" dirty="0">
                <a:solidFill>
                  <a:srgbClr val="333333"/>
                </a:solidFill>
                <a:latin typeface="BFU Suisse Regular"/>
              </a:rPr>
              <a:t>Mit dem Auto oder Töff unterwegs und trotzdem etwas getrunken? Fahrzeug stehen lassen und ÖV oder Taxi nutzen.</a:t>
            </a:r>
          </a:p>
          <a:p>
            <a:pPr lvl="1"/>
            <a:r>
              <a:rPr lang="de-CH" dirty="0">
                <a:solidFill>
                  <a:srgbClr val="333333"/>
                </a:solidFill>
                <a:latin typeface="BFU Suisse Regular"/>
              </a:rPr>
              <a:t>Medikament eingenommen? Generell auf Alkohol verzichten.</a:t>
            </a:r>
          </a:p>
          <a:p>
            <a:pPr lvl="1"/>
            <a:r>
              <a:rPr lang="de-CH" dirty="0">
                <a:solidFill>
                  <a:srgbClr val="333333"/>
                </a:solidFill>
                <a:latin typeface="BFU Suisse Regular"/>
              </a:rPr>
              <a:t>Party? Fahrgemeinschaft bilden und vereinbaren, dass die Fahrerin oder </a:t>
            </a:r>
            <a:br>
              <a:rPr lang="de-CH" dirty="0">
                <a:solidFill>
                  <a:srgbClr val="333333"/>
                </a:solidFill>
                <a:latin typeface="BFU Suisse Regular"/>
              </a:rPr>
            </a:br>
            <a:r>
              <a:rPr lang="de-CH" dirty="0">
                <a:solidFill>
                  <a:srgbClr val="333333"/>
                </a:solidFill>
                <a:latin typeface="BFU Suisse Regular"/>
              </a:rPr>
              <a:t>der Fahrer keinen Alkohol trinkt.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86E66D-7C30-408E-B4CA-AC0B10789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PresentationFormat>Breitbild</PresentationFormat>
  <Paragraphs>63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Design bfu</vt:lpstr>
      <vt:lpstr>Schon ein Glas Wein trübt den klaren Blick im Verkehr.</vt:lpstr>
      <vt:lpstr>PowerPoint-Präsentation</vt:lpstr>
      <vt:lpstr>Bereits ein Glas wirkt sich negativ auf die Fahrfähigkeit aus</vt:lpstr>
      <vt:lpstr>Was sagt das Gesetz?</vt:lpstr>
      <vt:lpstr>Alkohol baut sich nur langsam ab</vt:lpstr>
      <vt:lpstr>Alkohol, Medikamente und Drogen vertragen sich nicht</vt:lpstr>
      <vt:lpstr>Ein guter Drink muss nicht zwingend Alkohol enthalten</vt:lpstr>
      <vt:lpstr>Ein guter Drink muss nicht zwingend Alkohol enthalten</vt:lpstr>
      <vt:lpstr>So kommen Sie gut an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2022-05-30T12:53:45Z</cp:lastPrinted>
  <dcterms:created xsi:type="dcterms:W3CDTF">2014-01-21T17:34:46Z</dcterms:created>
  <dcterms:modified xsi:type="dcterms:W3CDTF">2022-11-10T08:40:30Z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