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4"/>
  </p:notesMasterIdLst>
  <p:handoutMasterIdLst>
    <p:handoutMasterId r:id="rId15"/>
  </p:handoutMasterIdLst>
  <p:sldIdLst>
    <p:sldId id="262" r:id="rId5"/>
    <p:sldId id="306" r:id="rId6"/>
    <p:sldId id="337" r:id="rId7"/>
    <p:sldId id="338" r:id="rId8"/>
    <p:sldId id="331" r:id="rId9"/>
    <p:sldId id="326" r:id="rId10"/>
    <p:sldId id="332" r:id="rId11"/>
    <p:sldId id="333" r:id="rId12"/>
    <p:sldId id="8475" r:id="rId1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raemer@bfu.ch" initials="a" lastIdx="1" clrIdx="0">
    <p:extLst>
      <p:ext uri="{19B8F6BF-5375-455C-9EA6-DF929625EA0E}">
        <p15:presenceInfo xmlns:p15="http://schemas.microsoft.com/office/powerpoint/2012/main" userId="a.kraemer@bfu.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48E40-2D45-448E-B46C-BDF6A53A95A7}" v="4" dt="2025-03-04T06:29:36.876"/>
  </p1510:revLst>
</p1510:revInfo>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5" autoAdjust="0"/>
    <p:restoredTop sz="72157" autoAdjust="0"/>
  </p:normalViewPr>
  <p:slideViewPr>
    <p:cSldViewPr showGuides="1">
      <p:cViewPr varScale="1">
        <p:scale>
          <a:sx n="111" d="100"/>
          <a:sy n="111" d="100"/>
        </p:scale>
        <p:origin x="4272" y="1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F14045F8-1FC2-4D3D-987C-2350DA1E621D}"/>
    <pc:docChg chg="custSel modSld">
      <pc:chgData name="Baeriswyl Michelle" userId="7dbe6026-e9b7-4e33-982d-84db899c07af" providerId="ADAL" clId="{F14045F8-1FC2-4D3D-987C-2350DA1E621D}" dt="2025-01-08T15:08:18.985" v="10" actId="1037"/>
      <pc:docMkLst>
        <pc:docMk/>
      </pc:docMkLst>
      <pc:sldChg chg="addSp delSp modSp mod">
        <pc:chgData name="Baeriswyl Michelle" userId="7dbe6026-e9b7-4e33-982d-84db899c07af" providerId="ADAL" clId="{F14045F8-1FC2-4D3D-987C-2350DA1E621D}" dt="2025-01-08T15:08:18.985" v="10" actId="1037"/>
        <pc:sldMkLst>
          <pc:docMk/>
          <pc:sldMk cId="830664066" sldId="322"/>
        </pc:sldMkLst>
      </pc:sldChg>
      <pc:sldChg chg="modSp mod">
        <pc:chgData name="Baeriswyl Michelle" userId="7dbe6026-e9b7-4e33-982d-84db899c07af" providerId="ADAL" clId="{F14045F8-1FC2-4D3D-987C-2350DA1E621D}" dt="2025-01-08T15:07:09.807" v="0" actId="14100"/>
        <pc:sldMkLst>
          <pc:docMk/>
          <pc:sldMk cId="1277770963" sldId="326"/>
        </pc:sldMkLst>
        <pc:spChg chg="mod">
          <ac:chgData name="Baeriswyl Michelle" userId="7dbe6026-e9b7-4e33-982d-84db899c07af" providerId="ADAL" clId="{F14045F8-1FC2-4D3D-987C-2350DA1E621D}" dt="2025-01-08T15:07:09.807" v="0" actId="14100"/>
          <ac:spMkLst>
            <pc:docMk/>
            <pc:sldMk cId="1277770963" sldId="326"/>
            <ac:spMk id="3" creationId="{00000000-0000-0000-0000-000000000000}"/>
          </ac:spMkLst>
        </pc:spChg>
      </pc:sldChg>
    </pc:docChg>
  </pc:docChgLst>
  <pc:docChgLst>
    <pc:chgData name="Jöhr Christoph" userId="8a19f50c-a03f-4856-adfd-93a1e2284fb6" providerId="ADAL" clId="{0E48E87D-66AD-4B49-9ADF-A3C7D933E5C3}"/>
    <pc:docChg chg="modSld">
      <pc:chgData name="Jöhr Christoph" userId="8a19f50c-a03f-4856-adfd-93a1e2284fb6" providerId="ADAL" clId="{0E48E87D-66AD-4B49-9ADF-A3C7D933E5C3}" dt="2024-10-16T06:14:32.046" v="200" actId="207"/>
      <pc:docMkLst>
        <pc:docMk/>
      </pc:docMkLst>
      <pc:sldChg chg="modSp mod">
        <pc:chgData name="Jöhr Christoph" userId="8a19f50c-a03f-4856-adfd-93a1e2284fb6" providerId="ADAL" clId="{0E48E87D-66AD-4B49-9ADF-A3C7D933E5C3}" dt="2024-10-16T06:04:05.239" v="55" actId="207"/>
        <pc:sldMkLst>
          <pc:docMk/>
          <pc:sldMk cId="1277770963" sldId="326"/>
        </pc:sldMkLst>
      </pc:sldChg>
      <pc:sldChg chg="modSp mod">
        <pc:chgData name="Jöhr Christoph" userId="8a19f50c-a03f-4856-adfd-93a1e2284fb6" providerId="ADAL" clId="{0E48E87D-66AD-4B49-9ADF-A3C7D933E5C3}" dt="2024-10-16T06:14:32.046" v="200" actId="207"/>
        <pc:sldMkLst>
          <pc:docMk/>
          <pc:sldMk cId="2387394473" sldId="332"/>
        </pc:sldMkLst>
      </pc:sldChg>
      <pc:sldChg chg="modSp mod">
        <pc:chgData name="Jöhr Christoph" userId="8a19f50c-a03f-4856-adfd-93a1e2284fb6" providerId="ADAL" clId="{0E48E87D-66AD-4B49-9ADF-A3C7D933E5C3}" dt="2024-10-16T06:12:14.593" v="168" actId="20577"/>
        <pc:sldMkLst>
          <pc:docMk/>
          <pc:sldMk cId="1860530790" sldId="338"/>
        </pc:sldMkLst>
      </pc:sldChg>
    </pc:docChg>
  </pc:docChgLst>
  <pc:docChgLst>
    <pc:chgData name="Baeriswyl Michelle" userId="7dbe6026-e9b7-4e33-982d-84db899c07af" providerId="ADAL" clId="{A75E26BA-0894-4B38-A022-02A8655C4AD1}"/>
    <pc:docChg chg="undo custSel addSld delSld modSld sldOrd">
      <pc:chgData name="Baeriswyl Michelle" userId="7dbe6026-e9b7-4e33-982d-84db899c07af" providerId="ADAL" clId="{A75E26BA-0894-4B38-A022-02A8655C4AD1}" dt="2024-10-02T09:30:19.666" v="2191" actId="6549"/>
      <pc:docMkLst>
        <pc:docMk/>
      </pc:docMkLst>
      <pc:sldChg chg="modSp mod">
        <pc:chgData name="Baeriswyl Michelle" userId="7dbe6026-e9b7-4e33-982d-84db899c07af" providerId="ADAL" clId="{A75E26BA-0894-4B38-A022-02A8655C4AD1}" dt="2024-10-01T10:41:55.462" v="653" actId="14100"/>
        <pc:sldMkLst>
          <pc:docMk/>
          <pc:sldMk cId="92098864" sldId="262"/>
        </pc:sldMkLst>
      </pc:sldChg>
      <pc:sldChg chg="modSp mod">
        <pc:chgData name="Baeriswyl Michelle" userId="7dbe6026-e9b7-4e33-982d-84db899c07af" providerId="ADAL" clId="{A75E26BA-0894-4B38-A022-02A8655C4AD1}" dt="2024-10-01T10:53:37.088" v="1085" actId="6549"/>
        <pc:sldMkLst>
          <pc:docMk/>
          <pc:sldMk cId="3395490027" sldId="290"/>
        </pc:sldMkLst>
      </pc:sldChg>
      <pc:sldChg chg="delSp modSp mod">
        <pc:chgData name="Baeriswyl Michelle" userId="7dbe6026-e9b7-4e33-982d-84db899c07af" providerId="ADAL" clId="{A75E26BA-0894-4B38-A022-02A8655C4AD1}" dt="2024-10-01T11:54:19.679" v="1632" actId="20577"/>
        <pc:sldMkLst>
          <pc:docMk/>
          <pc:sldMk cId="2506486048" sldId="306"/>
        </pc:sldMkLst>
      </pc:sldChg>
      <pc:sldChg chg="del">
        <pc:chgData name="Baeriswyl Michelle" userId="7dbe6026-e9b7-4e33-982d-84db899c07af" providerId="ADAL" clId="{A75E26BA-0894-4B38-A022-02A8655C4AD1}" dt="2024-08-22T12:51:03.919" v="590" actId="47"/>
        <pc:sldMkLst>
          <pc:docMk/>
          <pc:sldMk cId="1977008978" sldId="318"/>
        </pc:sldMkLst>
      </pc:sldChg>
      <pc:sldChg chg="addSp delSp modSp mod">
        <pc:chgData name="Baeriswyl Michelle" userId="7dbe6026-e9b7-4e33-982d-84db899c07af" providerId="ADAL" clId="{A75E26BA-0894-4B38-A022-02A8655C4AD1}" dt="2024-10-01T10:56:31.024" v="1098" actId="20577"/>
        <pc:sldMkLst>
          <pc:docMk/>
          <pc:sldMk cId="830664066" sldId="322"/>
        </pc:sldMkLst>
      </pc:sldChg>
      <pc:sldChg chg="del">
        <pc:chgData name="Baeriswyl Michelle" userId="7dbe6026-e9b7-4e33-982d-84db899c07af" providerId="ADAL" clId="{A75E26BA-0894-4B38-A022-02A8655C4AD1}" dt="2024-08-22T12:51:04.514" v="591" actId="47"/>
        <pc:sldMkLst>
          <pc:docMk/>
          <pc:sldMk cId="2003682442" sldId="323"/>
        </pc:sldMkLst>
      </pc:sldChg>
      <pc:sldChg chg="del">
        <pc:chgData name="Baeriswyl Michelle" userId="7dbe6026-e9b7-4e33-982d-84db899c07af" providerId="ADAL" clId="{A75E26BA-0894-4B38-A022-02A8655C4AD1}" dt="2024-08-22T12:51:13.696" v="592" actId="47"/>
        <pc:sldMkLst>
          <pc:docMk/>
          <pc:sldMk cId="3728295047" sldId="324"/>
        </pc:sldMkLst>
      </pc:sldChg>
      <pc:sldChg chg="modSp mod modAnim modNotesTx">
        <pc:chgData name="Baeriswyl Michelle" userId="7dbe6026-e9b7-4e33-982d-84db899c07af" providerId="ADAL" clId="{A75E26BA-0894-4B38-A022-02A8655C4AD1}" dt="2024-10-01T12:10:44.527" v="2036" actId="108"/>
        <pc:sldMkLst>
          <pc:docMk/>
          <pc:sldMk cId="1277770963" sldId="326"/>
        </pc:sldMkLst>
      </pc:sldChg>
      <pc:sldChg chg="del">
        <pc:chgData name="Baeriswyl Michelle" userId="7dbe6026-e9b7-4e33-982d-84db899c07af" providerId="ADAL" clId="{A75E26BA-0894-4B38-A022-02A8655C4AD1}" dt="2024-08-22T12:51:00.769" v="586" actId="47"/>
        <pc:sldMkLst>
          <pc:docMk/>
          <pc:sldMk cId="3225155381" sldId="327"/>
        </pc:sldMkLst>
      </pc:sldChg>
      <pc:sldChg chg="del">
        <pc:chgData name="Baeriswyl Michelle" userId="7dbe6026-e9b7-4e33-982d-84db899c07af" providerId="ADAL" clId="{A75E26BA-0894-4B38-A022-02A8655C4AD1}" dt="2024-08-22T12:51:01.464" v="587" actId="47"/>
        <pc:sldMkLst>
          <pc:docMk/>
          <pc:sldMk cId="4208574629" sldId="328"/>
        </pc:sldMkLst>
      </pc:sldChg>
      <pc:sldChg chg="del">
        <pc:chgData name="Baeriswyl Michelle" userId="7dbe6026-e9b7-4e33-982d-84db899c07af" providerId="ADAL" clId="{A75E26BA-0894-4B38-A022-02A8655C4AD1}" dt="2024-08-22T12:51:02.024" v="588" actId="47"/>
        <pc:sldMkLst>
          <pc:docMk/>
          <pc:sldMk cId="1529059752" sldId="329"/>
        </pc:sldMkLst>
      </pc:sldChg>
      <pc:sldChg chg="del">
        <pc:chgData name="Baeriswyl Michelle" userId="7dbe6026-e9b7-4e33-982d-84db899c07af" providerId="ADAL" clId="{A75E26BA-0894-4B38-A022-02A8655C4AD1}" dt="2024-08-22T12:51:02.954" v="589" actId="47"/>
        <pc:sldMkLst>
          <pc:docMk/>
          <pc:sldMk cId="3492999318" sldId="330"/>
        </pc:sldMkLst>
      </pc:sldChg>
      <pc:sldChg chg="modSp mod ord">
        <pc:chgData name="Baeriswyl Michelle" userId="7dbe6026-e9b7-4e33-982d-84db899c07af" providerId="ADAL" clId="{A75E26BA-0894-4B38-A022-02A8655C4AD1}" dt="2024-10-02T09:30:19.666" v="2191" actId="6549"/>
        <pc:sldMkLst>
          <pc:docMk/>
          <pc:sldMk cId="1775075102" sldId="331"/>
        </pc:sldMkLst>
      </pc:sldChg>
      <pc:sldChg chg="del">
        <pc:chgData name="Baeriswyl Michelle" userId="7dbe6026-e9b7-4e33-982d-84db899c07af" providerId="ADAL" clId="{A75E26BA-0894-4B38-A022-02A8655C4AD1}" dt="2024-08-22T12:42:47.697" v="343" actId="47"/>
        <pc:sldMkLst>
          <pc:docMk/>
          <pc:sldMk cId="1158368336" sldId="332"/>
        </pc:sldMkLst>
      </pc:sldChg>
      <pc:sldChg chg="modSp add mod">
        <pc:chgData name="Baeriswyl Michelle" userId="7dbe6026-e9b7-4e33-982d-84db899c07af" providerId="ADAL" clId="{A75E26BA-0894-4B38-A022-02A8655C4AD1}" dt="2024-10-01T12:21:42.556" v="2154" actId="20577"/>
        <pc:sldMkLst>
          <pc:docMk/>
          <pc:sldMk cId="2387394473" sldId="332"/>
        </pc:sldMkLst>
      </pc:sldChg>
      <pc:sldChg chg="modSp add mod">
        <pc:chgData name="Baeriswyl Michelle" userId="7dbe6026-e9b7-4e33-982d-84db899c07af" providerId="ADAL" clId="{A75E26BA-0894-4B38-A022-02A8655C4AD1}" dt="2024-10-01T12:12:00.748" v="2099" actId="20577"/>
        <pc:sldMkLst>
          <pc:docMk/>
          <pc:sldMk cId="1519647546" sldId="333"/>
        </pc:sldMkLst>
      </pc:sldChg>
      <pc:sldChg chg="add del">
        <pc:chgData name="Baeriswyl Michelle" userId="7dbe6026-e9b7-4e33-982d-84db899c07af" providerId="ADAL" clId="{A75E26BA-0894-4B38-A022-02A8655C4AD1}" dt="2024-10-01T10:50:55.442" v="988" actId="47"/>
        <pc:sldMkLst>
          <pc:docMk/>
          <pc:sldMk cId="486003040" sldId="334"/>
        </pc:sldMkLst>
      </pc:sldChg>
      <pc:sldChg chg="modSp add del mod">
        <pc:chgData name="Baeriswyl Michelle" userId="7dbe6026-e9b7-4e33-982d-84db899c07af" providerId="ADAL" clId="{A75E26BA-0894-4B38-A022-02A8655C4AD1}" dt="2024-10-01T11:03:01.873" v="1353" actId="47"/>
        <pc:sldMkLst>
          <pc:docMk/>
          <pc:sldMk cId="2237968671" sldId="335"/>
        </pc:sldMkLst>
      </pc:sldChg>
      <pc:sldChg chg="modSp add del mod">
        <pc:chgData name="Baeriswyl Michelle" userId="7dbe6026-e9b7-4e33-982d-84db899c07af" providerId="ADAL" clId="{A75E26BA-0894-4B38-A022-02A8655C4AD1}" dt="2024-10-01T11:02:58.203" v="1352" actId="47"/>
        <pc:sldMkLst>
          <pc:docMk/>
          <pc:sldMk cId="3125625411" sldId="336"/>
        </pc:sldMkLst>
      </pc:sldChg>
      <pc:sldChg chg="modSp add mod modNotesTx">
        <pc:chgData name="Baeriswyl Michelle" userId="7dbe6026-e9b7-4e33-982d-84db899c07af" providerId="ADAL" clId="{A75E26BA-0894-4B38-A022-02A8655C4AD1}" dt="2024-10-01T12:06:16.941" v="1904" actId="20577"/>
        <pc:sldMkLst>
          <pc:docMk/>
          <pc:sldMk cId="854495646" sldId="337"/>
        </pc:sldMkLst>
      </pc:sldChg>
      <pc:sldChg chg="modSp add mod modNotesTx">
        <pc:chgData name="Baeriswyl Michelle" userId="7dbe6026-e9b7-4e33-982d-84db899c07af" providerId="ADAL" clId="{A75E26BA-0894-4B38-A022-02A8655C4AD1}" dt="2024-10-02T09:30:06.549" v="2190" actId="6549"/>
        <pc:sldMkLst>
          <pc:docMk/>
          <pc:sldMk cId="1860530790" sldId="338"/>
        </pc:sldMkLst>
      </pc:sldChg>
    </pc:docChg>
  </pc:docChgLst>
  <pc:docChgLst>
    <pc:chgData name="Baeriswyl Michelle" userId="7dbe6026-e9b7-4e33-982d-84db899c07af" providerId="ADAL" clId="{50283B7C-83B9-4A0F-8C3C-1A3C588852F6}"/>
    <pc:docChg chg="modSld">
      <pc:chgData name="Baeriswyl Michelle" userId="7dbe6026-e9b7-4e33-982d-84db899c07af" providerId="ADAL" clId="{50283B7C-83B9-4A0F-8C3C-1A3C588852F6}" dt="2024-10-16T13:33:20.839" v="50" actId="6549"/>
      <pc:docMkLst>
        <pc:docMk/>
      </pc:docMkLst>
      <pc:sldChg chg="modSp mod">
        <pc:chgData name="Baeriswyl Michelle" userId="7dbe6026-e9b7-4e33-982d-84db899c07af" providerId="ADAL" clId="{50283B7C-83B9-4A0F-8C3C-1A3C588852F6}" dt="2024-10-16T13:33:20.839" v="50" actId="6549"/>
        <pc:sldMkLst>
          <pc:docMk/>
          <pc:sldMk cId="1277770963" sldId="326"/>
        </pc:sldMkLst>
      </pc:sldChg>
      <pc:sldChg chg="modSp mod">
        <pc:chgData name="Baeriswyl Michelle" userId="7dbe6026-e9b7-4e33-982d-84db899c07af" providerId="ADAL" clId="{50283B7C-83B9-4A0F-8C3C-1A3C588852F6}" dt="2024-10-16T13:32:41.945" v="4" actId="207"/>
        <pc:sldMkLst>
          <pc:docMk/>
          <pc:sldMk cId="2387394473" sldId="332"/>
        </pc:sldMkLst>
      </pc:sldChg>
      <pc:sldChg chg="modSp mod">
        <pc:chgData name="Baeriswyl Michelle" userId="7dbe6026-e9b7-4e33-982d-84db899c07af" providerId="ADAL" clId="{50283B7C-83B9-4A0F-8C3C-1A3C588852F6}" dt="2024-10-16T13:32:14.399" v="2" actId="20577"/>
        <pc:sldMkLst>
          <pc:docMk/>
          <pc:sldMk cId="1860530790" sldId="338"/>
        </pc:sldMkLst>
      </pc:sldChg>
    </pc:docChg>
  </pc:docChgLst>
  <pc:docChgLst>
    <pc:chgData name="Baeriswyl Michelle" userId="7dbe6026-e9b7-4e33-982d-84db899c07af" providerId="ADAL" clId="{B4548E40-2D45-448E-B46C-BDF6A53A95A7}"/>
    <pc:docChg chg="custSel addSld delSld modSld modMainMaster">
      <pc:chgData name="Baeriswyl Michelle" userId="7dbe6026-e9b7-4e33-982d-84db899c07af" providerId="ADAL" clId="{B4548E40-2D45-448E-B46C-BDF6A53A95A7}" dt="2025-03-04T06:36:15.185" v="113" actId="20577"/>
      <pc:docMkLst>
        <pc:docMk/>
      </pc:docMkLst>
      <pc:sldChg chg="modSp mod">
        <pc:chgData name="Baeriswyl Michelle" userId="7dbe6026-e9b7-4e33-982d-84db899c07af" providerId="ADAL" clId="{B4548E40-2D45-448E-B46C-BDF6A53A95A7}" dt="2025-03-04T06:06:26.979" v="6" actId="20577"/>
        <pc:sldMkLst>
          <pc:docMk/>
          <pc:sldMk cId="92098864" sldId="262"/>
        </pc:sldMkLst>
        <pc:spChg chg="mod">
          <ac:chgData name="Baeriswyl Michelle" userId="7dbe6026-e9b7-4e33-982d-84db899c07af" providerId="ADAL" clId="{B4548E40-2D45-448E-B46C-BDF6A53A95A7}" dt="2025-03-04T06:06:26.979" v="6" actId="20577"/>
          <ac:spMkLst>
            <pc:docMk/>
            <pc:sldMk cId="92098864" sldId="262"/>
            <ac:spMk id="2" creationId="{7F16535B-A44E-4B7E-937F-2832689222D6}"/>
          </ac:spMkLst>
        </pc:spChg>
      </pc:sldChg>
      <pc:sldChg chg="del">
        <pc:chgData name="Baeriswyl Michelle" userId="7dbe6026-e9b7-4e33-982d-84db899c07af" providerId="ADAL" clId="{B4548E40-2D45-448E-B46C-BDF6A53A95A7}" dt="2025-03-04T06:06:37.749" v="7" actId="47"/>
        <pc:sldMkLst>
          <pc:docMk/>
          <pc:sldMk cId="3395490027" sldId="290"/>
        </pc:sldMkLst>
      </pc:sldChg>
      <pc:sldChg chg="addSp delSp modSp mod modClrScheme chgLayout">
        <pc:chgData name="Baeriswyl Michelle" userId="7dbe6026-e9b7-4e33-982d-84db899c07af" providerId="ADAL" clId="{B4548E40-2D45-448E-B46C-BDF6A53A95A7}" dt="2025-03-04T06:06:13.647" v="4" actId="962"/>
        <pc:sldMkLst>
          <pc:docMk/>
          <pc:sldMk cId="2506486048" sldId="306"/>
        </pc:sldMkLst>
        <pc:spChg chg="mod ord">
          <ac:chgData name="Baeriswyl Michelle" userId="7dbe6026-e9b7-4e33-982d-84db899c07af" providerId="ADAL" clId="{B4548E40-2D45-448E-B46C-BDF6A53A95A7}" dt="2025-03-04T06:06:05.621" v="1" actId="26606"/>
          <ac:spMkLst>
            <pc:docMk/>
            <pc:sldMk cId="2506486048" sldId="306"/>
            <ac:spMk id="2" creationId="{161A11B3-92A6-4627-896F-7FFCE60EFB70}"/>
          </ac:spMkLst>
        </pc:spChg>
        <pc:spChg chg="mod ord">
          <ac:chgData name="Baeriswyl Michelle" userId="7dbe6026-e9b7-4e33-982d-84db899c07af" providerId="ADAL" clId="{B4548E40-2D45-448E-B46C-BDF6A53A95A7}" dt="2025-03-04T06:06:05.621" v="1" actId="26606"/>
          <ac:spMkLst>
            <pc:docMk/>
            <pc:sldMk cId="2506486048" sldId="306"/>
            <ac:spMk id="5" creationId="{EB637FA2-987F-4837-A621-31A9BFF65B4E}"/>
          </ac:spMkLst>
        </pc:spChg>
        <pc:spChg chg="del">
          <ac:chgData name="Baeriswyl Michelle" userId="7dbe6026-e9b7-4e33-982d-84db899c07af" providerId="ADAL" clId="{B4548E40-2D45-448E-B46C-BDF6A53A95A7}" dt="2025-03-04T06:06:05.621" v="1" actId="26606"/>
          <ac:spMkLst>
            <pc:docMk/>
            <pc:sldMk cId="2506486048" sldId="306"/>
            <ac:spMk id="10" creationId="{2ACB9AAA-840D-F74D-8921-CC5C66402CAF}"/>
          </ac:spMkLst>
        </pc:spChg>
        <pc:spChg chg="del">
          <ac:chgData name="Baeriswyl Michelle" userId="7dbe6026-e9b7-4e33-982d-84db899c07af" providerId="ADAL" clId="{B4548E40-2D45-448E-B46C-BDF6A53A95A7}" dt="2025-03-04T06:06:05.621" v="1" actId="26606"/>
          <ac:spMkLst>
            <pc:docMk/>
            <pc:sldMk cId="2506486048" sldId="306"/>
            <ac:spMk id="13" creationId="{EC6927DE-7856-0DD6-EDB6-1F5389348CF4}"/>
          </ac:spMkLst>
        </pc:spChg>
        <pc:spChg chg="add mod">
          <ac:chgData name="Baeriswyl Michelle" userId="7dbe6026-e9b7-4e33-982d-84db899c07af" providerId="ADAL" clId="{B4548E40-2D45-448E-B46C-BDF6A53A95A7}" dt="2025-03-04T06:06:05.621" v="1" actId="26606"/>
          <ac:spMkLst>
            <pc:docMk/>
            <pc:sldMk cId="2506486048" sldId="306"/>
            <ac:spMk id="18" creationId="{38EB1242-9767-14CB-722B-0AD98FCFBA7C}"/>
          </ac:spMkLst>
        </pc:spChg>
        <pc:spChg chg="add mod">
          <ac:chgData name="Baeriswyl Michelle" userId="7dbe6026-e9b7-4e33-982d-84db899c07af" providerId="ADAL" clId="{B4548E40-2D45-448E-B46C-BDF6A53A95A7}" dt="2025-03-04T06:06:05.621" v="1" actId="26606"/>
          <ac:spMkLst>
            <pc:docMk/>
            <pc:sldMk cId="2506486048" sldId="306"/>
            <ac:spMk id="20" creationId="{DEA12110-3827-A4D8-8A35-5373B4D6C9E7}"/>
          </ac:spMkLst>
        </pc:spChg>
        <pc:picChg chg="add mod">
          <ac:chgData name="Baeriswyl Michelle" userId="7dbe6026-e9b7-4e33-982d-84db899c07af" providerId="ADAL" clId="{B4548E40-2D45-448E-B46C-BDF6A53A95A7}" dt="2025-03-04T06:06:13.647" v="4" actId="962"/>
          <ac:picMkLst>
            <pc:docMk/>
            <pc:sldMk cId="2506486048" sldId="306"/>
            <ac:picMk id="4" creationId="{D7FE68DC-7E0B-C292-687D-47F9E5DE6D3F}"/>
          </ac:picMkLst>
        </pc:picChg>
      </pc:sldChg>
      <pc:sldChg chg="del">
        <pc:chgData name="Baeriswyl Michelle" userId="7dbe6026-e9b7-4e33-982d-84db899c07af" providerId="ADAL" clId="{B4548E40-2D45-448E-B46C-BDF6A53A95A7}" dt="2025-03-04T06:09:33.166" v="58" actId="47"/>
        <pc:sldMkLst>
          <pc:docMk/>
          <pc:sldMk cId="830664066" sldId="322"/>
        </pc:sldMkLst>
      </pc:sldChg>
      <pc:sldChg chg="addSp delSp modSp add mod">
        <pc:chgData name="Baeriswyl Michelle" userId="7dbe6026-e9b7-4e33-982d-84db899c07af" providerId="ADAL" clId="{B4548E40-2D45-448E-B46C-BDF6A53A95A7}" dt="2025-03-04T06:36:15.185" v="113" actId="20577"/>
        <pc:sldMkLst>
          <pc:docMk/>
          <pc:sldMk cId="3625639652" sldId="8475"/>
        </pc:sldMkLst>
        <pc:spChg chg="mod">
          <ac:chgData name="Baeriswyl Michelle" userId="7dbe6026-e9b7-4e33-982d-84db899c07af" providerId="ADAL" clId="{B4548E40-2D45-448E-B46C-BDF6A53A95A7}" dt="2025-03-04T06:07:21.732" v="12" actId="20577"/>
          <ac:spMkLst>
            <pc:docMk/>
            <pc:sldMk cId="3625639652" sldId="8475"/>
            <ac:spMk id="4" creationId="{0A97275E-5B6E-BF2C-B33B-43208FD0E9A1}"/>
          </ac:spMkLst>
        </pc:spChg>
        <pc:spChg chg="mod">
          <ac:chgData name="Baeriswyl Michelle" userId="7dbe6026-e9b7-4e33-982d-84db899c07af" providerId="ADAL" clId="{B4548E40-2D45-448E-B46C-BDF6A53A95A7}" dt="2025-03-04T06:36:15.185" v="113" actId="20577"/>
          <ac:spMkLst>
            <pc:docMk/>
            <pc:sldMk cId="3625639652" sldId="8475"/>
            <ac:spMk id="29" creationId="{CBC904B5-3ECF-9790-FBEB-4C8F1566B29F}"/>
          </ac:spMkLst>
        </pc:spChg>
        <pc:picChg chg="add mod modCrop">
          <ac:chgData name="Baeriswyl Michelle" userId="7dbe6026-e9b7-4e33-982d-84db899c07af" providerId="ADAL" clId="{B4548E40-2D45-448E-B46C-BDF6A53A95A7}" dt="2025-03-04T06:08:27.748" v="32" actId="14100"/>
          <ac:picMkLst>
            <pc:docMk/>
            <pc:sldMk cId="3625639652" sldId="8475"/>
            <ac:picMk id="2" creationId="{E712C623-CC08-FDE4-E0D7-9476F67A9401}"/>
          </ac:picMkLst>
        </pc:picChg>
        <pc:picChg chg="del">
          <ac:chgData name="Baeriswyl Michelle" userId="7dbe6026-e9b7-4e33-982d-84db899c07af" providerId="ADAL" clId="{B4548E40-2D45-448E-B46C-BDF6A53A95A7}" dt="2025-03-04T06:07:42.605" v="17" actId="478"/>
          <ac:picMkLst>
            <pc:docMk/>
            <pc:sldMk cId="3625639652" sldId="8475"/>
            <ac:picMk id="13" creationId="{19563E50-851E-7A8A-42F1-5588ED77DFC1}"/>
          </ac:picMkLst>
        </pc:picChg>
      </pc:sldChg>
      <pc:sldMasterChg chg="modSldLayout">
        <pc:chgData name="Baeriswyl Michelle" userId="7dbe6026-e9b7-4e33-982d-84db899c07af" providerId="ADAL" clId="{B4548E40-2D45-448E-B46C-BDF6A53A95A7}" dt="2025-03-04T06:29:36.876" v="77"/>
        <pc:sldMasterMkLst>
          <pc:docMk/>
          <pc:sldMasterMk cId="1011663896" sldId="2147483657"/>
        </pc:sldMasterMkLst>
        <pc:sldLayoutChg chg="addSp delSp modSp mod">
          <pc:chgData name="Baeriswyl Michelle" userId="7dbe6026-e9b7-4e33-982d-84db899c07af" providerId="ADAL" clId="{B4548E40-2D45-448E-B46C-BDF6A53A95A7}" dt="2025-03-04T06:29:36.876" v="77"/>
          <pc:sldLayoutMkLst>
            <pc:docMk/>
            <pc:sldMasterMk cId="1011663896" sldId="2147483657"/>
            <pc:sldLayoutMk cId="3891886669" sldId="2147483658"/>
          </pc:sldLayoutMkLst>
          <pc:spChg chg="add mod">
            <ac:chgData name="Baeriswyl Michelle" userId="7dbe6026-e9b7-4e33-982d-84db899c07af" providerId="ADAL" clId="{B4548E40-2D45-448E-B46C-BDF6A53A95A7}" dt="2025-03-04T06:29:28.113" v="75"/>
            <ac:spMkLst>
              <pc:docMk/>
              <pc:sldMasterMk cId="1011663896" sldId="2147483657"/>
              <pc:sldLayoutMk cId="3891886669" sldId="2147483658"/>
              <ac:spMk id="4" creationId="{29E11C6B-C95D-CFCA-CC73-CD824A3A89F3}"/>
            </ac:spMkLst>
          </pc:spChg>
          <pc:spChg chg="del">
            <ac:chgData name="Baeriswyl Michelle" userId="7dbe6026-e9b7-4e33-982d-84db899c07af" providerId="ADAL" clId="{B4548E40-2D45-448E-B46C-BDF6A53A95A7}" dt="2025-03-04T06:29:27.890" v="74" actId="478"/>
            <ac:spMkLst>
              <pc:docMk/>
              <pc:sldMasterMk cId="1011663896" sldId="2147483657"/>
              <pc:sldLayoutMk cId="3891886669" sldId="2147483658"/>
              <ac:spMk id="6" creationId="{2F5AF934-B224-4A72-AB54-EAE3966BF0FD}"/>
            </ac:spMkLst>
          </pc:spChg>
          <pc:spChg chg="add mod">
            <ac:chgData name="Baeriswyl Michelle" userId="7dbe6026-e9b7-4e33-982d-84db899c07af" providerId="ADAL" clId="{B4548E40-2D45-448E-B46C-BDF6A53A95A7}" dt="2025-03-04T06:29:36.876" v="77"/>
            <ac:spMkLst>
              <pc:docMk/>
              <pc:sldMasterMk cId="1011663896" sldId="2147483657"/>
              <pc:sldLayoutMk cId="3891886669" sldId="2147483658"/>
              <ac:spMk id="7" creationId="{970F266D-9E9A-DC13-4C91-51CB33CC4223}"/>
            </ac:spMkLst>
          </pc:spChg>
          <pc:spChg chg="del">
            <ac:chgData name="Baeriswyl Michelle" userId="7dbe6026-e9b7-4e33-982d-84db899c07af" providerId="ADAL" clId="{B4548E40-2D45-448E-B46C-BDF6A53A95A7}" dt="2025-03-04T06:29:36.684" v="76" actId="478"/>
            <ac:spMkLst>
              <pc:docMk/>
              <pc:sldMasterMk cId="1011663896" sldId="2147483657"/>
              <pc:sldLayoutMk cId="3891886669" sldId="2147483658"/>
              <ac:spMk id="14" creationId="{BF768EFA-F8AB-45F2-B486-C3103F41A051}"/>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564484" y="9566951"/>
            <a:ext cx="1232669" cy="359688"/>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86603" y="3868922"/>
            <a:ext cx="5591519" cy="5471983"/>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414338" y="273050"/>
            <a:ext cx="6113462" cy="3440113"/>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86603" y="9731760"/>
            <a:ext cx="1927631"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398082" y="9692150"/>
            <a:ext cx="1927114" cy="200055"/>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396570" y="9428584"/>
            <a:ext cx="399531" cy="498055"/>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5754199" y="9731762"/>
            <a:ext cx="523923" cy="194876"/>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15925" y="273050"/>
            <a:ext cx="6110288" cy="3438525"/>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FFBBAE35-340C-49F8-9D02-C5E3C167DF54}" type="slidenum">
              <a:rPr lang="de-CH" smtClean="0"/>
              <a:pPr/>
              <a:t>2</a:t>
            </a:fld>
            <a:endParaRPr lang="de-CH" dirty="0"/>
          </a:p>
        </p:txBody>
      </p:sp>
    </p:spTree>
    <p:extLst>
      <p:ext uri="{BB962C8B-B14F-4D97-AF65-F5344CB8AC3E}">
        <p14:creationId xmlns:p14="http://schemas.microsoft.com/office/powerpoint/2010/main" val="195964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b="0" i="0" dirty="0">
                <a:solidFill>
                  <a:srgbClr val="333333"/>
                </a:solidFill>
                <a:effectLst/>
                <a:latin typeface="BFU Suisse Regular"/>
              </a:rPr>
              <a:t>Zwar ist ABS bei neuen Motorrädern gesetzlich vorgeschrieben, doch es sind noch immer viele ältere Modelle ohne ABS im Umlauf oder stehen als Occasion zum Verkauf. </a:t>
            </a:r>
            <a:endParaRPr lang="de-CH" dirty="0"/>
          </a:p>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278514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33702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418145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1383519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965451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2238861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de-DE" dirty="0"/>
              <a:t>Datum, Untertitel</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de-DE" dirty="0"/>
              <a:t>Vorname Name</a:t>
            </a:r>
            <a:endParaRPr lang="de-CH" dirty="0"/>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
        <p:nvSpPr>
          <p:cNvPr id="4" name="Textfeld 3">
            <a:extLst>
              <a:ext uri="{FF2B5EF4-FFF2-40B4-BE49-F238E27FC236}">
                <a16:creationId xmlns:a16="http://schemas.microsoft.com/office/drawing/2014/main" id="{29E11C6B-C95D-CFCA-CC73-CD824A3A89F3}"/>
              </a:ext>
            </a:extLst>
          </p:cNvPr>
          <p:cNvSpPr txBox="1"/>
          <p:nvPr userDrawn="1"/>
        </p:nvSpPr>
        <p:spPr>
          <a:xfrm>
            <a:off x="2412239" y="486573"/>
            <a:ext cx="1871686" cy="371512"/>
          </a:xfrm>
          <a:prstGeom prst="rect">
            <a:avLst/>
          </a:prstGeom>
          <a:noFill/>
        </p:spPr>
        <p:txBody>
          <a:bodyPr wrap="square" lIns="0" tIns="0" rIns="0" bIns="0" rtlCol="0">
            <a:spAutoFit/>
          </a:bodyPr>
          <a:lstStyle/>
          <a:p>
            <a:pPr>
              <a:lnSpc>
                <a:spcPct val="128000"/>
              </a:lnSpc>
            </a:pPr>
            <a:r>
              <a:rPr lang="fr-CH" sz="1000" spc="19" baseline="0" dirty="0">
                <a:solidFill>
                  <a:schemeClr val="bg1"/>
                </a:solidFill>
              </a:rPr>
              <a:t>Bureau de </a:t>
            </a:r>
            <a:r>
              <a:rPr lang="fr-CH" sz="1000" spc="19" baseline="0" noProof="0" dirty="0">
                <a:solidFill>
                  <a:schemeClr val="bg1"/>
                </a:solidFill>
              </a:rPr>
              <a:t>prévention</a:t>
            </a:r>
          </a:p>
          <a:p>
            <a:pPr>
              <a:lnSpc>
                <a:spcPct val="128000"/>
              </a:lnSpc>
            </a:pPr>
            <a:r>
              <a:rPr lang="fr-CH" sz="1000" spc="19" baseline="0" dirty="0">
                <a:solidFill>
                  <a:schemeClr val="bg1"/>
                </a:solidFill>
              </a:rPr>
              <a:t>des accidents</a:t>
            </a:r>
          </a:p>
        </p:txBody>
      </p:sp>
      <p:sp>
        <p:nvSpPr>
          <p:cNvPr id="7" name="Textfeld 6">
            <a:extLst>
              <a:ext uri="{FF2B5EF4-FFF2-40B4-BE49-F238E27FC236}">
                <a16:creationId xmlns:a16="http://schemas.microsoft.com/office/drawing/2014/main" id="{970F266D-9E9A-DC13-4C91-51CB33CC4223}"/>
              </a:ext>
            </a:extLst>
          </p:cNvPr>
          <p:cNvSpPr txBox="1"/>
          <p:nvPr userDrawn="1"/>
        </p:nvSpPr>
        <p:spPr>
          <a:xfrm>
            <a:off x="4321820" y="488444"/>
            <a:ext cx="1918196" cy="393954"/>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Berne</a:t>
            </a:r>
          </a:p>
          <a:p>
            <a:pPr>
              <a:lnSpc>
                <a:spcPct val="128000"/>
              </a:lnSpc>
            </a:pPr>
            <a:r>
              <a:rPr lang="nb-NO" sz="1000" spc="19" baseline="0" dirty="0">
                <a:solidFill>
                  <a:schemeClr val="bg1"/>
                </a:solidFill>
              </a:rPr>
              <a:t>info@bpa.ch bpa.ch</a:t>
            </a:r>
            <a:endParaRPr lang="de-CH" sz="1000" spc="19" baseline="0" dirty="0">
              <a:solidFill>
                <a:schemeClr val="bg1"/>
              </a:solidFill>
            </a:endParaRPr>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März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März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März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März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März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1">
                <a:solidFill>
                  <a:schemeClr val="tx2"/>
                </a:solidFill>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März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März 25</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März 25</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März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März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März 25</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März 25</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a:xfrm>
            <a:off x="2424113" y="2060847"/>
            <a:ext cx="7632327" cy="1944217"/>
          </a:xfrm>
        </p:spPr>
        <p:txBody>
          <a:bodyPr/>
          <a:lstStyle/>
          <a:p>
            <a:br>
              <a:rPr lang="fr-CH" dirty="0"/>
            </a:br>
            <a:r>
              <a:rPr lang="fr-CH" dirty="0"/>
              <a:t>Le contact visuel? Diablement efficace.</a:t>
            </a:r>
            <a:endParaRPr lang="de-CH" dirty="0"/>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Entreprise, événement,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a:t>Nom</a:t>
            </a:r>
          </a:p>
        </p:txBody>
      </p:sp>
    </p:spTree>
    <p:extLst>
      <p:ext uri="{BB962C8B-B14F-4D97-AF65-F5344CB8AC3E}">
        <p14:creationId xmlns:p14="http://schemas.microsoft.com/office/powerpoint/2010/main" val="92098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8EB1242-9767-14CB-722B-0AD98FCFBA7C}"/>
              </a:ext>
            </a:extLst>
          </p:cNvPr>
          <p:cNvSpPr>
            <a:spLocks noGrp="1"/>
          </p:cNvSpPr>
          <p:nvPr>
            <p:ph type="title"/>
          </p:nvPr>
        </p:nvSpPr>
        <p:spPr>
          <a:xfrm>
            <a:off x="479377" y="365126"/>
            <a:ext cx="11233248" cy="315911"/>
          </a:xfrm>
        </p:spPr>
        <p:txBody>
          <a:bodyPr/>
          <a:lstStyle/>
          <a:p>
            <a:endParaRPr lang="en-US"/>
          </a:p>
        </p:txBody>
      </p:sp>
      <p:pic>
        <p:nvPicPr>
          <p:cNvPr id="4" name="Grafik 3" descr="Ein Bild, das Text, Fiktive Gestalt, Cartoon, Screenshot enthält.&#10;&#10;KI-generierte Inhalte können fehlerhaft sein.">
            <a:extLst>
              <a:ext uri="{FF2B5EF4-FFF2-40B4-BE49-F238E27FC236}">
                <a16:creationId xmlns:a16="http://schemas.microsoft.com/office/drawing/2014/main" id="{D7FE68DC-7E0B-C292-687D-47F9E5DE6D3F}"/>
              </a:ext>
            </a:extLst>
          </p:cNvPr>
          <p:cNvPicPr>
            <a:picLocks noChangeAspect="1"/>
          </p:cNvPicPr>
          <p:nvPr/>
        </p:nvPicPr>
        <p:blipFill>
          <a:blip r:embed="rId3"/>
          <a:stretch>
            <a:fillRect/>
          </a:stretch>
        </p:blipFill>
        <p:spPr>
          <a:xfrm>
            <a:off x="1567553" y="1484784"/>
            <a:ext cx="3296256" cy="4692179"/>
          </a:xfrm>
          <a:prstGeom prst="rect">
            <a:avLst/>
          </a:prstGeom>
          <a:noFill/>
          <a:ln>
            <a:solidFill>
              <a:schemeClr val="bg1">
                <a:lumMod val="85000"/>
              </a:schemeClr>
            </a:solidFill>
          </a:ln>
        </p:spPr>
      </p:pic>
      <p:sp>
        <p:nvSpPr>
          <p:cNvPr id="5" name="Foliennummernplatzhalter 4">
            <a:extLst>
              <a:ext uri="{FF2B5EF4-FFF2-40B4-BE49-F238E27FC236}">
                <a16:creationId xmlns:a16="http://schemas.microsoft.com/office/drawing/2014/main" id="{EB637FA2-987F-4837-A621-31A9BFF65B4E}"/>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2</a:t>
            </a:fld>
            <a:endParaRPr lang="de-CH"/>
          </a:p>
        </p:txBody>
      </p:sp>
      <p:sp>
        <p:nvSpPr>
          <p:cNvPr id="20" name="Text Placeholder 4">
            <a:extLst>
              <a:ext uri="{FF2B5EF4-FFF2-40B4-BE49-F238E27FC236}">
                <a16:creationId xmlns:a16="http://schemas.microsoft.com/office/drawing/2014/main" id="{DEA12110-3827-A4D8-8A35-5373B4D6C9E7}"/>
              </a:ext>
            </a:extLst>
          </p:cNvPr>
          <p:cNvSpPr>
            <a:spLocks noGrp="1"/>
          </p:cNvSpPr>
          <p:nvPr>
            <p:ph type="body" sz="quarter" idx="13"/>
          </p:nvPr>
        </p:nvSpPr>
        <p:spPr>
          <a:xfrm>
            <a:off x="479328" y="733377"/>
            <a:ext cx="11233248" cy="352764"/>
          </a:xfrm>
        </p:spPr>
        <p:txBody>
          <a:bodyPr/>
          <a:lstStyle/>
          <a:p>
            <a:endParaRPr lang="en-US"/>
          </a:p>
        </p:txBody>
      </p:sp>
      <p:sp>
        <p:nvSpPr>
          <p:cNvPr id="2" name="Inhaltsplatzhalter 1">
            <a:extLst>
              <a:ext uri="{FF2B5EF4-FFF2-40B4-BE49-F238E27FC236}">
                <a16:creationId xmlns:a16="http://schemas.microsoft.com/office/drawing/2014/main" id="{161A11B3-92A6-4627-896F-7FFCE60EFB70}"/>
              </a:ext>
            </a:extLst>
          </p:cNvPr>
          <p:cNvSpPr>
            <a:spLocks noGrp="1"/>
          </p:cNvSpPr>
          <p:nvPr>
            <p:ph idx="14"/>
          </p:nvPr>
        </p:nvSpPr>
        <p:spPr>
          <a:xfrm>
            <a:off x="6239967" y="1484784"/>
            <a:ext cx="5472610" cy="4692179"/>
          </a:xfrm>
        </p:spPr>
        <p:txBody>
          <a:bodyPr>
            <a:normAutofit/>
          </a:bodyPr>
          <a:lstStyle/>
          <a:p>
            <a:r>
              <a:rPr lang="fr-CH"/>
              <a:t>Aller au travail à scooter, faire une virée à chopper ou un col avec une moto sportive: quelle que soit la machine enfourchée, le risque d’accident est toujours présent. </a:t>
            </a:r>
          </a:p>
          <a:p>
            <a:r>
              <a:rPr lang="fr-CH"/>
              <a:t>Voici comment arriver à bon port à moto:</a:t>
            </a:r>
            <a:endParaRPr lang="de-DE" dirty="0"/>
          </a:p>
        </p:txBody>
      </p:sp>
    </p:spTree>
    <p:extLst>
      <p:ext uri="{BB962C8B-B14F-4D97-AF65-F5344CB8AC3E}">
        <p14:creationId xmlns:p14="http://schemas.microsoft.com/office/powerpoint/2010/main" val="2506486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Autofit/>
          </a:bodyPr>
          <a:lstStyle/>
          <a:p>
            <a:pPr>
              <a:lnSpc>
                <a:spcPct val="90000"/>
              </a:lnSpc>
            </a:pPr>
            <a:r>
              <a:rPr lang="fr-CH"/>
              <a:t>La sécurité, un critère important dès l’achat</a:t>
            </a:r>
            <a:endParaRPr lang="de-CH" dirty="0"/>
          </a:p>
        </p:txBody>
      </p:sp>
      <p:sp>
        <p:nvSpPr>
          <p:cNvPr id="3" name="Inhaltsplatzhalter 2"/>
          <p:cNvSpPr>
            <a:spLocks noGrp="1"/>
          </p:cNvSpPr>
          <p:nvPr>
            <p:ph idx="1"/>
          </p:nvPr>
        </p:nvSpPr>
        <p:spPr>
          <a:xfrm>
            <a:off x="479376" y="1484784"/>
            <a:ext cx="11233200" cy="4692179"/>
          </a:xfrm>
        </p:spPr>
        <p:txBody>
          <a:bodyPr>
            <a:normAutofit/>
          </a:bodyPr>
          <a:lstStyle/>
          <a:p>
            <a:pPr lvl="1">
              <a:spcBef>
                <a:spcPts val="1200"/>
              </a:spcBef>
              <a:spcAft>
                <a:spcPts val="0"/>
              </a:spcAft>
              <a:buFont typeface="Arial" panose="020B0604020202020204" pitchFamily="34" charset="0"/>
              <a:buChar char="•"/>
              <a:tabLst>
                <a:tab pos="270510" algn="l"/>
              </a:tabLst>
            </a:pPr>
            <a:r>
              <a:rPr lang="fr-CH">
                <a:solidFill>
                  <a:srgbClr val="333333"/>
                </a:solidFill>
                <a:effectLst/>
                <a:latin typeface="BFU Suisse Regular"/>
                <a:sym typeface="BFU Suisse Regular"/>
              </a:rPr>
              <a:t>Trouvez quelle moto est la mieux adaptée en termes de taille, de poids, de centre de gravité, de position assise, de puissance et de comportement de conduite. </a:t>
            </a:r>
          </a:p>
          <a:p>
            <a:pPr lvl="1">
              <a:spcBef>
                <a:spcPts val="1200"/>
              </a:spcBef>
              <a:spcAft>
                <a:spcPts val="0"/>
              </a:spcAft>
              <a:buFont typeface="Arial" panose="020B0604020202020204" pitchFamily="34" charset="0"/>
              <a:buChar char="•"/>
              <a:tabLst>
                <a:tab pos="270510" algn="l"/>
              </a:tabLst>
            </a:pPr>
            <a:r>
              <a:rPr lang="fr-CH">
                <a:solidFill>
                  <a:srgbClr val="333333"/>
                </a:solidFill>
                <a:latin typeface="BFU Suisse Regular"/>
                <a:sym typeface="BFU Suisse Regular"/>
              </a:rPr>
              <a:t>Demandez conseil </a:t>
            </a:r>
            <a:r>
              <a:rPr lang="fr-CH">
                <a:solidFill>
                  <a:srgbClr val="333333"/>
                </a:solidFill>
                <a:effectLst/>
                <a:latin typeface="BFU Suisse Regular"/>
                <a:sym typeface="BFU Suisse Regular"/>
              </a:rPr>
              <a:t>et comparez différents modèles.</a:t>
            </a:r>
          </a:p>
          <a:p>
            <a:pPr lvl="1">
              <a:spcBef>
                <a:spcPts val="1200"/>
              </a:spcBef>
              <a:spcAft>
                <a:spcPts val="0"/>
              </a:spcAft>
              <a:buFont typeface="Arial" panose="020B0604020202020204" pitchFamily="34" charset="0"/>
              <a:buChar char="•"/>
              <a:tabLst>
                <a:tab pos="270510" algn="l"/>
              </a:tabLst>
            </a:pPr>
            <a:r>
              <a:rPr lang="fr-CH">
                <a:solidFill>
                  <a:srgbClr val="333333"/>
                </a:solidFill>
                <a:latin typeface="BFU Suisse Regular"/>
                <a:sym typeface="BFU Suisse Regular"/>
              </a:rPr>
              <a:t>Optez pour une moto équipée d’un ABS ou d’un ABS de virage. </a:t>
            </a:r>
            <a:endParaRPr lang="de-DE" b="0" i="0" dirty="0">
              <a:solidFill>
                <a:srgbClr val="333333"/>
              </a:solidFill>
              <a:effectLst/>
              <a:latin typeface="BFU Suisse Regular"/>
            </a:endParaRPr>
          </a:p>
          <a:p>
            <a:pPr lvl="1">
              <a:spcBef>
                <a:spcPts val="1200"/>
              </a:spcBef>
              <a:spcAft>
                <a:spcPts val="0"/>
              </a:spcAft>
              <a:buFont typeface="Arial" panose="020B0604020202020204" pitchFamily="34" charset="0"/>
              <a:buChar char="•"/>
              <a:tabLst>
                <a:tab pos="270510" algn="l"/>
              </a:tabLst>
            </a:pPr>
            <a:r>
              <a:rPr lang="fr-CH">
                <a:solidFill>
                  <a:srgbClr val="333333"/>
                </a:solidFill>
                <a:latin typeface="BFU Suisse Regular"/>
                <a:sym typeface="BFU Suisse Regular"/>
              </a:rPr>
              <a:t>Investissez dans des systèmes d’aide à la conduite.</a:t>
            </a:r>
            <a:br>
              <a:rPr lang="fr-CH">
                <a:solidFill>
                  <a:srgbClr val="333333"/>
                </a:solidFill>
                <a:latin typeface="BFU Suisse Regular"/>
                <a:sym typeface="BFU Suisse Regular"/>
              </a:rPr>
            </a:br>
            <a:endParaRPr lang="de-CH" dirty="0">
              <a:solidFill>
                <a:srgbClr val="333333"/>
              </a:solidFill>
              <a:latin typeface="BFU Suisse Regular"/>
            </a:endParaRPr>
          </a:p>
          <a:p>
            <a:pPr lvl="1">
              <a:spcBef>
                <a:spcPts val="1200"/>
              </a:spcBef>
              <a:spcAft>
                <a:spcPts val="0"/>
              </a:spcAft>
              <a:tabLst>
                <a:tab pos="270510" algn="l"/>
              </a:tabLst>
            </a:pPr>
            <a:endParaRPr lang="de-CH" dirty="0"/>
          </a:p>
          <a:p>
            <a:pPr lvl="1">
              <a:spcBef>
                <a:spcPts val="1200"/>
              </a:spcBef>
              <a:spcAft>
                <a:spcPts val="0"/>
              </a:spcAft>
              <a:tabLst>
                <a:tab pos="270510" algn="l"/>
              </a:tabLst>
            </a:pPr>
            <a:endParaRPr lang="de-CH" dirty="0"/>
          </a:p>
          <a:p>
            <a:pPr marL="0" lvl="1" indent="0">
              <a:buNone/>
            </a:pPr>
            <a:endParaRPr lang="de-DE" dirty="0"/>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3</a:t>
            </a:fld>
            <a:endParaRPr lang="de-CH"/>
          </a:p>
        </p:txBody>
      </p:sp>
      <p:sp>
        <p:nvSpPr>
          <p:cNvPr id="23" name="Text Placeholder 4">
            <a:extLst>
              <a:ext uri="{FF2B5EF4-FFF2-40B4-BE49-F238E27FC236}">
                <a16:creationId xmlns:a16="http://schemas.microsoft.com/office/drawing/2014/main" id="{5F95D845-8F65-82AD-0313-E379C53DAE7A}"/>
              </a:ext>
            </a:extLst>
          </p:cNvPr>
          <p:cNvSpPr>
            <a:spLocks noGrp="1"/>
          </p:cNvSpPr>
          <p:nvPr>
            <p:ph type="body" sz="quarter" idx="13"/>
          </p:nvPr>
        </p:nvSpPr>
        <p:spPr>
          <a:xfrm>
            <a:off x="479328" y="733377"/>
            <a:ext cx="11233248" cy="352764"/>
          </a:xfrm>
        </p:spPr>
        <p:txBody>
          <a:bodyPr/>
          <a:lstStyle/>
          <a:p>
            <a:endParaRPr lang="en-US"/>
          </a:p>
        </p:txBody>
      </p:sp>
    </p:spTree>
    <p:extLst>
      <p:ext uri="{BB962C8B-B14F-4D97-AF65-F5344CB8AC3E}">
        <p14:creationId xmlns:p14="http://schemas.microsoft.com/office/powerpoint/2010/main" val="85449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Autofit/>
          </a:bodyPr>
          <a:lstStyle/>
          <a:p>
            <a:pPr algn="l" fontAlgn="base"/>
            <a:r>
              <a:rPr lang="fr-CH"/>
              <a:t>Commencer la saison en toute sécurité</a:t>
            </a:r>
            <a:endParaRPr lang="de-CH" dirty="0"/>
          </a:p>
        </p:txBody>
      </p:sp>
      <p:sp>
        <p:nvSpPr>
          <p:cNvPr id="3" name="Inhaltsplatzhalter 2"/>
          <p:cNvSpPr>
            <a:spLocks noGrp="1"/>
          </p:cNvSpPr>
          <p:nvPr>
            <p:ph idx="1"/>
          </p:nvPr>
        </p:nvSpPr>
        <p:spPr>
          <a:xfrm>
            <a:off x="479376" y="1484784"/>
            <a:ext cx="11233200" cy="4692179"/>
          </a:xfrm>
        </p:spPr>
        <p:txBody>
          <a:bodyPr>
            <a:normAutofit/>
          </a:bodyPr>
          <a:lstStyle/>
          <a:p>
            <a:pPr lvl="1">
              <a:spcBef>
                <a:spcPts val="1200"/>
              </a:spcBef>
              <a:spcAft>
                <a:spcPts val="0"/>
              </a:spcAft>
              <a:buFont typeface="Arial" panose="020B0604020202020204" pitchFamily="34" charset="0"/>
              <a:buChar char="•"/>
              <a:tabLst>
                <a:tab pos="270510" algn="l"/>
              </a:tabLst>
            </a:pPr>
            <a:r>
              <a:rPr lang="fr-CH">
                <a:solidFill>
                  <a:srgbClr val="333333"/>
                </a:solidFill>
                <a:effectLst/>
                <a:latin typeface="BFU Suisse Regular"/>
                <a:sym typeface="BFU Suisse Regular"/>
              </a:rPr>
              <a:t>Vérifiez l’état de la moto et de l’équipement: pneus, freins, chaîne, éclairage, </a:t>
            </a:r>
            <a:r>
              <a:rPr lang="fr-CH">
                <a:effectLst/>
                <a:latin typeface="BFU Suisse Regular"/>
                <a:sym typeface="BFU Suisse Regular"/>
              </a:rPr>
              <a:t>niveau d’huile, fourche</a:t>
            </a:r>
            <a:r>
              <a:rPr lang="fr-CH">
                <a:solidFill>
                  <a:srgbClr val="333333"/>
                </a:solidFill>
                <a:effectLst/>
                <a:latin typeface="BFU Suisse Regular"/>
                <a:sym typeface="BFU Suisse Regular"/>
              </a:rPr>
              <a:t>, tableau de bord et équipement de protection individuelle.</a:t>
            </a:r>
          </a:p>
          <a:p>
            <a:pPr lvl="1">
              <a:spcBef>
                <a:spcPts val="1200"/>
              </a:spcBef>
              <a:spcAft>
                <a:spcPts val="0"/>
              </a:spcAft>
              <a:buFont typeface="Arial" panose="020B0604020202020204" pitchFamily="34" charset="0"/>
              <a:buChar char="•"/>
              <a:tabLst>
                <a:tab pos="270510" algn="l"/>
              </a:tabLst>
            </a:pPr>
            <a:r>
              <a:rPr lang="fr-CH">
                <a:solidFill>
                  <a:srgbClr val="333333"/>
                </a:solidFill>
                <a:effectLst/>
                <a:latin typeface="BFU Suisse Regular"/>
                <a:sym typeface="BFU Suisse Regular"/>
              </a:rPr>
              <a:t>Commencez par de courtes sorties.</a:t>
            </a:r>
            <a:endParaRPr lang="de-DE" dirty="0">
              <a:solidFill>
                <a:srgbClr val="333333"/>
              </a:solidFill>
              <a:latin typeface="BFU Suisse Regular"/>
            </a:endParaRPr>
          </a:p>
          <a:p>
            <a:pPr lvl="1">
              <a:spcBef>
                <a:spcPts val="1200"/>
              </a:spcBef>
              <a:spcAft>
                <a:spcPts val="0"/>
              </a:spcAft>
              <a:buFont typeface="Arial" panose="020B0604020202020204" pitchFamily="34" charset="0"/>
              <a:buChar char="•"/>
              <a:tabLst>
                <a:tab pos="270510" algn="l"/>
              </a:tabLst>
            </a:pPr>
            <a:r>
              <a:rPr lang="fr-CH">
                <a:effectLst/>
                <a:latin typeface="BFU Suisse Regular"/>
                <a:sym typeface="BFU Suisse Regular"/>
              </a:rPr>
              <a:t>Attendez-vous</a:t>
            </a:r>
            <a:r>
              <a:rPr lang="fr-CH">
                <a:latin typeface="BFU Suisse Regular"/>
                <a:sym typeface="BFU Suisse Regular"/>
              </a:rPr>
              <a:t>, surtout en début de saison, à passer inaperçu·e.</a:t>
            </a:r>
            <a:endParaRPr lang="de-DE" b="0" i="0" dirty="0">
              <a:effectLst/>
              <a:latin typeface="BFU Suisse Regular"/>
            </a:endParaRPr>
          </a:p>
          <a:p>
            <a:pPr lvl="1">
              <a:spcBef>
                <a:spcPts val="1200"/>
              </a:spcBef>
              <a:spcAft>
                <a:spcPts val="0"/>
              </a:spcAft>
              <a:buFont typeface="Arial" panose="020B0604020202020204" pitchFamily="34" charset="0"/>
              <a:buChar char="•"/>
              <a:tabLst>
                <a:tab pos="270510" algn="l"/>
              </a:tabLst>
            </a:pPr>
            <a:r>
              <a:rPr lang="fr-CH">
                <a:solidFill>
                  <a:srgbClr val="333333"/>
                </a:solidFill>
                <a:effectLst/>
                <a:latin typeface="BFU Suisse Regular"/>
                <a:sym typeface="BFU Suisse Regular"/>
              </a:rPr>
              <a:t>Entraînez-vous à nouveau à négocier les virages et à freiner.</a:t>
            </a:r>
          </a:p>
          <a:p>
            <a:pPr lvl="1">
              <a:spcBef>
                <a:spcPts val="1200"/>
              </a:spcBef>
              <a:spcAft>
                <a:spcPts val="0"/>
              </a:spcAft>
              <a:tabLst>
                <a:tab pos="270510" algn="l"/>
              </a:tabLst>
            </a:pPr>
            <a:endParaRPr lang="de-CH" dirty="0"/>
          </a:p>
          <a:p>
            <a:pPr lvl="1">
              <a:spcBef>
                <a:spcPts val="1200"/>
              </a:spcBef>
              <a:spcAft>
                <a:spcPts val="0"/>
              </a:spcAft>
              <a:tabLst>
                <a:tab pos="270510" algn="l"/>
              </a:tabLst>
            </a:pPr>
            <a:endParaRPr lang="de-CH" dirty="0"/>
          </a:p>
          <a:p>
            <a:pPr marL="0" lvl="1" indent="0">
              <a:buNone/>
            </a:pPr>
            <a:endParaRPr lang="de-DE" dirty="0"/>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4</a:t>
            </a:fld>
            <a:endParaRPr lang="de-CH"/>
          </a:p>
        </p:txBody>
      </p:sp>
      <p:sp>
        <p:nvSpPr>
          <p:cNvPr id="23" name="Text Placeholder 4">
            <a:extLst>
              <a:ext uri="{FF2B5EF4-FFF2-40B4-BE49-F238E27FC236}">
                <a16:creationId xmlns:a16="http://schemas.microsoft.com/office/drawing/2014/main" id="{5F95D845-8F65-82AD-0313-E379C53DAE7A}"/>
              </a:ext>
            </a:extLst>
          </p:cNvPr>
          <p:cNvSpPr>
            <a:spLocks noGrp="1"/>
          </p:cNvSpPr>
          <p:nvPr>
            <p:ph type="body" sz="quarter" idx="13"/>
          </p:nvPr>
        </p:nvSpPr>
        <p:spPr>
          <a:xfrm>
            <a:off x="479328" y="733377"/>
            <a:ext cx="11233248" cy="352764"/>
          </a:xfrm>
        </p:spPr>
        <p:txBody>
          <a:bodyPr/>
          <a:lstStyle/>
          <a:p>
            <a:endParaRPr lang="en-US"/>
          </a:p>
        </p:txBody>
      </p:sp>
    </p:spTree>
    <p:extLst>
      <p:ext uri="{BB962C8B-B14F-4D97-AF65-F5344CB8AC3E}">
        <p14:creationId xmlns:p14="http://schemas.microsoft.com/office/powerpoint/2010/main" val="186053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Autofit/>
          </a:bodyPr>
          <a:lstStyle/>
          <a:p>
            <a:pPr>
              <a:lnSpc>
                <a:spcPct val="90000"/>
              </a:lnSpc>
            </a:pPr>
            <a:r>
              <a:rPr lang="fr-CH"/>
              <a:t>L’équipement adapté est crucial pour la sécurité</a:t>
            </a:r>
            <a:endParaRPr lang="de-CH" dirty="0"/>
          </a:p>
        </p:txBody>
      </p:sp>
      <p:sp>
        <p:nvSpPr>
          <p:cNvPr id="3" name="Inhaltsplatzhalter 2"/>
          <p:cNvSpPr>
            <a:spLocks noGrp="1"/>
          </p:cNvSpPr>
          <p:nvPr>
            <p:ph idx="1"/>
          </p:nvPr>
        </p:nvSpPr>
        <p:spPr>
          <a:xfrm>
            <a:off x="479376" y="1484784"/>
            <a:ext cx="11233200" cy="4692179"/>
          </a:xfrm>
        </p:spPr>
        <p:txBody>
          <a:bodyPr>
            <a:normAutofit/>
          </a:bodyPr>
          <a:lstStyle/>
          <a:p>
            <a:pPr lvl="1">
              <a:spcBef>
                <a:spcPts val="1200"/>
              </a:spcBef>
              <a:spcAft>
                <a:spcPts val="0"/>
              </a:spcAft>
              <a:tabLst>
                <a:tab pos="270510" algn="l"/>
              </a:tabLst>
            </a:pPr>
            <a:r>
              <a:rPr lang="fr-CH" sz="2500"/>
              <a:t>Casque de moto (les casques intégraux ou modulables offrent la meilleure protection)</a:t>
            </a:r>
            <a:endParaRPr lang="de-CH" sz="2500" dirty="0">
              <a:effectLst/>
              <a:ea typeface="BFU Suisse" panose="020B0504000000000000" pitchFamily="34" charset="-78"/>
            </a:endParaRPr>
          </a:p>
          <a:p>
            <a:pPr lvl="1">
              <a:spcBef>
                <a:spcPts val="1200"/>
              </a:spcBef>
              <a:spcAft>
                <a:spcPts val="0"/>
              </a:spcAft>
              <a:tabLst>
                <a:tab pos="270510" algn="l"/>
              </a:tabLst>
            </a:pPr>
            <a:r>
              <a:rPr lang="fr-CH" sz="2500">
                <a:effectLst/>
                <a:ea typeface="BFU Suisse"/>
              </a:rPr>
              <a:t>Gants </a:t>
            </a:r>
            <a:r>
              <a:rPr lang="fr-CH" sz="2500"/>
              <a:t>en matériau résistant à l’abrasion</a:t>
            </a:r>
          </a:p>
          <a:p>
            <a:pPr lvl="1">
              <a:spcBef>
                <a:spcPts val="1200"/>
              </a:spcBef>
              <a:spcAft>
                <a:spcPts val="0"/>
              </a:spcAft>
              <a:tabLst>
                <a:tab pos="270510" algn="l"/>
              </a:tabLst>
            </a:pPr>
            <a:r>
              <a:rPr lang="fr-CH" sz="2500">
                <a:ea typeface="BFU Suisse"/>
              </a:rPr>
              <a:t>Vêtements</a:t>
            </a:r>
            <a:r>
              <a:rPr lang="fr-CH" sz="2500">
                <a:effectLst/>
                <a:ea typeface="BFU Suisse"/>
              </a:rPr>
              <a:t> de moto antiabrasifs avec protections ou gilet airbag</a:t>
            </a:r>
          </a:p>
          <a:p>
            <a:pPr lvl="1">
              <a:spcBef>
                <a:spcPts val="1200"/>
              </a:spcBef>
              <a:spcAft>
                <a:spcPts val="0"/>
              </a:spcAft>
              <a:tabLst>
                <a:tab pos="270510" algn="l"/>
              </a:tabLst>
            </a:pPr>
            <a:r>
              <a:rPr lang="fr-CH" sz="2500">
                <a:effectLst/>
                <a:ea typeface="BFU Suisse"/>
              </a:rPr>
              <a:t>Bottes de moto</a:t>
            </a:r>
          </a:p>
          <a:p>
            <a:pPr lvl="1">
              <a:spcBef>
                <a:spcPts val="1200"/>
              </a:spcBef>
              <a:spcAft>
                <a:spcPts val="0"/>
              </a:spcAft>
              <a:tabLst>
                <a:tab pos="270510" algn="l"/>
              </a:tabLst>
            </a:pPr>
            <a:endParaRPr lang="de-CH" sz="2500" dirty="0"/>
          </a:p>
          <a:p>
            <a:pPr marL="0" lvl="1" indent="0">
              <a:spcBef>
                <a:spcPts val="1200"/>
              </a:spcBef>
              <a:spcAft>
                <a:spcPts val="0"/>
              </a:spcAft>
              <a:buNone/>
              <a:tabLst>
                <a:tab pos="270510" algn="l"/>
              </a:tabLst>
            </a:pPr>
            <a:r>
              <a:rPr lang="fr-CH" sz="2500"/>
              <a:t>Par ailleurs, des vêtements aux couleurs voyantes avec des éléments réfléchissants et un gilet de sécurité augmentent la visibilité.</a:t>
            </a:r>
            <a:endParaRPr lang="de-CH" sz="2500" dirty="0"/>
          </a:p>
          <a:p>
            <a:pPr marL="0" lvl="1" indent="0">
              <a:buNone/>
            </a:pPr>
            <a:endParaRPr lang="de-DE" dirty="0"/>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5</a:t>
            </a:fld>
            <a:endParaRPr lang="de-CH"/>
          </a:p>
        </p:txBody>
      </p:sp>
      <p:sp>
        <p:nvSpPr>
          <p:cNvPr id="23" name="Text Placeholder 4">
            <a:extLst>
              <a:ext uri="{FF2B5EF4-FFF2-40B4-BE49-F238E27FC236}">
                <a16:creationId xmlns:a16="http://schemas.microsoft.com/office/drawing/2014/main" id="{5F95D845-8F65-82AD-0313-E379C53DAE7A}"/>
              </a:ext>
            </a:extLst>
          </p:cNvPr>
          <p:cNvSpPr>
            <a:spLocks noGrp="1"/>
          </p:cNvSpPr>
          <p:nvPr>
            <p:ph type="body" sz="quarter" idx="13"/>
          </p:nvPr>
        </p:nvSpPr>
        <p:spPr>
          <a:xfrm>
            <a:off x="479328" y="733377"/>
            <a:ext cx="11233248" cy="352764"/>
          </a:xfrm>
        </p:spPr>
        <p:txBody>
          <a:bodyPr/>
          <a:lstStyle/>
          <a:p>
            <a:endParaRPr lang="en-US"/>
          </a:p>
        </p:txBody>
      </p:sp>
    </p:spTree>
    <p:extLst>
      <p:ext uri="{BB962C8B-B14F-4D97-AF65-F5344CB8AC3E}">
        <p14:creationId xmlns:p14="http://schemas.microsoft.com/office/powerpoint/2010/main" val="177507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Autofit/>
          </a:bodyPr>
          <a:lstStyle/>
          <a:p>
            <a:pPr algn="l" fontAlgn="base"/>
            <a:r>
              <a:rPr lang="fr-CH"/>
              <a:t>Toujours s’attendre à passer inaperçu‧e</a:t>
            </a:r>
          </a:p>
        </p:txBody>
      </p:sp>
      <p:sp>
        <p:nvSpPr>
          <p:cNvPr id="3" name="Inhaltsplatzhalter 2"/>
          <p:cNvSpPr>
            <a:spLocks noGrp="1"/>
          </p:cNvSpPr>
          <p:nvPr>
            <p:ph idx="1"/>
          </p:nvPr>
        </p:nvSpPr>
        <p:spPr>
          <a:xfrm>
            <a:off x="479376" y="1484784"/>
            <a:ext cx="11449272" cy="4692179"/>
          </a:xfrm>
        </p:spPr>
        <p:txBody>
          <a:bodyPr>
            <a:normAutofit/>
          </a:bodyPr>
          <a:lstStyle/>
          <a:p>
            <a:pPr marL="0" lvl="1" indent="0">
              <a:spcBef>
                <a:spcPts val="1200"/>
              </a:spcBef>
              <a:spcAft>
                <a:spcPts val="0"/>
              </a:spcAft>
              <a:buNone/>
              <a:tabLst>
                <a:tab pos="270510" algn="l"/>
              </a:tabLst>
            </a:pPr>
            <a:r>
              <a:rPr lang="fr-CH" dirty="0"/>
              <a:t>En raison de leur fine silhouette, les motos ne sont souvent pas vues des autres usagères et usagers de la route, en particulier aux intersections et aux débouchés. De plus, les autres participantes et participants au trafic ont souvent de la peine à savoir à quelle vitesse la moto roule et à quelle distance elle se trouve</a:t>
            </a:r>
            <a:r>
              <a:rPr lang="fr-CH" sz="1800" dirty="0">
                <a:effectLst/>
                <a:latin typeface="BFU Suisse"/>
                <a:ea typeface="BFU Suisse"/>
              </a:rPr>
              <a:t>. </a:t>
            </a:r>
            <a:endParaRPr lang="de-DE" dirty="0"/>
          </a:p>
          <a:p>
            <a:pPr lvl="1">
              <a:spcBef>
                <a:spcPts val="1200"/>
              </a:spcBef>
              <a:spcAft>
                <a:spcPts val="0"/>
              </a:spcAft>
              <a:tabLst>
                <a:tab pos="270510" algn="l"/>
              </a:tabLst>
            </a:pPr>
            <a:r>
              <a:rPr lang="fr-CH" sz="2500" dirty="0">
                <a:sym typeface="Symbol"/>
              </a:rPr>
              <a:t>Anticipez</a:t>
            </a:r>
            <a:r>
              <a:rPr lang="fr-CH" sz="2500" dirty="0"/>
              <a:t> et adoptez une conduite préventive.</a:t>
            </a:r>
          </a:p>
          <a:p>
            <a:pPr lvl="1">
              <a:spcBef>
                <a:spcPts val="1200"/>
              </a:spcBef>
              <a:spcAft>
                <a:spcPts val="0"/>
              </a:spcAft>
              <a:tabLst>
                <a:tab pos="270510" algn="l"/>
              </a:tabLst>
            </a:pPr>
            <a:r>
              <a:rPr lang="fr-CH" sz="2500" dirty="0"/>
              <a:t>Adaptez votre vitesse. </a:t>
            </a:r>
          </a:p>
          <a:p>
            <a:pPr lvl="1">
              <a:spcBef>
                <a:spcPts val="1200"/>
              </a:spcBef>
              <a:spcAft>
                <a:spcPts val="0"/>
              </a:spcAft>
              <a:tabLst>
                <a:tab pos="270510" algn="l"/>
              </a:tabLst>
            </a:pPr>
            <a:r>
              <a:rPr lang="fr-CH" sz="2500" dirty="0">
                <a:sym typeface="Symbol"/>
              </a:rPr>
              <a:t>Respectez systématiquement </a:t>
            </a:r>
            <a:r>
              <a:rPr lang="fr-CH" sz="2500" dirty="0"/>
              <a:t>les règles de la circulation routière.</a:t>
            </a:r>
          </a:p>
          <a:p>
            <a:pPr lvl="1">
              <a:spcBef>
                <a:spcPts val="1200"/>
              </a:spcBef>
              <a:spcAft>
                <a:spcPts val="0"/>
              </a:spcAft>
              <a:tabLst>
                <a:tab pos="270510" algn="l"/>
              </a:tabLst>
            </a:pPr>
            <a:r>
              <a:rPr lang="fr-CH" sz="2500" dirty="0"/>
              <a:t>Établissez un contact visuel avec les autres usagères et usagers de la route.</a:t>
            </a:r>
          </a:p>
          <a:p>
            <a:pPr lvl="1">
              <a:spcBef>
                <a:spcPts val="1200"/>
              </a:spcBef>
              <a:spcAft>
                <a:spcPts val="0"/>
              </a:spcAft>
              <a:tabLst>
                <a:tab pos="270510" algn="l"/>
              </a:tabLst>
            </a:pPr>
            <a:r>
              <a:rPr lang="fr-CH" sz="2500" dirty="0">
                <a:sym typeface="Symbol"/>
              </a:rPr>
              <a:t>Soyez </a:t>
            </a:r>
            <a:r>
              <a:rPr lang="fr-CH" sz="2500" dirty="0" err="1"/>
              <a:t>prêt‧e</a:t>
            </a:r>
            <a:r>
              <a:rPr lang="fr-CH" sz="2500" dirty="0"/>
              <a:t> à freiner. </a:t>
            </a:r>
          </a:p>
          <a:p>
            <a:pPr marL="0" lvl="1" indent="0">
              <a:spcBef>
                <a:spcPts val="1200"/>
              </a:spcBef>
              <a:spcAft>
                <a:spcPts val="0"/>
              </a:spcAft>
              <a:buNone/>
              <a:tabLst>
                <a:tab pos="355600" algn="l"/>
              </a:tabLst>
            </a:pPr>
            <a:endParaRPr lang="de-CH" dirty="0"/>
          </a:p>
          <a:p>
            <a:pPr lvl="1">
              <a:spcBef>
                <a:spcPts val="1200"/>
              </a:spcBef>
              <a:spcAft>
                <a:spcPts val="0"/>
              </a:spcAft>
              <a:tabLst>
                <a:tab pos="270510" algn="l"/>
              </a:tabLst>
            </a:pPr>
            <a:endParaRPr lang="de-CH" dirty="0"/>
          </a:p>
          <a:p>
            <a:pPr lvl="1">
              <a:spcBef>
                <a:spcPts val="1200"/>
              </a:spcBef>
              <a:spcAft>
                <a:spcPts val="0"/>
              </a:spcAft>
              <a:tabLst>
                <a:tab pos="270510" algn="l"/>
              </a:tabLst>
            </a:pPr>
            <a:endParaRPr lang="de-CH" dirty="0"/>
          </a:p>
          <a:p>
            <a:pPr marL="0" lvl="1" indent="0">
              <a:buNone/>
            </a:pPr>
            <a:endParaRPr lang="de-DE" dirty="0"/>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6</a:t>
            </a:fld>
            <a:endParaRPr lang="de-CH"/>
          </a:p>
        </p:txBody>
      </p:sp>
      <p:sp>
        <p:nvSpPr>
          <p:cNvPr id="23" name="Text Placeholder 4">
            <a:extLst>
              <a:ext uri="{FF2B5EF4-FFF2-40B4-BE49-F238E27FC236}">
                <a16:creationId xmlns:a16="http://schemas.microsoft.com/office/drawing/2014/main" id="{5F95D845-8F65-82AD-0313-E379C53DAE7A}"/>
              </a:ext>
            </a:extLst>
          </p:cNvPr>
          <p:cNvSpPr>
            <a:spLocks noGrp="1"/>
          </p:cNvSpPr>
          <p:nvPr>
            <p:ph type="body" sz="quarter" idx="13"/>
          </p:nvPr>
        </p:nvSpPr>
        <p:spPr>
          <a:xfrm>
            <a:off x="479328" y="733377"/>
            <a:ext cx="11233248" cy="352764"/>
          </a:xfrm>
        </p:spPr>
        <p:txBody>
          <a:bodyPr/>
          <a:lstStyle/>
          <a:p>
            <a:endParaRPr lang="en-US"/>
          </a:p>
        </p:txBody>
      </p:sp>
    </p:spTree>
    <p:extLst>
      <p:ext uri="{BB962C8B-B14F-4D97-AF65-F5344CB8AC3E}">
        <p14:creationId xmlns:p14="http://schemas.microsoft.com/office/powerpoint/2010/main" val="127777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Autofit/>
          </a:bodyPr>
          <a:lstStyle/>
          <a:p>
            <a:pPr>
              <a:lnSpc>
                <a:spcPct val="90000"/>
              </a:lnSpc>
            </a:pPr>
            <a:r>
              <a:rPr lang="fr-CH"/>
              <a:t>Bien négocier les virages</a:t>
            </a:r>
            <a:endParaRPr lang="de-CH" dirty="0"/>
          </a:p>
        </p:txBody>
      </p:sp>
      <p:sp>
        <p:nvSpPr>
          <p:cNvPr id="3" name="Inhaltsplatzhalter 2"/>
          <p:cNvSpPr>
            <a:spLocks noGrp="1"/>
          </p:cNvSpPr>
          <p:nvPr>
            <p:ph idx="1"/>
          </p:nvPr>
        </p:nvSpPr>
        <p:spPr>
          <a:xfrm>
            <a:off x="479376" y="1484784"/>
            <a:ext cx="11233200" cy="4692179"/>
          </a:xfrm>
        </p:spPr>
        <p:txBody>
          <a:bodyPr>
            <a:normAutofit/>
          </a:bodyPr>
          <a:lstStyle/>
          <a:p>
            <a:pPr marL="0" lvl="1" indent="0">
              <a:spcBef>
                <a:spcPts val="1200"/>
              </a:spcBef>
              <a:spcAft>
                <a:spcPts val="0"/>
              </a:spcAft>
              <a:buNone/>
              <a:tabLst>
                <a:tab pos="270510" algn="l"/>
              </a:tabLst>
            </a:pPr>
            <a:r>
              <a:rPr lang="fr-CH"/>
              <a:t>Dans un virage, une moto inclinée est aussi large qu’une voiture normale.</a:t>
            </a:r>
          </a:p>
          <a:p>
            <a:pPr lvl="1">
              <a:spcBef>
                <a:spcPts val="1200"/>
              </a:spcBef>
              <a:spcAft>
                <a:spcPts val="0"/>
              </a:spcAft>
              <a:tabLst>
                <a:tab pos="270510" algn="l"/>
              </a:tabLst>
            </a:pPr>
            <a:r>
              <a:rPr lang="fr-CH" sz="2500"/>
              <a:t>Adoptez </a:t>
            </a:r>
            <a:r>
              <a:rPr lang="fr-CH" sz="2500">
                <a:sym typeface="Symbol"/>
              </a:rPr>
              <a:t>la </a:t>
            </a:r>
            <a:r>
              <a:rPr lang="fr-CH" sz="2500"/>
              <a:t>bonne trajectoire dans les virages (ne pas couper les virages).</a:t>
            </a:r>
          </a:p>
          <a:p>
            <a:pPr lvl="1">
              <a:spcBef>
                <a:spcPts val="1200"/>
              </a:spcBef>
              <a:spcAft>
                <a:spcPts val="0"/>
              </a:spcAft>
              <a:tabLst>
                <a:tab pos="270510" algn="l"/>
              </a:tabLst>
            </a:pPr>
            <a:r>
              <a:rPr lang="fr-CH" sz="2500"/>
              <a:t>Adaptez la vitesse au virage.</a:t>
            </a:r>
          </a:p>
          <a:p>
            <a:pPr marL="0" lvl="1" indent="0">
              <a:spcBef>
                <a:spcPts val="1200"/>
              </a:spcBef>
              <a:spcAft>
                <a:spcPts val="0"/>
              </a:spcAft>
              <a:buNone/>
              <a:tabLst>
                <a:tab pos="270510" algn="l"/>
              </a:tabLst>
            </a:pPr>
            <a:endParaRPr lang="de-CH" dirty="0"/>
          </a:p>
          <a:p>
            <a:pPr marL="0" lvl="1" indent="0">
              <a:spcBef>
                <a:spcPts val="1200"/>
              </a:spcBef>
              <a:spcAft>
                <a:spcPts val="0"/>
              </a:spcAft>
              <a:buNone/>
              <a:tabLst>
                <a:tab pos="270510" algn="l"/>
              </a:tabLst>
            </a:pPr>
            <a:endParaRPr lang="de-CH" dirty="0">
              <a:solidFill>
                <a:schemeClr val="accent4"/>
              </a:solidFill>
            </a:endParaRPr>
          </a:p>
          <a:p>
            <a:pPr marL="0" lvl="1" indent="0">
              <a:spcBef>
                <a:spcPts val="1200"/>
              </a:spcBef>
              <a:spcAft>
                <a:spcPts val="0"/>
              </a:spcAft>
              <a:buNone/>
              <a:tabLst>
                <a:tab pos="270510" algn="l"/>
              </a:tabLst>
            </a:pPr>
            <a:endParaRPr lang="de-CH" dirty="0"/>
          </a:p>
          <a:p>
            <a:pPr lvl="1">
              <a:spcBef>
                <a:spcPts val="1200"/>
              </a:spcBef>
              <a:spcAft>
                <a:spcPts val="0"/>
              </a:spcAft>
              <a:tabLst>
                <a:tab pos="270510" algn="l"/>
              </a:tabLst>
            </a:pPr>
            <a:endParaRPr lang="de-CH" dirty="0"/>
          </a:p>
          <a:p>
            <a:pPr lvl="1">
              <a:spcBef>
                <a:spcPts val="1200"/>
              </a:spcBef>
              <a:spcAft>
                <a:spcPts val="0"/>
              </a:spcAft>
              <a:tabLst>
                <a:tab pos="270510" algn="l"/>
              </a:tabLst>
            </a:pPr>
            <a:endParaRPr lang="de-CH" dirty="0"/>
          </a:p>
          <a:p>
            <a:pPr marL="0" lvl="1" indent="0">
              <a:buNone/>
            </a:pPr>
            <a:endParaRPr lang="de-DE" dirty="0"/>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7</a:t>
            </a:fld>
            <a:endParaRPr lang="de-CH"/>
          </a:p>
        </p:txBody>
      </p:sp>
      <p:sp>
        <p:nvSpPr>
          <p:cNvPr id="23" name="Text Placeholder 4">
            <a:extLst>
              <a:ext uri="{FF2B5EF4-FFF2-40B4-BE49-F238E27FC236}">
                <a16:creationId xmlns:a16="http://schemas.microsoft.com/office/drawing/2014/main" id="{5F95D845-8F65-82AD-0313-E379C53DAE7A}"/>
              </a:ext>
            </a:extLst>
          </p:cNvPr>
          <p:cNvSpPr>
            <a:spLocks noGrp="1"/>
          </p:cNvSpPr>
          <p:nvPr>
            <p:ph type="body" sz="quarter" idx="13"/>
          </p:nvPr>
        </p:nvSpPr>
        <p:spPr>
          <a:xfrm>
            <a:off x="479328" y="733377"/>
            <a:ext cx="11233248" cy="352764"/>
          </a:xfrm>
        </p:spPr>
        <p:txBody>
          <a:bodyPr/>
          <a:lstStyle/>
          <a:p>
            <a:endParaRPr lang="en-US"/>
          </a:p>
        </p:txBody>
      </p:sp>
    </p:spTree>
    <p:extLst>
      <p:ext uri="{BB962C8B-B14F-4D97-AF65-F5344CB8AC3E}">
        <p14:creationId xmlns:p14="http://schemas.microsoft.com/office/powerpoint/2010/main" val="2387394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9377" y="365126"/>
            <a:ext cx="11233248" cy="315911"/>
          </a:xfrm>
        </p:spPr>
        <p:txBody>
          <a:bodyPr anchor="t">
            <a:noAutofit/>
          </a:bodyPr>
          <a:lstStyle/>
          <a:p>
            <a:pPr>
              <a:lnSpc>
                <a:spcPct val="90000"/>
              </a:lnSpc>
            </a:pPr>
            <a:r>
              <a:rPr lang="fr-CH"/>
              <a:t>Freiner correctement</a:t>
            </a:r>
            <a:endParaRPr lang="de-CH" dirty="0"/>
          </a:p>
        </p:txBody>
      </p:sp>
      <p:sp>
        <p:nvSpPr>
          <p:cNvPr id="3" name="Inhaltsplatzhalter 2"/>
          <p:cNvSpPr>
            <a:spLocks noGrp="1"/>
          </p:cNvSpPr>
          <p:nvPr>
            <p:ph idx="1"/>
          </p:nvPr>
        </p:nvSpPr>
        <p:spPr>
          <a:xfrm>
            <a:off x="479376" y="1484784"/>
            <a:ext cx="11233200" cy="4692179"/>
          </a:xfrm>
        </p:spPr>
        <p:txBody>
          <a:bodyPr>
            <a:normAutofit/>
          </a:bodyPr>
          <a:lstStyle/>
          <a:p>
            <a:pPr marL="0" lvl="1" indent="0">
              <a:spcBef>
                <a:spcPts val="1200"/>
              </a:spcBef>
              <a:spcAft>
                <a:spcPts val="0"/>
              </a:spcAft>
              <a:buNone/>
              <a:tabLst>
                <a:tab pos="270510" algn="l"/>
              </a:tabLst>
            </a:pPr>
            <a:r>
              <a:rPr lang="fr-CH"/>
              <a:t>Si l’on ne freine pas correctement, on perd de précieux mètres qui peuvent sauver la vie. </a:t>
            </a:r>
          </a:p>
          <a:p>
            <a:pPr lvl="1">
              <a:spcBef>
                <a:spcPts val="1200"/>
              </a:spcBef>
              <a:spcAft>
                <a:spcPts val="0"/>
              </a:spcAft>
              <a:tabLst>
                <a:tab pos="270510" algn="l"/>
              </a:tabLst>
            </a:pPr>
            <a:r>
              <a:rPr lang="fr-CH" sz="2500">
                <a:sym typeface="Symbol"/>
              </a:rPr>
              <a:t>Entraînez-vous à freiner jusqu’à ce que cela devienne un reflexe.</a:t>
            </a:r>
          </a:p>
          <a:p>
            <a:pPr lvl="1">
              <a:spcBef>
                <a:spcPts val="1200"/>
              </a:spcBef>
              <a:spcAft>
                <a:spcPts val="0"/>
              </a:spcAft>
              <a:tabLst>
                <a:tab pos="270510" algn="l"/>
              </a:tabLst>
            </a:pPr>
            <a:r>
              <a:rPr lang="fr-CH" sz="2500">
                <a:sym typeface="Symbol"/>
              </a:rPr>
              <a:t>Faites-le même si vous êtes une motarde ou un motard expérimenté·e.</a:t>
            </a:r>
            <a:endParaRPr lang="de-CH" sz="2500" dirty="0"/>
          </a:p>
          <a:p>
            <a:pPr lvl="1">
              <a:spcBef>
                <a:spcPts val="1200"/>
              </a:spcBef>
              <a:spcAft>
                <a:spcPts val="0"/>
              </a:spcAft>
              <a:tabLst>
                <a:tab pos="270510" algn="l"/>
              </a:tabLst>
            </a:pPr>
            <a:endParaRPr lang="de-CH" sz="2500" dirty="0"/>
          </a:p>
          <a:p>
            <a:pPr lvl="1">
              <a:spcBef>
                <a:spcPts val="1200"/>
              </a:spcBef>
              <a:spcAft>
                <a:spcPts val="0"/>
              </a:spcAft>
              <a:tabLst>
                <a:tab pos="270510" algn="l"/>
              </a:tabLst>
            </a:pPr>
            <a:endParaRPr lang="de-CH" dirty="0"/>
          </a:p>
          <a:p>
            <a:pPr lvl="1">
              <a:spcBef>
                <a:spcPts val="1200"/>
              </a:spcBef>
              <a:spcAft>
                <a:spcPts val="0"/>
              </a:spcAft>
              <a:tabLst>
                <a:tab pos="270510" algn="l"/>
              </a:tabLst>
            </a:pPr>
            <a:endParaRPr lang="de-CH" dirty="0"/>
          </a:p>
          <a:p>
            <a:pPr marL="0" lvl="1" indent="0">
              <a:buNone/>
            </a:pPr>
            <a:endParaRPr lang="de-DE" dirty="0"/>
          </a:p>
          <a:p>
            <a:pPr marL="0" lvl="1" indent="0">
              <a:buNone/>
            </a:pPr>
            <a:endParaRPr lang="de-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a:xfrm>
            <a:off x="507952" y="6482481"/>
            <a:ext cx="817307" cy="162000"/>
          </a:xfrm>
        </p:spPr>
        <p:txBody>
          <a:bodyPr anchor="t">
            <a:normAutofit/>
          </a:bodyPr>
          <a:lstStyle/>
          <a:p>
            <a:pPr>
              <a:spcAft>
                <a:spcPts val="600"/>
              </a:spcAft>
            </a:pPr>
            <a:fld id="{442AD375-037F-43D0-B059-5172DA06796A}" type="slidenum">
              <a:rPr lang="de-CH" smtClean="0"/>
              <a:pPr>
                <a:spcAft>
                  <a:spcPts val="600"/>
                </a:spcAft>
              </a:pPr>
              <a:t>8</a:t>
            </a:fld>
            <a:endParaRPr lang="de-CH"/>
          </a:p>
        </p:txBody>
      </p:sp>
      <p:sp>
        <p:nvSpPr>
          <p:cNvPr id="23" name="Text Placeholder 4">
            <a:extLst>
              <a:ext uri="{FF2B5EF4-FFF2-40B4-BE49-F238E27FC236}">
                <a16:creationId xmlns:a16="http://schemas.microsoft.com/office/drawing/2014/main" id="{5F95D845-8F65-82AD-0313-E379C53DAE7A}"/>
              </a:ext>
            </a:extLst>
          </p:cNvPr>
          <p:cNvSpPr>
            <a:spLocks noGrp="1"/>
          </p:cNvSpPr>
          <p:nvPr>
            <p:ph type="body" sz="quarter" idx="13"/>
          </p:nvPr>
        </p:nvSpPr>
        <p:spPr>
          <a:xfrm>
            <a:off x="479328" y="733377"/>
            <a:ext cx="11233248" cy="352764"/>
          </a:xfrm>
        </p:spPr>
        <p:txBody>
          <a:bodyPr/>
          <a:lstStyle/>
          <a:p>
            <a:endParaRPr lang="en-US"/>
          </a:p>
        </p:txBody>
      </p:sp>
    </p:spTree>
    <p:extLst>
      <p:ext uri="{BB962C8B-B14F-4D97-AF65-F5344CB8AC3E}">
        <p14:creationId xmlns:p14="http://schemas.microsoft.com/office/powerpoint/2010/main" val="1519647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platzhalter 11">
            <a:extLst>
              <a:ext uri="{FF2B5EF4-FFF2-40B4-BE49-F238E27FC236}">
                <a16:creationId xmlns:a16="http://schemas.microsoft.com/office/drawing/2014/main" id="{238F29A6-8A67-ED8C-802B-9386B9BCD634}"/>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 r="4"/>
          <a:stretch/>
        </p:blipFill>
        <p:spPr>
          <a:xfrm>
            <a:off x="479550" y="1268414"/>
            <a:ext cx="3816250" cy="4968875"/>
          </a:xfrm>
        </p:spPr>
      </p:pic>
      <p:sp>
        <p:nvSpPr>
          <p:cNvPr id="4" name="Titel 3">
            <a:extLst>
              <a:ext uri="{FF2B5EF4-FFF2-40B4-BE49-F238E27FC236}">
                <a16:creationId xmlns:a16="http://schemas.microsoft.com/office/drawing/2014/main" id="{0A97275E-5B6E-BF2C-B33B-43208FD0E9A1}"/>
              </a:ext>
            </a:extLst>
          </p:cNvPr>
          <p:cNvSpPr>
            <a:spLocks noGrp="1"/>
          </p:cNvSpPr>
          <p:nvPr>
            <p:ph type="title"/>
          </p:nvPr>
        </p:nvSpPr>
        <p:spPr/>
        <p:txBody>
          <a:bodyPr/>
          <a:lstStyle/>
          <a:p>
            <a:r>
              <a:rPr lang="fr-CH" dirty="0"/>
              <a:t>Plus de conseils sur la prévention des accidents</a:t>
            </a:r>
            <a:endParaRPr lang="de-CH" dirty="0"/>
          </a:p>
        </p:txBody>
      </p:sp>
      <p:sp>
        <p:nvSpPr>
          <p:cNvPr id="5" name="Foliennummernplatzhalter 4">
            <a:extLst>
              <a:ext uri="{FF2B5EF4-FFF2-40B4-BE49-F238E27FC236}">
                <a16:creationId xmlns:a16="http://schemas.microsoft.com/office/drawing/2014/main" id="{973BE675-9104-7220-23E6-CBAA1FA40A6E}"/>
              </a:ext>
            </a:extLst>
          </p:cNvPr>
          <p:cNvSpPr>
            <a:spLocks noGrp="1"/>
          </p:cNvSpPr>
          <p:nvPr>
            <p:ph type="sldNum" sz="quarter" idx="12"/>
          </p:nvPr>
        </p:nvSpPr>
        <p:spPr/>
        <p:txBody>
          <a:bodyPr/>
          <a:lstStyle/>
          <a:p>
            <a:fld id="{442AD375-037F-43D0-B059-5172DA06796A}" type="slidenum">
              <a:rPr lang="de-CH" smtClean="0"/>
              <a:pPr/>
              <a:t>9</a:t>
            </a:fld>
            <a:endParaRPr lang="de-CH"/>
          </a:p>
        </p:txBody>
      </p:sp>
      <p:sp>
        <p:nvSpPr>
          <p:cNvPr id="28" name="Oval 27">
            <a:extLst>
              <a:ext uri="{FF2B5EF4-FFF2-40B4-BE49-F238E27FC236}">
                <a16:creationId xmlns:a16="http://schemas.microsoft.com/office/drawing/2014/main" id="{EB2284AA-FA4B-51D4-3572-55705E83A0C0}"/>
              </a:ext>
            </a:extLst>
          </p:cNvPr>
          <p:cNvSpPr/>
          <p:nvPr/>
        </p:nvSpPr>
        <p:spPr>
          <a:xfrm rot="438302">
            <a:off x="9602632" y="485527"/>
            <a:ext cx="2022952" cy="20229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6">
            <a:extLst>
              <a:ext uri="{FF2B5EF4-FFF2-40B4-BE49-F238E27FC236}">
                <a16:creationId xmlns:a16="http://schemas.microsoft.com/office/drawing/2014/main" id="{CBC904B5-3ECF-9790-FBEB-4C8F1566B29F}"/>
              </a:ext>
            </a:extLst>
          </p:cNvPr>
          <p:cNvSpPr txBox="1"/>
          <p:nvPr/>
        </p:nvSpPr>
        <p:spPr>
          <a:xfrm rot="438302">
            <a:off x="9554125" y="1041714"/>
            <a:ext cx="2147746" cy="80021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dirty="0">
                <a:solidFill>
                  <a:schemeClr val="bg1"/>
                </a:solidFill>
                <a:latin typeface="+mj-lt"/>
              </a:rPr>
              <a:t>commander </a:t>
            </a:r>
          </a:p>
          <a:p>
            <a:pPr algn="ctr"/>
            <a:r>
              <a:rPr lang="en-US" dirty="0" err="1">
                <a:solidFill>
                  <a:schemeClr val="bg1"/>
                </a:solidFill>
                <a:latin typeface="+mj-lt"/>
              </a:rPr>
              <a:t>gratuitement</a:t>
            </a:r>
            <a:r>
              <a:rPr lang="en-US" dirty="0">
                <a:solidFill>
                  <a:schemeClr val="bg1"/>
                </a:solidFill>
                <a:latin typeface="+mj-lt"/>
              </a:rPr>
              <a:t>:</a:t>
            </a:r>
            <a:br>
              <a:rPr lang="en-US" sz="1600" dirty="0">
                <a:solidFill>
                  <a:schemeClr val="bg1"/>
                </a:solidFill>
                <a:latin typeface="+mj-lt"/>
              </a:rPr>
            </a:br>
            <a:r>
              <a:rPr lang="en-US" sz="1600" dirty="0">
                <a:solidFill>
                  <a:schemeClr val="bg1"/>
                </a:solidFill>
                <a:latin typeface="+mj-lt"/>
              </a:rPr>
              <a:t>bpa.ch/commander</a:t>
            </a:r>
          </a:p>
        </p:txBody>
      </p:sp>
      <p:pic>
        <p:nvPicPr>
          <p:cNvPr id="2" name="Grafik 1">
            <a:extLst>
              <a:ext uri="{FF2B5EF4-FFF2-40B4-BE49-F238E27FC236}">
                <a16:creationId xmlns:a16="http://schemas.microsoft.com/office/drawing/2014/main" id="{E712C623-CC08-FDE4-E0D7-9476F67A9401}"/>
              </a:ext>
            </a:extLst>
          </p:cNvPr>
          <p:cNvPicPr>
            <a:picLocks noChangeAspect="1"/>
          </p:cNvPicPr>
          <p:nvPr/>
        </p:nvPicPr>
        <p:blipFill>
          <a:blip r:embed="rId3"/>
          <a:srcRect b="2573"/>
          <a:stretch/>
        </p:blipFill>
        <p:spPr>
          <a:xfrm>
            <a:off x="1101570" y="1934084"/>
            <a:ext cx="2546158" cy="3456384"/>
          </a:xfrm>
          <a:prstGeom prst="rect">
            <a:avLst/>
          </a:prstGeom>
        </p:spPr>
      </p:pic>
    </p:spTree>
    <p:extLst>
      <p:ext uri="{BB962C8B-B14F-4D97-AF65-F5344CB8AC3E}">
        <p14:creationId xmlns:p14="http://schemas.microsoft.com/office/powerpoint/2010/main" val="3625639652"/>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sentation BFU V10.potx [Schreibgeschützt]" id="{858869C4-F783-4187-83E5-FBFF78AB496C}" vid="{5C5B991B-6AE9-4825-8DD1-D8E43C30DD04}"/>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16" ma:contentTypeDescription="Ein neues Dokument erstellen." ma:contentTypeScope="" ma:versionID="c251e2e4e47129b9cd779dcd725bd9f5">
  <xsd:schema xmlns:xsd="http://www.w3.org/2001/XMLSchema" xmlns:xs="http://www.w3.org/2001/XMLSchema" xmlns:p="http://schemas.microsoft.com/office/2006/metadata/properties" xmlns:ns2="bb4941f2-48be-4bb0-a3d9-a0ff0057a962" xmlns:ns3="28b27246-006c-4c52-ba09-a14edd98252a" targetNamespace="http://schemas.microsoft.com/office/2006/metadata/properties" ma:root="true" ma:fieldsID="bcf46748aa4743395234b49816d84c76" ns2:_="" ns3:_="">
    <xsd:import namespace="bb4941f2-48be-4bb0-a3d9-a0ff0057a962"/>
    <xsd:import namespace="28b27246-006c-4c52-ba09-a14edd982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12924a-b9be-4e7e-81f0-735c63fe5eb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b27246-006c-4c52-ba09-a14edd98252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ab943245-af3c-4a75-8039-002b343b1f10}" ma:internalName="TaxCatchAll" ma:showField="CatchAllData" ma:web="28b27246-006c-4c52-ba09-a14edd9825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4941f2-48be-4bb0-a3d9-a0ff0057a962">
      <Terms xmlns="http://schemas.microsoft.com/office/infopath/2007/PartnerControls"/>
    </lcf76f155ced4ddcb4097134ff3c332f>
    <TaxCatchAll xmlns="28b27246-006c-4c52-ba09-a14edd98252a" xsi:nil="true"/>
  </documentManagement>
</p:properties>
</file>

<file path=customXml/itemProps1.xml><?xml version="1.0" encoding="utf-8"?>
<ds:datastoreItem xmlns:ds="http://schemas.openxmlformats.org/officeDocument/2006/customXml" ds:itemID="{07274909-FA08-4DCD-9889-BC6F17FF8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28b27246-006c-4c52-ba09-a14edd9825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4AC93F-BFCB-4F25-8A64-FB1181F28E03}">
  <ds:schemaRefs>
    <ds:schemaRef ds:uri="http://schemas.microsoft.com/sharepoint/v3/contenttype/forms"/>
  </ds:schemaRefs>
</ds:datastoreItem>
</file>

<file path=customXml/itemProps3.xml><?xml version="1.0" encoding="utf-8"?>
<ds:datastoreItem xmlns:ds="http://schemas.openxmlformats.org/officeDocument/2006/customXml" ds:itemID="{04963958-12C6-40F8-9D24-81707E075516}">
  <ds:schemaRefs>
    <ds:schemaRef ds:uri="http://schemas.microsoft.com/office/2006/metadata/properties"/>
    <ds:schemaRef ds:uri="http://schemas.openxmlformats.org/package/2006/metadata/core-properties"/>
    <ds:schemaRef ds:uri="http://purl.org/dc/elements/1.1/"/>
    <ds:schemaRef ds:uri="http://purl.org/dc/terms/"/>
    <ds:schemaRef ds:uri="http://www.w3.org/XML/1998/namespace"/>
    <ds:schemaRef ds:uri="http://purl.org/dc/dcmitype/"/>
    <ds:schemaRef ds:uri="http://schemas.microsoft.com/office/2006/documentManagement/types"/>
    <ds:schemaRef ds:uri="http://schemas.microsoft.com/office/infopath/2007/PartnerControls"/>
    <ds:schemaRef ds:uri="28b27246-006c-4c52-ba09-a14edd98252a"/>
    <ds:schemaRef ds:uri="bb4941f2-48be-4bb0-a3d9-a0ff0057a962"/>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508</Words>
  <Application>Microsoft Office PowerPoint</Application>
  <PresentationFormat>Breitbild</PresentationFormat>
  <Paragraphs>72</Paragraphs>
  <Slides>9</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9</vt:i4>
      </vt:variant>
    </vt:vector>
  </HeadingPairs>
  <TitlesOfParts>
    <vt:vector size="17" baseType="lpstr">
      <vt:lpstr>Arial</vt:lpstr>
      <vt:lpstr>BFU Suisse</vt:lpstr>
      <vt:lpstr>BFU Suisse </vt:lpstr>
      <vt:lpstr>BFU Suisse Medium</vt:lpstr>
      <vt:lpstr>BFU Suisse Regular</vt:lpstr>
      <vt:lpstr>Suisse Int'l</vt:lpstr>
      <vt:lpstr>Symbol</vt:lpstr>
      <vt:lpstr>Design bfu</vt:lpstr>
      <vt:lpstr> Le contact visuel? Diablement efficace.</vt:lpstr>
      <vt:lpstr>PowerPoint-Präsentation</vt:lpstr>
      <vt:lpstr>La sécurité, un critère important dès l’achat</vt:lpstr>
      <vt:lpstr>Commencer la saison en toute sécurité</vt:lpstr>
      <vt:lpstr>L’équipement adapté est crucial pour la sécurité</vt:lpstr>
      <vt:lpstr>Toujours s’attendre à passer inaperçu‧e</vt:lpstr>
      <vt:lpstr>Bien négocier les virages</vt:lpstr>
      <vt:lpstr>Freiner correctement</vt:lpstr>
      <vt:lpstr>Plus de conseils sur la prévention des accidents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Baeriswyl Michelle</dc:creator>
  <cp:lastModifiedBy>Baeriswyl Michelle</cp:lastModifiedBy>
  <cp:revision>40</cp:revision>
  <cp:lastPrinted>2020-02-05T11:31:12Z</cp:lastPrinted>
  <dcterms:created xsi:type="dcterms:W3CDTF">2019-07-18T09:51:56Z</dcterms:created>
  <dcterms:modified xsi:type="dcterms:W3CDTF">2025-03-04T06:36:18Z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y fmtid="{D5CDD505-2E9C-101B-9397-08002B2CF9AE}" pid="3" name="MediaServiceImageTags">
    <vt:lpwstr/>
  </property>
</Properties>
</file>