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  <p:sldMasterId id="2147483698" r:id="rId5"/>
  </p:sldMasterIdLst>
  <p:notesMasterIdLst>
    <p:notesMasterId r:id="rId17"/>
  </p:notesMasterIdLst>
  <p:handoutMasterIdLst>
    <p:handoutMasterId r:id="rId18"/>
  </p:handoutMasterIdLst>
  <p:sldIdLst>
    <p:sldId id="309" r:id="rId6"/>
    <p:sldId id="285" r:id="rId7"/>
    <p:sldId id="308" r:id="rId8"/>
    <p:sldId id="300" r:id="rId9"/>
    <p:sldId id="296" r:id="rId10"/>
    <p:sldId id="297" r:id="rId11"/>
    <p:sldId id="290" r:id="rId12"/>
    <p:sldId id="293" r:id="rId13"/>
    <p:sldId id="294" r:id="rId14"/>
    <p:sldId id="292" r:id="rId15"/>
    <p:sldId id="295" r:id="rId16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C2E62F-7C70-4E23-966A-DF3BA1710C72}" v="2" dt="2024-08-20T06:56:21.528"/>
  </p1510:revLst>
</p1510:revInfo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56" autoAdjust="0"/>
    <p:restoredTop sz="86722" autoAdjust="0"/>
  </p:normalViewPr>
  <p:slideViewPr>
    <p:cSldViewPr snapToGrid="0">
      <p:cViewPr varScale="1">
        <p:scale>
          <a:sx n="102" d="100"/>
          <a:sy n="102" d="100"/>
        </p:scale>
        <p:origin x="261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eriswyl Michelle" userId="7dbe6026-e9b7-4e33-982d-84db899c07af" providerId="ADAL" clId="{735081A2-D510-46DC-BB7B-3FDADD6F80E3}"/>
    <pc:docChg chg="undo custSel modSld">
      <pc:chgData name="Baeriswyl Michelle" userId="7dbe6026-e9b7-4e33-982d-84db899c07af" providerId="ADAL" clId="{735081A2-D510-46DC-BB7B-3FDADD6F80E3}" dt="2022-08-25T04:35:51.247" v="8" actId="255"/>
      <pc:docMkLst>
        <pc:docMk/>
      </pc:docMkLst>
      <pc:sldChg chg="modSp mod">
        <pc:chgData name="Baeriswyl Michelle" userId="7dbe6026-e9b7-4e33-982d-84db899c07af" providerId="ADAL" clId="{735081A2-D510-46DC-BB7B-3FDADD6F80E3}" dt="2022-08-25T04:35:51.247" v="8" actId="255"/>
        <pc:sldMkLst>
          <pc:docMk/>
          <pc:sldMk cId="1690304839" sldId="285"/>
        </pc:sldMkLst>
        <pc:spChg chg="mod">
          <ac:chgData name="Baeriswyl Michelle" userId="7dbe6026-e9b7-4e33-982d-84db899c07af" providerId="ADAL" clId="{735081A2-D510-46DC-BB7B-3FDADD6F80E3}" dt="2022-08-25T04:35:51.247" v="8" actId="255"/>
          <ac:spMkLst>
            <pc:docMk/>
            <pc:sldMk cId="1690304839" sldId="285"/>
            <ac:spMk id="3" creationId="{00000000-0000-0000-0000-000000000000}"/>
          </ac:spMkLst>
        </pc:spChg>
      </pc:sldChg>
      <pc:sldChg chg="modSp mod">
        <pc:chgData name="Baeriswyl Michelle" userId="7dbe6026-e9b7-4e33-982d-84db899c07af" providerId="ADAL" clId="{735081A2-D510-46DC-BB7B-3FDADD6F80E3}" dt="2022-08-25T04:33:10.132" v="7" actId="20577"/>
        <pc:sldMkLst>
          <pc:docMk/>
          <pc:sldMk cId="3252275337" sldId="308"/>
        </pc:sldMkLst>
        <pc:spChg chg="mod">
          <ac:chgData name="Baeriswyl Michelle" userId="7dbe6026-e9b7-4e33-982d-84db899c07af" providerId="ADAL" clId="{735081A2-D510-46DC-BB7B-3FDADD6F80E3}" dt="2022-08-25T04:33:10.132" v="7" actId="20577"/>
          <ac:spMkLst>
            <pc:docMk/>
            <pc:sldMk cId="3252275337" sldId="308"/>
            <ac:spMk id="5" creationId="{00000000-0000-0000-0000-000000000000}"/>
          </ac:spMkLst>
        </pc:spChg>
        <pc:spChg chg="mod">
          <ac:chgData name="Baeriswyl Michelle" userId="7dbe6026-e9b7-4e33-982d-84db899c07af" providerId="ADAL" clId="{735081A2-D510-46DC-BB7B-3FDADD6F80E3}" dt="2022-08-25T04:33:08.472" v="6" actId="20577"/>
          <ac:spMkLst>
            <pc:docMk/>
            <pc:sldMk cId="3252275337" sldId="308"/>
            <ac:spMk id="8" creationId="{00000000-0000-0000-0000-000000000000}"/>
          </ac:spMkLst>
        </pc:spChg>
        <pc:graphicFrameChg chg="mod modGraphic">
          <ac:chgData name="Baeriswyl Michelle" userId="7dbe6026-e9b7-4e33-982d-84db899c07af" providerId="ADAL" clId="{735081A2-D510-46DC-BB7B-3FDADD6F80E3}" dt="2022-08-25T04:32:57.494" v="5"/>
          <ac:graphicFrameMkLst>
            <pc:docMk/>
            <pc:sldMk cId="3252275337" sldId="308"/>
            <ac:graphicFrameMk id="7" creationId="{FE27748C-3C81-4C9B-9914-9241B67747EA}"/>
          </ac:graphicFrameMkLst>
        </pc:graphicFrameChg>
      </pc:sldChg>
    </pc:docChg>
  </pc:docChgLst>
  <pc:docChgLst>
    <pc:chgData name="Baeriswyl Michelle" userId="7dbe6026-e9b7-4e33-982d-84db899c07af" providerId="ADAL" clId="{9FC2E62F-7C70-4E23-966A-DF3BA1710C72}"/>
    <pc:docChg chg="undo custSel modSld">
      <pc:chgData name="Baeriswyl Michelle" userId="7dbe6026-e9b7-4e33-982d-84db899c07af" providerId="ADAL" clId="{9FC2E62F-7C70-4E23-966A-DF3BA1710C72}" dt="2024-08-20T06:57:02.612" v="65" actId="790"/>
      <pc:docMkLst>
        <pc:docMk/>
      </pc:docMkLst>
      <pc:sldChg chg="modSp mod">
        <pc:chgData name="Baeriswyl Michelle" userId="7dbe6026-e9b7-4e33-982d-84db899c07af" providerId="ADAL" clId="{9FC2E62F-7C70-4E23-966A-DF3BA1710C72}" dt="2024-08-19T10:12:46.859" v="9" actId="20577"/>
        <pc:sldMkLst>
          <pc:docMk/>
          <pc:sldMk cId="1690304839" sldId="285"/>
        </pc:sldMkLst>
        <pc:spChg chg="mod">
          <ac:chgData name="Baeriswyl Michelle" userId="7dbe6026-e9b7-4e33-982d-84db899c07af" providerId="ADAL" clId="{9FC2E62F-7C70-4E23-966A-DF3BA1710C72}" dt="2024-08-19T10:12:29.056" v="0" actId="20577"/>
          <ac:spMkLst>
            <pc:docMk/>
            <pc:sldMk cId="1690304839" sldId="285"/>
            <ac:spMk id="2" creationId="{00000000-0000-0000-0000-000000000000}"/>
          </ac:spMkLst>
        </pc:spChg>
        <pc:spChg chg="mod">
          <ac:chgData name="Baeriswyl Michelle" userId="7dbe6026-e9b7-4e33-982d-84db899c07af" providerId="ADAL" clId="{9FC2E62F-7C70-4E23-966A-DF3BA1710C72}" dt="2024-08-19T10:12:46.859" v="9" actId="20577"/>
          <ac:spMkLst>
            <pc:docMk/>
            <pc:sldMk cId="1690304839" sldId="285"/>
            <ac:spMk id="3" creationId="{00000000-0000-0000-0000-000000000000}"/>
          </ac:spMkLst>
        </pc:spChg>
      </pc:sldChg>
      <pc:sldChg chg="modSp mod">
        <pc:chgData name="Baeriswyl Michelle" userId="7dbe6026-e9b7-4e33-982d-84db899c07af" providerId="ADAL" clId="{9FC2E62F-7C70-4E23-966A-DF3BA1710C72}" dt="2024-08-20T06:57:02.612" v="65" actId="790"/>
        <pc:sldMkLst>
          <pc:docMk/>
          <pc:sldMk cId="3252275337" sldId="308"/>
        </pc:sldMkLst>
        <pc:spChg chg="mod">
          <ac:chgData name="Baeriswyl Michelle" userId="7dbe6026-e9b7-4e33-982d-84db899c07af" providerId="ADAL" clId="{9FC2E62F-7C70-4E23-966A-DF3BA1710C72}" dt="2024-08-19T10:12:52.620" v="10" actId="20577"/>
          <ac:spMkLst>
            <pc:docMk/>
            <pc:sldMk cId="3252275337" sldId="308"/>
            <ac:spMk id="5" creationId="{00000000-0000-0000-0000-000000000000}"/>
          </ac:spMkLst>
        </pc:spChg>
        <pc:spChg chg="mod">
          <ac:chgData name="Baeriswyl Michelle" userId="7dbe6026-e9b7-4e33-982d-84db899c07af" providerId="ADAL" clId="{9FC2E62F-7C70-4E23-966A-DF3BA1710C72}" dt="2024-08-19T10:14:01.388" v="39" actId="20577"/>
          <ac:spMkLst>
            <pc:docMk/>
            <pc:sldMk cId="3252275337" sldId="308"/>
            <ac:spMk id="8" creationId="{00000000-0000-0000-0000-000000000000}"/>
          </ac:spMkLst>
        </pc:spChg>
        <pc:graphicFrameChg chg="mod modGraphic">
          <ac:chgData name="Baeriswyl Michelle" userId="7dbe6026-e9b7-4e33-982d-84db899c07af" providerId="ADAL" clId="{9FC2E62F-7C70-4E23-966A-DF3BA1710C72}" dt="2024-08-20T06:57:02.612" v="65" actId="790"/>
          <ac:graphicFrameMkLst>
            <pc:docMk/>
            <pc:sldMk cId="3252275337" sldId="308"/>
            <ac:graphicFrameMk id="7" creationId="{FE27748C-3C81-4C9B-9914-9241B67747EA}"/>
          </ac:graphicFrameMkLst>
        </pc:graphicFrameChg>
      </pc:sldChg>
    </pc:docChg>
  </pc:docChgLst>
  <pc:docChgLst>
    <pc:chgData name="Baeriswyl Michelle" userId="7dbe6026-e9b7-4e33-982d-84db899c07af" providerId="ADAL" clId="{78CE1D32-41A2-43E1-A57A-A94A5D9CA5D4}"/>
    <pc:docChg chg="addSld delSld modSld">
      <pc:chgData name="Baeriswyl Michelle" userId="7dbe6026-e9b7-4e33-982d-84db899c07af" providerId="ADAL" clId="{78CE1D32-41A2-43E1-A57A-A94A5D9CA5D4}" dt="2023-08-31T12:47:49.341" v="7" actId="47"/>
      <pc:docMkLst>
        <pc:docMk/>
      </pc:docMkLst>
      <pc:sldChg chg="modSp mod">
        <pc:chgData name="Baeriswyl Michelle" userId="7dbe6026-e9b7-4e33-982d-84db899c07af" providerId="ADAL" clId="{78CE1D32-41A2-43E1-A57A-A94A5D9CA5D4}" dt="2023-08-31T12:47:23.016" v="6"/>
        <pc:sldMkLst>
          <pc:docMk/>
          <pc:sldMk cId="3252275337" sldId="308"/>
        </pc:sldMkLst>
        <pc:spChg chg="mod">
          <ac:chgData name="Baeriswyl Michelle" userId="7dbe6026-e9b7-4e33-982d-84db899c07af" providerId="ADAL" clId="{78CE1D32-41A2-43E1-A57A-A94A5D9CA5D4}" dt="2023-08-31T12:46:43.286" v="1" actId="20577"/>
          <ac:spMkLst>
            <pc:docMk/>
            <pc:sldMk cId="3252275337" sldId="308"/>
            <ac:spMk id="5" creationId="{00000000-0000-0000-0000-000000000000}"/>
          </ac:spMkLst>
        </pc:spChg>
        <pc:spChg chg="mod">
          <ac:chgData name="Baeriswyl Michelle" userId="7dbe6026-e9b7-4e33-982d-84db899c07af" providerId="ADAL" clId="{78CE1D32-41A2-43E1-A57A-A94A5D9CA5D4}" dt="2023-08-31T12:47:05.376" v="4" actId="20577"/>
          <ac:spMkLst>
            <pc:docMk/>
            <pc:sldMk cId="3252275337" sldId="308"/>
            <ac:spMk id="8" creationId="{00000000-0000-0000-0000-000000000000}"/>
          </ac:spMkLst>
        </pc:spChg>
        <pc:graphicFrameChg chg="mod modGraphic">
          <ac:chgData name="Baeriswyl Michelle" userId="7dbe6026-e9b7-4e33-982d-84db899c07af" providerId="ADAL" clId="{78CE1D32-41A2-43E1-A57A-A94A5D9CA5D4}" dt="2023-08-31T12:47:23.016" v="6"/>
          <ac:graphicFrameMkLst>
            <pc:docMk/>
            <pc:sldMk cId="3252275337" sldId="308"/>
            <ac:graphicFrameMk id="7" creationId="{FE27748C-3C81-4C9B-9914-9241B67747EA}"/>
          </ac:graphicFrameMkLst>
        </pc:graphicFrameChg>
      </pc:sldChg>
      <pc:sldChg chg="add del">
        <pc:chgData name="Baeriswyl Michelle" userId="7dbe6026-e9b7-4e33-982d-84db899c07af" providerId="ADAL" clId="{78CE1D32-41A2-43E1-A57A-A94A5D9CA5D4}" dt="2023-08-31T12:47:49.341" v="7" actId="47"/>
        <pc:sldMkLst>
          <pc:docMk/>
          <pc:sldMk cId="2069590417" sldId="815"/>
        </pc:sldMkLst>
      </pc:sldChg>
    </pc:docChg>
  </pc:docChgLst>
  <pc:docChgLst>
    <pc:chgData name="Baeriswyl Michelle" userId="7dbe6026-e9b7-4e33-982d-84db899c07af" providerId="ADAL" clId="{D754DD4D-8CE4-4390-8763-EBDB39659154}"/>
    <pc:docChg chg="modSld">
      <pc:chgData name="Baeriswyl Michelle" userId="7dbe6026-e9b7-4e33-982d-84db899c07af" providerId="ADAL" clId="{D754DD4D-8CE4-4390-8763-EBDB39659154}" dt="2023-07-26T10:08:48.906" v="19" actId="20577"/>
      <pc:docMkLst>
        <pc:docMk/>
      </pc:docMkLst>
      <pc:sldChg chg="modSp mod">
        <pc:chgData name="Baeriswyl Michelle" userId="7dbe6026-e9b7-4e33-982d-84db899c07af" providerId="ADAL" clId="{D754DD4D-8CE4-4390-8763-EBDB39659154}" dt="2023-07-26T10:08:48.906" v="19" actId="20577"/>
        <pc:sldMkLst>
          <pc:docMk/>
          <pc:sldMk cId="1690304839" sldId="285"/>
        </pc:sldMkLst>
        <pc:spChg chg="mod">
          <ac:chgData name="Baeriswyl Michelle" userId="7dbe6026-e9b7-4e33-982d-84db899c07af" providerId="ADAL" clId="{D754DD4D-8CE4-4390-8763-EBDB39659154}" dt="2023-07-26T10:08:28.823" v="0" actId="20577"/>
          <ac:spMkLst>
            <pc:docMk/>
            <pc:sldMk cId="1690304839" sldId="285"/>
            <ac:spMk id="2" creationId="{00000000-0000-0000-0000-000000000000}"/>
          </ac:spMkLst>
        </pc:spChg>
        <pc:spChg chg="mod">
          <ac:chgData name="Baeriswyl Michelle" userId="7dbe6026-e9b7-4e33-982d-84db899c07af" providerId="ADAL" clId="{D754DD4D-8CE4-4390-8763-EBDB39659154}" dt="2023-07-26T10:08:48.906" v="19" actId="20577"/>
          <ac:spMkLst>
            <pc:docMk/>
            <pc:sldMk cId="1690304839" sldId="285"/>
            <ac:spMk id="3" creationId="{00000000-0000-0000-0000-000000000000}"/>
          </ac:spMkLst>
        </pc:spChg>
      </pc:sldChg>
    </pc:docChg>
  </pc:docChgLst>
  <pc:docChgLst>
    <pc:chgData name="Baeriswyl Michelle" userId="7dbe6026-e9b7-4e33-982d-84db899c07af" providerId="ADAL" clId="{C2358057-4B8E-453D-BC25-877CBA455095}"/>
    <pc:docChg chg="modSld">
      <pc:chgData name="Baeriswyl Michelle" userId="7dbe6026-e9b7-4e33-982d-84db899c07af" providerId="ADAL" clId="{C2358057-4B8E-453D-BC25-877CBA455095}" dt="2022-07-20T10:02:56.977" v="17"/>
      <pc:docMkLst>
        <pc:docMk/>
      </pc:docMkLst>
      <pc:sldChg chg="modSp mod">
        <pc:chgData name="Baeriswyl Michelle" userId="7dbe6026-e9b7-4e33-982d-84db899c07af" providerId="ADAL" clId="{C2358057-4B8E-453D-BC25-877CBA455095}" dt="2022-07-20T10:02:24.737" v="16" actId="20577"/>
        <pc:sldMkLst>
          <pc:docMk/>
          <pc:sldMk cId="1690304839" sldId="285"/>
        </pc:sldMkLst>
        <pc:spChg chg="mod">
          <ac:chgData name="Baeriswyl Michelle" userId="7dbe6026-e9b7-4e33-982d-84db899c07af" providerId="ADAL" clId="{C2358057-4B8E-453D-BC25-877CBA455095}" dt="2022-07-20T10:02:11.004" v="1" actId="20577"/>
          <ac:spMkLst>
            <pc:docMk/>
            <pc:sldMk cId="1690304839" sldId="285"/>
            <ac:spMk id="2" creationId="{00000000-0000-0000-0000-000000000000}"/>
          </ac:spMkLst>
        </pc:spChg>
        <pc:spChg chg="mod">
          <ac:chgData name="Baeriswyl Michelle" userId="7dbe6026-e9b7-4e33-982d-84db899c07af" providerId="ADAL" clId="{C2358057-4B8E-453D-BC25-877CBA455095}" dt="2022-07-20T10:02:24.737" v="16" actId="20577"/>
          <ac:spMkLst>
            <pc:docMk/>
            <pc:sldMk cId="1690304839" sldId="285"/>
            <ac:spMk id="3" creationId="{00000000-0000-0000-0000-000000000000}"/>
          </ac:spMkLst>
        </pc:spChg>
      </pc:sldChg>
      <pc:sldChg chg="modSp mod">
        <pc:chgData name="Baeriswyl Michelle" userId="7dbe6026-e9b7-4e33-982d-84db899c07af" providerId="ADAL" clId="{C2358057-4B8E-453D-BC25-877CBA455095}" dt="2022-07-20T10:02:56.977" v="17"/>
        <pc:sldMkLst>
          <pc:docMk/>
          <pc:sldMk cId="972732868" sldId="292"/>
        </pc:sldMkLst>
        <pc:spChg chg="mod">
          <ac:chgData name="Baeriswyl Michelle" userId="7dbe6026-e9b7-4e33-982d-84db899c07af" providerId="ADAL" clId="{C2358057-4B8E-453D-BC25-877CBA455095}" dt="2022-07-20T10:02:56.977" v="17"/>
          <ac:spMkLst>
            <pc:docMk/>
            <pc:sldMk cId="972732868" sldId="292"/>
            <ac:spMk id="3" creationId="{00000000-0000-0000-0000-000000000000}"/>
          </ac:spMkLst>
        </pc:spChg>
      </pc:sldChg>
    </pc:docChg>
  </pc:docChgLst>
  <pc:docChgLst>
    <pc:chgData name="Krämer Andrea" userId="06f2eb28-444d-4018-9c64-066024933901" providerId="ADAL" clId="{C083738E-C454-4E2A-93C4-76085B1B9B7F}"/>
    <pc:docChg chg="modSld">
      <pc:chgData name="Krämer Andrea" userId="06f2eb28-444d-4018-9c64-066024933901" providerId="ADAL" clId="{C083738E-C454-4E2A-93C4-76085B1B9B7F}" dt="2020-09-18T12:49:16.075" v="85" actId="20577"/>
      <pc:docMkLst>
        <pc:docMk/>
      </pc:docMkLst>
      <pc:sldChg chg="modSp mod">
        <pc:chgData name="Krämer Andrea" userId="06f2eb28-444d-4018-9c64-066024933901" providerId="ADAL" clId="{C083738E-C454-4E2A-93C4-76085B1B9B7F}" dt="2020-09-18T12:48:50.234" v="83" actId="20577"/>
        <pc:sldMkLst>
          <pc:docMk/>
          <pc:sldMk cId="1690304839" sldId="285"/>
        </pc:sldMkLst>
        <pc:spChg chg="mod">
          <ac:chgData name="Krämer Andrea" userId="06f2eb28-444d-4018-9c64-066024933901" providerId="ADAL" clId="{C083738E-C454-4E2A-93C4-76085B1B9B7F}" dt="2020-09-18T12:48:50.234" v="83" actId="20577"/>
          <ac:spMkLst>
            <pc:docMk/>
            <pc:sldMk cId="1690304839" sldId="285"/>
            <ac:spMk id="3" creationId="{00000000-0000-0000-0000-000000000000}"/>
          </ac:spMkLst>
        </pc:spChg>
      </pc:sldChg>
      <pc:sldChg chg="modSp mod">
        <pc:chgData name="Krämer Andrea" userId="06f2eb28-444d-4018-9c64-066024933901" providerId="ADAL" clId="{C083738E-C454-4E2A-93C4-76085B1B9B7F}" dt="2020-09-18T12:41:05.915" v="13" actId="20577"/>
        <pc:sldMkLst>
          <pc:docMk/>
          <pc:sldMk cId="2602276964" sldId="296"/>
        </pc:sldMkLst>
        <pc:spChg chg="mod">
          <ac:chgData name="Krämer Andrea" userId="06f2eb28-444d-4018-9c64-066024933901" providerId="ADAL" clId="{C083738E-C454-4E2A-93C4-76085B1B9B7F}" dt="2020-09-18T12:41:05.915" v="13" actId="20577"/>
          <ac:spMkLst>
            <pc:docMk/>
            <pc:sldMk cId="2602276964" sldId="296"/>
            <ac:spMk id="3" creationId="{B3534CFC-4BCD-4C8E-9B82-D4B11C11E85E}"/>
          </ac:spMkLst>
        </pc:spChg>
      </pc:sldChg>
      <pc:sldChg chg="modSp mod modNotesTx">
        <pc:chgData name="Krämer Andrea" userId="06f2eb28-444d-4018-9c64-066024933901" providerId="ADAL" clId="{C083738E-C454-4E2A-93C4-76085B1B9B7F}" dt="2020-09-18T12:42:42.700" v="79" actId="20577"/>
        <pc:sldMkLst>
          <pc:docMk/>
          <pc:sldMk cId="2498082647" sldId="297"/>
        </pc:sldMkLst>
        <pc:spChg chg="mod">
          <ac:chgData name="Krämer Andrea" userId="06f2eb28-444d-4018-9c64-066024933901" providerId="ADAL" clId="{C083738E-C454-4E2A-93C4-76085B1B9B7F}" dt="2020-09-18T12:42:42.700" v="79" actId="20577"/>
          <ac:spMkLst>
            <pc:docMk/>
            <pc:sldMk cId="2498082647" sldId="297"/>
            <ac:spMk id="3" creationId="{B3534CFC-4BCD-4C8E-9B82-D4B11C11E85E}"/>
          </ac:spMkLst>
        </pc:spChg>
      </pc:sldChg>
      <pc:sldChg chg="modSp mod">
        <pc:chgData name="Krämer Andrea" userId="06f2eb28-444d-4018-9c64-066024933901" providerId="ADAL" clId="{C083738E-C454-4E2A-93C4-76085B1B9B7F}" dt="2020-09-18T12:40:33.339" v="10" actId="20577"/>
        <pc:sldMkLst>
          <pc:docMk/>
          <pc:sldMk cId="978760601" sldId="300"/>
        </pc:sldMkLst>
        <pc:spChg chg="mod">
          <ac:chgData name="Krämer Andrea" userId="06f2eb28-444d-4018-9c64-066024933901" providerId="ADAL" clId="{C083738E-C454-4E2A-93C4-76085B1B9B7F}" dt="2020-09-18T12:40:33.339" v="10" actId="20577"/>
          <ac:spMkLst>
            <pc:docMk/>
            <pc:sldMk cId="978760601" sldId="300"/>
            <ac:spMk id="3" creationId="{00000000-0000-0000-0000-000000000000}"/>
          </ac:spMkLst>
        </pc:spChg>
      </pc:sldChg>
      <pc:sldChg chg="modSp mod">
        <pc:chgData name="Krämer Andrea" userId="06f2eb28-444d-4018-9c64-066024933901" providerId="ADAL" clId="{C083738E-C454-4E2A-93C4-76085B1B9B7F}" dt="2020-09-18T12:49:16.075" v="85" actId="20577"/>
        <pc:sldMkLst>
          <pc:docMk/>
          <pc:sldMk cId="3252275337" sldId="308"/>
        </pc:sldMkLst>
        <pc:spChg chg="mod">
          <ac:chgData name="Krämer Andrea" userId="06f2eb28-444d-4018-9c64-066024933901" providerId="ADAL" clId="{C083738E-C454-4E2A-93C4-76085B1B9B7F}" dt="2020-09-18T12:39:29.336" v="9" actId="20577"/>
          <ac:spMkLst>
            <pc:docMk/>
            <pc:sldMk cId="3252275337" sldId="308"/>
            <ac:spMk id="8" creationId="{00000000-0000-0000-0000-000000000000}"/>
          </ac:spMkLst>
        </pc:spChg>
        <pc:graphicFrameChg chg="modGraphic">
          <ac:chgData name="Krämer Andrea" userId="06f2eb28-444d-4018-9c64-066024933901" providerId="ADAL" clId="{C083738E-C454-4E2A-93C4-76085B1B9B7F}" dt="2020-09-18T12:49:16.075" v="85" actId="20577"/>
          <ac:graphicFrameMkLst>
            <pc:docMk/>
            <pc:sldMk cId="3252275337" sldId="308"/>
            <ac:graphicFrameMk id="7" creationId="{FE27748C-3C81-4C9B-9914-9241B67747EA}"/>
          </ac:graphicFrameMkLst>
        </pc:graphicFrameChg>
      </pc:sldChg>
    </pc:docChg>
  </pc:docChgLst>
  <pc:docChgLst>
    <pc:chgData name="Baeriswyl Michelle" userId="7dbe6026-e9b7-4e33-982d-84db899c07af" providerId="ADAL" clId="{A6BCA25D-C279-4A58-B484-CEB3FE94256D}"/>
    <pc:docChg chg="undo custSel delSld modSld">
      <pc:chgData name="Baeriswyl Michelle" userId="7dbe6026-e9b7-4e33-982d-84db899c07af" providerId="ADAL" clId="{A6BCA25D-C279-4A58-B484-CEB3FE94256D}" dt="2020-09-24T12:07:29.504" v="3" actId="47"/>
      <pc:docMkLst>
        <pc:docMk/>
      </pc:docMkLst>
      <pc:sldChg chg="modSp del mod">
        <pc:chgData name="Baeriswyl Michelle" userId="7dbe6026-e9b7-4e33-982d-84db899c07af" providerId="ADAL" clId="{A6BCA25D-C279-4A58-B484-CEB3FE94256D}" dt="2020-09-24T12:07:29.504" v="3" actId="47"/>
        <pc:sldMkLst>
          <pc:docMk/>
          <pc:sldMk cId="92098864" sldId="262"/>
        </pc:sldMkLst>
        <pc:spChg chg="mod">
          <ac:chgData name="Baeriswyl Michelle" userId="7dbe6026-e9b7-4e33-982d-84db899c07af" providerId="ADAL" clId="{A6BCA25D-C279-4A58-B484-CEB3FE94256D}" dt="2020-09-24T12:07:21.531" v="1" actId="21"/>
          <ac:spMkLst>
            <pc:docMk/>
            <pc:sldMk cId="92098864" sldId="262"/>
            <ac:spMk id="2" creationId="{7F16535B-A44E-4B7E-937F-2832689222D6}"/>
          </ac:spMkLst>
        </pc:spChg>
      </pc:sldChg>
      <pc:sldChg chg="modSp mod">
        <pc:chgData name="Baeriswyl Michelle" userId="7dbe6026-e9b7-4e33-982d-84db899c07af" providerId="ADAL" clId="{A6BCA25D-C279-4A58-B484-CEB3FE94256D}" dt="2020-09-24T12:07:26.571" v="2"/>
        <pc:sldMkLst>
          <pc:docMk/>
          <pc:sldMk cId="1547527128" sldId="309"/>
        </pc:sldMkLst>
        <pc:spChg chg="mod">
          <ac:chgData name="Baeriswyl Michelle" userId="7dbe6026-e9b7-4e33-982d-84db899c07af" providerId="ADAL" clId="{A6BCA25D-C279-4A58-B484-CEB3FE94256D}" dt="2020-09-24T12:07:26.571" v="2"/>
          <ac:spMkLst>
            <pc:docMk/>
            <pc:sldMk cId="1547527128" sldId="309"/>
            <ac:spMk id="2" creationId="{7F16535B-A44E-4B7E-937F-2832689222D6}"/>
          </ac:spMkLst>
        </pc:spChg>
      </pc:sldChg>
    </pc:docChg>
  </pc:docChgLst>
  <pc:docChgLst>
    <pc:chgData name="Baeriswyl Michelle" userId="7dbe6026-e9b7-4e33-982d-84db899c07af" providerId="ADAL" clId="{090D1586-87F0-4B23-8AB1-CC185D4E5061}"/>
    <pc:docChg chg="modSld">
      <pc:chgData name="Baeriswyl Michelle" userId="7dbe6026-e9b7-4e33-982d-84db899c07af" providerId="ADAL" clId="{090D1586-87F0-4B23-8AB1-CC185D4E5061}" dt="2023-09-21T08:27:48.772" v="21" actId="6549"/>
      <pc:docMkLst>
        <pc:docMk/>
      </pc:docMkLst>
      <pc:sldChg chg="modSp mod">
        <pc:chgData name="Baeriswyl Michelle" userId="7dbe6026-e9b7-4e33-982d-84db899c07af" providerId="ADAL" clId="{090D1586-87F0-4B23-8AB1-CC185D4E5061}" dt="2023-09-21T08:27:48.772" v="21" actId="6549"/>
        <pc:sldMkLst>
          <pc:docMk/>
          <pc:sldMk cId="3252275337" sldId="308"/>
        </pc:sldMkLst>
        <pc:graphicFrameChg chg="mod modGraphic">
          <ac:chgData name="Baeriswyl Michelle" userId="7dbe6026-e9b7-4e33-982d-84db899c07af" providerId="ADAL" clId="{090D1586-87F0-4B23-8AB1-CC185D4E5061}" dt="2023-09-21T08:27:48.772" v="21" actId="6549"/>
          <ac:graphicFrameMkLst>
            <pc:docMk/>
            <pc:sldMk cId="3252275337" sldId="308"/>
            <ac:graphicFrameMk id="7" creationId="{FE27748C-3C81-4C9B-9914-9241B67747EA}"/>
          </ac:graphicFrameMkLst>
        </pc:graphicFrameChg>
      </pc:sldChg>
    </pc:docChg>
  </pc:docChgLst>
  <pc:docChgLst>
    <pc:chgData name="Baeriswyl Michelle" userId="7dbe6026-e9b7-4e33-982d-84db899c07af" providerId="ADAL" clId="{71D3B86A-D4E7-4C95-8940-C65BE452BDD7}"/>
    <pc:docChg chg="undo custSel modSld">
      <pc:chgData name="Baeriswyl Michelle" userId="7dbe6026-e9b7-4e33-982d-84db899c07af" providerId="ADAL" clId="{71D3B86A-D4E7-4C95-8940-C65BE452BDD7}" dt="2021-08-19T04:56:54.594" v="42"/>
      <pc:docMkLst>
        <pc:docMk/>
      </pc:docMkLst>
      <pc:sldChg chg="modSp mod">
        <pc:chgData name="Baeriswyl Michelle" userId="7dbe6026-e9b7-4e33-982d-84db899c07af" providerId="ADAL" clId="{71D3B86A-D4E7-4C95-8940-C65BE452BDD7}" dt="2021-07-22T06:31:35.890" v="23" actId="20577"/>
        <pc:sldMkLst>
          <pc:docMk/>
          <pc:sldMk cId="1690304839" sldId="285"/>
        </pc:sldMkLst>
        <pc:spChg chg="mod">
          <ac:chgData name="Baeriswyl Michelle" userId="7dbe6026-e9b7-4e33-982d-84db899c07af" providerId="ADAL" clId="{71D3B86A-D4E7-4C95-8940-C65BE452BDD7}" dt="2021-07-22T06:29:25.775" v="3" actId="20577"/>
          <ac:spMkLst>
            <pc:docMk/>
            <pc:sldMk cId="1690304839" sldId="285"/>
            <ac:spMk id="2" creationId="{00000000-0000-0000-0000-000000000000}"/>
          </ac:spMkLst>
        </pc:spChg>
        <pc:spChg chg="mod">
          <ac:chgData name="Baeriswyl Michelle" userId="7dbe6026-e9b7-4e33-982d-84db899c07af" providerId="ADAL" clId="{71D3B86A-D4E7-4C95-8940-C65BE452BDD7}" dt="2021-07-22T06:31:35.890" v="23" actId="20577"/>
          <ac:spMkLst>
            <pc:docMk/>
            <pc:sldMk cId="1690304839" sldId="285"/>
            <ac:spMk id="3" creationId="{00000000-0000-0000-0000-000000000000}"/>
          </ac:spMkLst>
        </pc:spChg>
      </pc:sldChg>
      <pc:sldChg chg="modSp mod">
        <pc:chgData name="Baeriswyl Michelle" userId="7dbe6026-e9b7-4e33-982d-84db899c07af" providerId="ADAL" clId="{71D3B86A-D4E7-4C95-8940-C65BE452BDD7}" dt="2021-07-22T10:04:47.214" v="27" actId="948"/>
        <pc:sldMkLst>
          <pc:docMk/>
          <pc:sldMk cId="978760601" sldId="300"/>
        </pc:sldMkLst>
        <pc:spChg chg="mod">
          <ac:chgData name="Baeriswyl Michelle" userId="7dbe6026-e9b7-4e33-982d-84db899c07af" providerId="ADAL" clId="{71D3B86A-D4E7-4C95-8940-C65BE452BDD7}" dt="2021-07-22T10:04:47.214" v="27" actId="948"/>
          <ac:spMkLst>
            <pc:docMk/>
            <pc:sldMk cId="978760601" sldId="300"/>
            <ac:spMk id="3" creationId="{00000000-0000-0000-0000-000000000000}"/>
          </ac:spMkLst>
        </pc:spChg>
      </pc:sldChg>
      <pc:sldChg chg="modSp mod">
        <pc:chgData name="Baeriswyl Michelle" userId="7dbe6026-e9b7-4e33-982d-84db899c07af" providerId="ADAL" clId="{71D3B86A-D4E7-4C95-8940-C65BE452BDD7}" dt="2021-08-19T04:56:54.594" v="42"/>
        <pc:sldMkLst>
          <pc:docMk/>
          <pc:sldMk cId="3252275337" sldId="308"/>
        </pc:sldMkLst>
        <pc:spChg chg="mod">
          <ac:chgData name="Baeriswyl Michelle" userId="7dbe6026-e9b7-4e33-982d-84db899c07af" providerId="ADAL" clId="{71D3B86A-D4E7-4C95-8940-C65BE452BDD7}" dt="2021-08-19T04:53:46.381" v="31" actId="20577"/>
          <ac:spMkLst>
            <pc:docMk/>
            <pc:sldMk cId="3252275337" sldId="308"/>
            <ac:spMk id="5" creationId="{00000000-0000-0000-0000-000000000000}"/>
          </ac:spMkLst>
        </pc:spChg>
        <pc:spChg chg="mod">
          <ac:chgData name="Baeriswyl Michelle" userId="7dbe6026-e9b7-4e33-982d-84db899c07af" providerId="ADAL" clId="{71D3B86A-D4E7-4C95-8940-C65BE452BDD7}" dt="2021-08-19T04:53:49.778" v="33" actId="20577"/>
          <ac:spMkLst>
            <pc:docMk/>
            <pc:sldMk cId="3252275337" sldId="308"/>
            <ac:spMk id="8" creationId="{00000000-0000-0000-0000-000000000000}"/>
          </ac:spMkLst>
        </pc:spChg>
        <pc:graphicFrameChg chg="mod">
          <ac:chgData name="Baeriswyl Michelle" userId="7dbe6026-e9b7-4e33-982d-84db899c07af" providerId="ADAL" clId="{71D3B86A-D4E7-4C95-8940-C65BE452BDD7}" dt="2021-08-19T04:56:54.594" v="42"/>
          <ac:graphicFrameMkLst>
            <pc:docMk/>
            <pc:sldMk cId="3252275337" sldId="308"/>
            <ac:graphicFrameMk id="7" creationId="{FE27748C-3C81-4C9B-9914-9241B67747EA}"/>
          </ac:graphicFrameMkLst>
        </pc:graphicFrameChg>
      </pc:sldChg>
    </pc:docChg>
  </pc:docChgLst>
  <pc:docChgLst>
    <pc:chgData name="Baeriswyl Michelle" userId="7dbe6026-e9b7-4e33-982d-84db899c07af" providerId="ADAL" clId="{50F06DB1-8F53-4805-9600-341713ACED51}"/>
    <pc:docChg chg="custSel modSld">
      <pc:chgData name="Baeriswyl Michelle" userId="7dbe6026-e9b7-4e33-982d-84db899c07af" providerId="ADAL" clId="{50F06DB1-8F53-4805-9600-341713ACED51}" dt="2020-09-21T12:36:05.364" v="9" actId="6549"/>
      <pc:docMkLst>
        <pc:docMk/>
      </pc:docMkLst>
      <pc:sldChg chg="modSp mod">
        <pc:chgData name="Baeriswyl Michelle" userId="7dbe6026-e9b7-4e33-982d-84db899c07af" providerId="ADAL" clId="{50F06DB1-8F53-4805-9600-341713ACED51}" dt="2020-09-21T12:34:26.334" v="0" actId="255"/>
        <pc:sldMkLst>
          <pc:docMk/>
          <pc:sldMk cId="1690304839" sldId="285"/>
        </pc:sldMkLst>
        <pc:spChg chg="mod">
          <ac:chgData name="Baeriswyl Michelle" userId="7dbe6026-e9b7-4e33-982d-84db899c07af" providerId="ADAL" clId="{50F06DB1-8F53-4805-9600-341713ACED51}" dt="2020-09-21T12:34:26.334" v="0" actId="255"/>
          <ac:spMkLst>
            <pc:docMk/>
            <pc:sldMk cId="1690304839" sldId="285"/>
            <ac:spMk id="3" creationId="{00000000-0000-0000-0000-000000000000}"/>
          </ac:spMkLst>
        </pc:spChg>
      </pc:sldChg>
      <pc:sldChg chg="addSp delSp modSp mod modNotesTx">
        <pc:chgData name="Baeriswyl Michelle" userId="7dbe6026-e9b7-4e33-982d-84db899c07af" providerId="ADAL" clId="{50F06DB1-8F53-4805-9600-341713ACED51}" dt="2020-09-21T12:36:05.364" v="9" actId="6549"/>
        <pc:sldMkLst>
          <pc:docMk/>
          <pc:sldMk cId="2498082647" sldId="297"/>
        </pc:sldMkLst>
        <pc:picChg chg="del mod">
          <ac:chgData name="Baeriswyl Michelle" userId="7dbe6026-e9b7-4e33-982d-84db899c07af" providerId="ADAL" clId="{50F06DB1-8F53-4805-9600-341713ACED51}" dt="2020-09-21T12:35:54.415" v="6" actId="478"/>
          <ac:picMkLst>
            <pc:docMk/>
            <pc:sldMk cId="2498082647" sldId="297"/>
            <ac:picMk id="4" creationId="{00000000-0000-0000-0000-000000000000}"/>
          </ac:picMkLst>
        </pc:picChg>
        <pc:picChg chg="add mod">
          <ac:chgData name="Baeriswyl Michelle" userId="7dbe6026-e9b7-4e33-982d-84db899c07af" providerId="ADAL" clId="{50F06DB1-8F53-4805-9600-341713ACED51}" dt="2020-09-21T12:36:00.744" v="8" actId="1076"/>
          <ac:picMkLst>
            <pc:docMk/>
            <pc:sldMk cId="2498082647" sldId="297"/>
            <ac:picMk id="7" creationId="{9DA64035-495A-4E86-86D2-FBBD01DDA0D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64484" y="9566951"/>
            <a:ext cx="1232669" cy="35968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86603" y="3868922"/>
            <a:ext cx="5591519" cy="5471983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14338" y="273050"/>
            <a:ext cx="6113462" cy="3440113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396570" y="9428584"/>
            <a:ext cx="399531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81C81-E364-4366-A610-2DB15FF98538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FU Suisse 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CH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FU Suisse 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839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59099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93550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4724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04371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30581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14384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1523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48029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21648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48772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Datum, Untertitel</a:t>
            </a:r>
            <a:endParaRPr lang="de-CH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/>
              <a:t>Vorname Name</a:t>
            </a:r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>
                <a:solidFill>
                  <a:schemeClr val="bg1"/>
                </a:solidFill>
              </a:rPr>
              <a:t>info@bfu.ch bfu.ch</a:t>
            </a:r>
            <a:endParaRPr lang="de-CH" sz="1000" spc="19" baseline="0">
              <a:solidFill>
                <a:schemeClr val="bg1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de-CH" smtClean="0"/>
              <a:t>August 24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de-CH" smtClean="0"/>
              <a:t>August 24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August 24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August 24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August 24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August 24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Mediaclip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August 24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de-CH" smtClean="0"/>
              <a:t>August 24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Untertitel, Datum</a:t>
            </a:r>
            <a:endParaRPr lang="de-CH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/>
              <a:t>Vorname Name</a:t>
            </a:r>
            <a:endParaRPr lang="de-CH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Schlusstext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F72D96-40E5-48FF-AE63-82C5F402A441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A880BB-62E1-482E-9276-C48A06A2F30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>
                <a:solidFill>
                  <a:schemeClr val="bg1"/>
                </a:solidFill>
              </a:rPr>
              <a:t>info@bfu.ch bfu.ch</a:t>
            </a:r>
            <a:endParaRPr lang="de-CH" sz="1000" spc="19" baseline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59161B-1D6A-424A-BBB6-26ED9DBCC42B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>
                <a:solidFill>
                  <a:schemeClr val="tx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>
                <a:solidFill>
                  <a:schemeClr val="tx1"/>
                </a:solidFill>
              </a:rPr>
              <a:t>Unfallverhütung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C37700-58CB-42BE-9C12-D222F1036F4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>
                <a:solidFill>
                  <a:schemeClr val="tx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>
                <a:solidFill>
                  <a:schemeClr val="tx1"/>
                </a:solidFill>
              </a:rPr>
              <a:t>info@bfu.ch bfu.ch</a:t>
            </a:r>
            <a:endParaRPr lang="de-CH" sz="1000" spc="19" baseline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Datum, Untertitel</a:t>
            </a:r>
            <a:endParaRPr lang="de-CH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Vorname Name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 err="1"/>
              <a:t>Titel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en-GB" noProof="0" dirty="0" err="1"/>
              <a:t>Untertitel</a:t>
            </a:r>
            <a:endParaRPr lang="en-GB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Datum, </a:t>
            </a:r>
            <a:r>
              <a:rPr lang="en-GB" noProof="0" dirty="0" err="1"/>
              <a:t>Untertitel</a:t>
            </a:r>
            <a:endParaRPr lang="en-GB" noProof="0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Vorname</a:t>
            </a:r>
            <a:r>
              <a:rPr lang="en-GB" noProof="0" dirty="0"/>
              <a:t> Name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Swiss Council </a:t>
            </a:r>
            <a:r>
              <a:rPr lang="en-GB" sz="1000" spc="19" baseline="0" noProof="0" dirty="0">
                <a:solidFill>
                  <a:schemeClr val="bg1"/>
                </a:solidFill>
              </a:rPr>
              <a:t>for</a:t>
            </a:r>
          </a:p>
          <a:p>
            <a:pPr>
              <a:lnSpc>
                <a:spcPct val="128000"/>
              </a:lnSpc>
            </a:pPr>
            <a:r>
              <a:rPr lang="en-GB" sz="1000" spc="19" baseline="0" noProof="0" dirty="0">
                <a:solidFill>
                  <a:schemeClr val="bg1"/>
                </a:solidFill>
              </a:rPr>
              <a:t>Accident</a:t>
            </a:r>
            <a:r>
              <a:rPr lang="de-CH" sz="1000" spc="19" baseline="0" dirty="0">
                <a:solidFill>
                  <a:schemeClr val="bg1"/>
                </a:solidFill>
              </a:rPr>
              <a:t> </a:t>
            </a:r>
            <a:r>
              <a:rPr lang="en-GB" sz="1000" spc="19" baseline="0" noProof="0" dirty="0">
                <a:solidFill>
                  <a:schemeClr val="bg1"/>
                </a:solidFill>
              </a:rPr>
              <a:t>Prevention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990204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Berne</a:t>
            </a:r>
          </a:p>
          <a:p>
            <a:pPr>
              <a:lnSpc>
                <a:spcPct val="128000"/>
              </a:lnSpc>
            </a:pPr>
            <a:r>
              <a:rPr lang="en-GB" sz="1000" spc="19" baseline="0" noProof="0" dirty="0">
                <a:solidFill>
                  <a:schemeClr val="bg1"/>
                </a:solidFill>
              </a:rPr>
              <a:t>info@bfu.ch</a:t>
            </a:r>
            <a:r>
              <a:rPr lang="nb-NO" sz="1000" spc="19" baseline="0" dirty="0">
                <a:solidFill>
                  <a:schemeClr val="bg1"/>
                </a:solidFill>
              </a:rPr>
              <a:t>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4059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en-GB" noProof="0" dirty="0" err="1"/>
              <a:t>Untertitel</a:t>
            </a:r>
            <a:endParaRPr lang="en-GB" noProof="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 err="1"/>
              <a:t>Titel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714720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en-GB" noProof="0" dirty="0" err="1"/>
              <a:t>Untertitel</a:t>
            </a:r>
            <a:endParaRPr lang="en-GB" noProof="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 err="1"/>
              <a:t>Titel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752199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en-GB" noProof="0" dirty="0" err="1"/>
              <a:t>Untertitel</a:t>
            </a:r>
            <a:endParaRPr lang="en-GB" noProof="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 err="1"/>
              <a:t>Titel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751513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en-GB" noProof="0" dirty="0" err="1"/>
              <a:t>Untertitel</a:t>
            </a:r>
            <a:endParaRPr lang="en-GB" noProof="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 err="1"/>
              <a:t>Titel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08742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en-GB" noProof="0" dirty="0"/>
              <a:t>Keyword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22562848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Leadtext</a:t>
            </a:r>
            <a:r>
              <a:rPr lang="en-GB" noProof="0" dirty="0"/>
              <a:t> </a:t>
            </a:r>
            <a:r>
              <a:rPr lang="en-GB" noProof="0" dirty="0" err="1"/>
              <a:t>hinzufügen</a:t>
            </a:r>
            <a:endParaRPr lang="en-GB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en-GB" noProof="0" smtClean="0"/>
              <a:t>August 24</a:t>
            </a:fld>
            <a:endParaRPr lang="en-GB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err="1"/>
              <a:t>Titel</a:t>
            </a:r>
            <a:r>
              <a:rPr lang="en-GB" noProof="0" dirty="0"/>
              <a:t> der </a:t>
            </a:r>
            <a:r>
              <a:rPr lang="en-GB" noProof="0" dirty="0" err="1"/>
              <a:t>Präsentation</a:t>
            </a:r>
            <a:r>
              <a:rPr lang="en-GB" noProof="0" dirty="0"/>
              <a:t> - </a:t>
            </a:r>
            <a:r>
              <a:rPr lang="en-GB" noProof="0" dirty="0" err="1"/>
              <a:t>Fusszeile</a:t>
            </a:r>
            <a:r>
              <a:rPr lang="en-GB" noProof="0" dirty="0"/>
              <a:t> (</a:t>
            </a:r>
            <a:r>
              <a:rPr lang="en-GB" noProof="0" dirty="0" err="1"/>
              <a:t>einfügen</a:t>
            </a:r>
            <a:r>
              <a:rPr lang="en-GB" noProof="0" dirty="0"/>
              <a:t> </a:t>
            </a:r>
            <a:r>
              <a:rPr lang="en-GB" noProof="0" dirty="0" err="1"/>
              <a:t>über</a:t>
            </a:r>
            <a:r>
              <a:rPr lang="en-GB" noProof="0" dirty="0"/>
              <a:t> «</a:t>
            </a:r>
            <a:r>
              <a:rPr lang="en-GB" noProof="0" dirty="0" err="1"/>
              <a:t>Einfügen</a:t>
            </a:r>
            <a:r>
              <a:rPr lang="en-GB" noProof="0" dirty="0"/>
              <a:t> &gt; Kopf- und </a:t>
            </a:r>
            <a:r>
              <a:rPr lang="en-GB" noProof="0" dirty="0" err="1"/>
              <a:t>Fusszeile</a:t>
            </a:r>
            <a:r>
              <a:rPr lang="en-GB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Untertitel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23832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en-GB" noProof="0" smtClean="0"/>
              <a:t>August 24</a:t>
            </a:fld>
            <a:endParaRPr lang="en-GB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err="1"/>
              <a:t>Titel</a:t>
            </a:r>
            <a:r>
              <a:rPr lang="en-GB" noProof="0" dirty="0"/>
              <a:t> der </a:t>
            </a:r>
            <a:r>
              <a:rPr lang="en-GB" noProof="0" dirty="0" err="1"/>
              <a:t>Präsentation</a:t>
            </a:r>
            <a:r>
              <a:rPr lang="en-GB" noProof="0" dirty="0"/>
              <a:t> - </a:t>
            </a:r>
            <a:r>
              <a:rPr lang="en-GB" noProof="0" dirty="0" err="1"/>
              <a:t>Fusszeile</a:t>
            </a:r>
            <a:r>
              <a:rPr lang="en-GB" noProof="0" dirty="0"/>
              <a:t> (</a:t>
            </a:r>
            <a:r>
              <a:rPr lang="en-GB" noProof="0" dirty="0" err="1"/>
              <a:t>einfügen</a:t>
            </a:r>
            <a:r>
              <a:rPr lang="en-GB" noProof="0" dirty="0"/>
              <a:t> </a:t>
            </a:r>
            <a:r>
              <a:rPr lang="en-GB" noProof="0" dirty="0" err="1"/>
              <a:t>über</a:t>
            </a:r>
            <a:r>
              <a:rPr lang="en-GB" noProof="0" dirty="0"/>
              <a:t> «</a:t>
            </a:r>
            <a:r>
              <a:rPr lang="en-GB" noProof="0" dirty="0" err="1"/>
              <a:t>Einfügen</a:t>
            </a:r>
            <a:r>
              <a:rPr lang="en-GB" noProof="0" dirty="0"/>
              <a:t> &gt; Kopf- und </a:t>
            </a:r>
            <a:r>
              <a:rPr lang="en-GB" noProof="0" dirty="0" err="1"/>
              <a:t>Fusszeile</a:t>
            </a:r>
            <a:r>
              <a:rPr lang="en-GB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Untertitel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71176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en-GB" noProof="0" smtClean="0"/>
              <a:t>August 24</a:t>
            </a:fld>
            <a:endParaRPr lang="en-GB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err="1"/>
              <a:t>Titel</a:t>
            </a:r>
            <a:r>
              <a:rPr lang="en-GB" noProof="0" dirty="0"/>
              <a:t> der </a:t>
            </a:r>
            <a:r>
              <a:rPr lang="en-GB" noProof="0" dirty="0" err="1"/>
              <a:t>Präsentation</a:t>
            </a:r>
            <a:r>
              <a:rPr lang="en-GB" noProof="0" dirty="0"/>
              <a:t> - </a:t>
            </a:r>
            <a:r>
              <a:rPr lang="en-GB" noProof="0" dirty="0" err="1"/>
              <a:t>Fusszeile</a:t>
            </a:r>
            <a:r>
              <a:rPr lang="en-GB" noProof="0" dirty="0"/>
              <a:t> (</a:t>
            </a:r>
            <a:r>
              <a:rPr lang="en-GB" noProof="0" dirty="0" err="1"/>
              <a:t>einfügen</a:t>
            </a:r>
            <a:r>
              <a:rPr lang="en-GB" noProof="0" dirty="0"/>
              <a:t> </a:t>
            </a:r>
            <a:r>
              <a:rPr lang="en-GB" noProof="0" dirty="0" err="1"/>
              <a:t>über</a:t>
            </a:r>
            <a:r>
              <a:rPr lang="en-GB" noProof="0" dirty="0"/>
              <a:t> «</a:t>
            </a:r>
            <a:r>
              <a:rPr lang="en-GB" noProof="0" dirty="0" err="1"/>
              <a:t>Einfügen</a:t>
            </a:r>
            <a:r>
              <a:rPr lang="en-GB" noProof="0" dirty="0"/>
              <a:t> &gt; Kopf- und </a:t>
            </a:r>
            <a:r>
              <a:rPr lang="en-GB" noProof="0" dirty="0" err="1"/>
              <a:t>Fusszeile</a:t>
            </a:r>
            <a:r>
              <a:rPr lang="en-GB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Untertitel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952904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en-GB" noProof="0" smtClean="0"/>
              <a:t>August 24</a:t>
            </a:fld>
            <a:endParaRPr lang="en-GB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err="1"/>
              <a:t>Titel</a:t>
            </a:r>
            <a:r>
              <a:rPr lang="en-GB" noProof="0" dirty="0"/>
              <a:t> der </a:t>
            </a:r>
            <a:r>
              <a:rPr lang="en-GB" noProof="0" dirty="0" err="1"/>
              <a:t>Präsentation</a:t>
            </a:r>
            <a:r>
              <a:rPr lang="en-GB" noProof="0" dirty="0"/>
              <a:t> - </a:t>
            </a:r>
            <a:r>
              <a:rPr lang="en-GB" noProof="0" dirty="0" err="1"/>
              <a:t>Fusszeile</a:t>
            </a:r>
            <a:r>
              <a:rPr lang="en-GB" noProof="0" dirty="0"/>
              <a:t> (</a:t>
            </a:r>
            <a:r>
              <a:rPr lang="en-GB" noProof="0" dirty="0" err="1"/>
              <a:t>einfügen</a:t>
            </a:r>
            <a:r>
              <a:rPr lang="en-GB" noProof="0" dirty="0"/>
              <a:t> </a:t>
            </a:r>
            <a:r>
              <a:rPr lang="en-GB" noProof="0" dirty="0" err="1"/>
              <a:t>über</a:t>
            </a:r>
            <a:r>
              <a:rPr lang="en-GB" noProof="0" dirty="0"/>
              <a:t> «</a:t>
            </a:r>
            <a:r>
              <a:rPr lang="en-GB" noProof="0" dirty="0" err="1"/>
              <a:t>Einfügen</a:t>
            </a:r>
            <a:r>
              <a:rPr lang="en-GB" noProof="0" dirty="0"/>
              <a:t> &gt; Kopf- und </a:t>
            </a:r>
            <a:r>
              <a:rPr lang="en-GB" noProof="0" dirty="0" err="1"/>
              <a:t>Fusszeile</a:t>
            </a:r>
            <a:r>
              <a:rPr lang="en-GB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Untertitel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 err="1"/>
              <a:t>Optionale</a:t>
            </a:r>
            <a:r>
              <a:rPr lang="en-GB" noProof="0" dirty="0"/>
              <a:t> </a:t>
            </a:r>
            <a:r>
              <a:rPr lang="en-GB" noProof="0" dirty="0" err="1"/>
              <a:t>Bildquelle</a:t>
            </a:r>
            <a:r>
              <a:rPr lang="en-GB" noProof="0" dirty="0"/>
              <a:t> </a:t>
            </a:r>
            <a:r>
              <a:rPr lang="en-GB" noProof="0" dirty="0" err="1"/>
              <a:t>oder</a:t>
            </a:r>
            <a:r>
              <a:rPr lang="en-GB" noProof="0" dirty="0"/>
              <a:t> </a:t>
            </a:r>
            <a:r>
              <a:rPr lang="en-GB" noProof="0" dirty="0" err="1"/>
              <a:t>Legende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447276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en-GB" noProof="0" smtClean="0"/>
              <a:t>August 24</a:t>
            </a:fld>
            <a:endParaRPr lang="en-GB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err="1"/>
              <a:t>Titel</a:t>
            </a:r>
            <a:r>
              <a:rPr lang="en-GB" noProof="0" dirty="0"/>
              <a:t> der </a:t>
            </a:r>
            <a:r>
              <a:rPr lang="en-GB" noProof="0" dirty="0" err="1"/>
              <a:t>Präsentation</a:t>
            </a:r>
            <a:r>
              <a:rPr lang="en-GB" noProof="0" dirty="0"/>
              <a:t> - </a:t>
            </a:r>
            <a:r>
              <a:rPr lang="en-GB" noProof="0" dirty="0" err="1"/>
              <a:t>Fusszeile</a:t>
            </a:r>
            <a:r>
              <a:rPr lang="en-GB" noProof="0" dirty="0"/>
              <a:t> (</a:t>
            </a:r>
            <a:r>
              <a:rPr lang="en-GB" noProof="0" dirty="0" err="1"/>
              <a:t>einfügen</a:t>
            </a:r>
            <a:r>
              <a:rPr lang="en-GB" noProof="0" dirty="0"/>
              <a:t> </a:t>
            </a:r>
            <a:r>
              <a:rPr lang="en-GB" noProof="0" dirty="0" err="1"/>
              <a:t>über</a:t>
            </a:r>
            <a:r>
              <a:rPr lang="en-GB" noProof="0" dirty="0"/>
              <a:t> «</a:t>
            </a:r>
            <a:r>
              <a:rPr lang="en-GB" noProof="0" dirty="0" err="1"/>
              <a:t>Einfügen</a:t>
            </a:r>
            <a:r>
              <a:rPr lang="en-GB" noProof="0" dirty="0"/>
              <a:t> &gt; Kopf- und </a:t>
            </a:r>
            <a:r>
              <a:rPr lang="en-GB" noProof="0" dirty="0" err="1"/>
              <a:t>Fusszeile</a:t>
            </a:r>
            <a:r>
              <a:rPr lang="en-GB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Untertitel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 err="1"/>
              <a:t>Optionale</a:t>
            </a:r>
            <a:r>
              <a:rPr lang="en-GB" noProof="0" dirty="0"/>
              <a:t> </a:t>
            </a:r>
            <a:r>
              <a:rPr lang="en-GB" noProof="0" dirty="0" err="1"/>
              <a:t>Bildquelle</a:t>
            </a:r>
            <a:r>
              <a:rPr lang="en-GB" noProof="0" dirty="0"/>
              <a:t> </a:t>
            </a:r>
            <a:r>
              <a:rPr lang="en-GB" noProof="0" dirty="0" err="1"/>
              <a:t>oder</a:t>
            </a:r>
            <a:r>
              <a:rPr lang="en-GB" noProof="0" dirty="0"/>
              <a:t> </a:t>
            </a:r>
            <a:r>
              <a:rPr lang="en-GB" noProof="0" dirty="0" err="1"/>
              <a:t>Legende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638163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August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430288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August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430535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August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696149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August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15460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083676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Mediaclip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960358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en-GB" noProof="0" smtClean="0"/>
              <a:t>August 24</a:t>
            </a:fld>
            <a:endParaRPr lang="en-GB" noProof="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err="1"/>
              <a:t>Titel</a:t>
            </a:r>
            <a:r>
              <a:rPr lang="en-GB" noProof="0" dirty="0"/>
              <a:t> der </a:t>
            </a:r>
            <a:r>
              <a:rPr lang="en-GB" noProof="0" dirty="0" err="1"/>
              <a:t>Präsentation</a:t>
            </a:r>
            <a:r>
              <a:rPr lang="en-GB" noProof="0" dirty="0"/>
              <a:t> - </a:t>
            </a:r>
            <a:r>
              <a:rPr lang="en-GB" noProof="0" dirty="0" err="1"/>
              <a:t>Fusszeile</a:t>
            </a:r>
            <a:r>
              <a:rPr lang="en-GB" noProof="0" dirty="0"/>
              <a:t> (</a:t>
            </a:r>
            <a:r>
              <a:rPr lang="en-GB" noProof="0" dirty="0" err="1"/>
              <a:t>einfügen</a:t>
            </a:r>
            <a:r>
              <a:rPr lang="en-GB" noProof="0" dirty="0"/>
              <a:t> </a:t>
            </a:r>
            <a:r>
              <a:rPr lang="en-GB" noProof="0" dirty="0" err="1"/>
              <a:t>über</a:t>
            </a:r>
            <a:r>
              <a:rPr lang="en-GB" noProof="0" dirty="0"/>
              <a:t> «</a:t>
            </a:r>
            <a:r>
              <a:rPr lang="en-GB" noProof="0" dirty="0" err="1"/>
              <a:t>Einfügen</a:t>
            </a:r>
            <a:r>
              <a:rPr lang="en-GB" noProof="0" dirty="0"/>
              <a:t> &gt; Kopf- und </a:t>
            </a:r>
            <a:r>
              <a:rPr lang="en-GB" noProof="0" dirty="0" err="1"/>
              <a:t>Fusszeile</a:t>
            </a:r>
            <a:r>
              <a:rPr lang="en-GB" noProof="0" dirty="0"/>
              <a:t>»)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Untertitel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35156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en-GB" noProof="0" smtClean="0"/>
              <a:t>August 24</a:t>
            </a:fld>
            <a:endParaRPr lang="en-GB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err="1"/>
              <a:t>Titel</a:t>
            </a:r>
            <a:r>
              <a:rPr lang="en-GB" noProof="0" dirty="0"/>
              <a:t> der </a:t>
            </a:r>
            <a:r>
              <a:rPr lang="en-GB" noProof="0" dirty="0" err="1"/>
              <a:t>Präsentation</a:t>
            </a:r>
            <a:r>
              <a:rPr lang="en-GB" noProof="0" dirty="0"/>
              <a:t> - </a:t>
            </a:r>
            <a:r>
              <a:rPr lang="en-GB" noProof="0" dirty="0" err="1"/>
              <a:t>Fusszeile</a:t>
            </a:r>
            <a:r>
              <a:rPr lang="en-GB" noProof="0" dirty="0"/>
              <a:t> (</a:t>
            </a:r>
            <a:r>
              <a:rPr lang="en-GB" noProof="0" dirty="0" err="1"/>
              <a:t>einfügen</a:t>
            </a:r>
            <a:r>
              <a:rPr lang="en-GB" noProof="0" dirty="0"/>
              <a:t> </a:t>
            </a:r>
            <a:r>
              <a:rPr lang="en-GB" noProof="0" dirty="0" err="1"/>
              <a:t>über</a:t>
            </a:r>
            <a:r>
              <a:rPr lang="en-GB" noProof="0" dirty="0"/>
              <a:t> «</a:t>
            </a:r>
            <a:r>
              <a:rPr lang="en-GB" noProof="0" dirty="0" err="1"/>
              <a:t>Einfügen</a:t>
            </a:r>
            <a:r>
              <a:rPr lang="en-GB" noProof="0" dirty="0"/>
              <a:t> &gt; Kopf- und </a:t>
            </a:r>
            <a:r>
              <a:rPr lang="en-GB" noProof="0" dirty="0" err="1"/>
              <a:t>Fusszeile</a:t>
            </a:r>
            <a:r>
              <a:rPr lang="en-GB" noProof="0" dirty="0"/>
              <a:t>»)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926004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687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7006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2993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Untertitel</a:t>
            </a:r>
            <a:r>
              <a:rPr lang="en-GB" noProof="0" dirty="0"/>
              <a:t>, Datum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Vorname</a:t>
            </a:r>
            <a:r>
              <a:rPr lang="en-GB" noProof="0" dirty="0"/>
              <a:t> Name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 err="1"/>
              <a:t>Schlusstext</a:t>
            </a:r>
            <a:endParaRPr lang="en-GB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Swiss Council </a:t>
            </a:r>
            <a:r>
              <a:rPr lang="en-GB" sz="1000" spc="19" baseline="0" noProof="0" dirty="0">
                <a:solidFill>
                  <a:schemeClr val="bg1"/>
                </a:solidFill>
              </a:rPr>
              <a:t>for</a:t>
            </a:r>
          </a:p>
          <a:p>
            <a:pPr>
              <a:lnSpc>
                <a:spcPct val="128000"/>
              </a:lnSpc>
            </a:pPr>
            <a:r>
              <a:rPr lang="en-GB" sz="1000" spc="19" baseline="0" noProof="0" dirty="0">
                <a:solidFill>
                  <a:schemeClr val="bg1"/>
                </a:solidFill>
              </a:rPr>
              <a:t>Accident</a:t>
            </a:r>
            <a:r>
              <a:rPr lang="de-CH" sz="1000" spc="19" baseline="0" dirty="0">
                <a:solidFill>
                  <a:schemeClr val="bg1"/>
                </a:solidFill>
              </a:rPr>
              <a:t> </a:t>
            </a:r>
            <a:r>
              <a:rPr lang="en-GB" sz="1000" spc="19" baseline="0" noProof="0" dirty="0">
                <a:solidFill>
                  <a:schemeClr val="bg1"/>
                </a:solidFill>
              </a:rPr>
              <a:t>Prevention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990204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Berne</a:t>
            </a:r>
          </a:p>
          <a:p>
            <a:pPr>
              <a:lnSpc>
                <a:spcPct val="128000"/>
              </a:lnSpc>
            </a:pPr>
            <a:r>
              <a:rPr lang="en-GB" sz="1000" spc="19" baseline="0" noProof="0" dirty="0">
                <a:solidFill>
                  <a:schemeClr val="bg1"/>
                </a:solidFill>
              </a:rPr>
              <a:t>info@bfu.ch</a:t>
            </a:r>
            <a:r>
              <a:rPr lang="nb-NO" sz="1000" spc="19" baseline="0" dirty="0">
                <a:solidFill>
                  <a:schemeClr val="bg1"/>
                </a:solidFill>
              </a:rPr>
              <a:t>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4141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en-GB" noProof="0" dirty="0" err="1"/>
              <a:t>Untertitel</a:t>
            </a:r>
            <a:endParaRPr lang="en-GB" noProof="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 err="1"/>
              <a:t>Titel</a:t>
            </a:r>
            <a:endParaRPr lang="en-GB" noProof="0" dirty="0"/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Datum, </a:t>
            </a:r>
            <a:r>
              <a:rPr lang="en-GB" noProof="0" dirty="0" err="1"/>
              <a:t>Untertitel</a:t>
            </a:r>
            <a:endParaRPr lang="en-GB" noProof="0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Vorname</a:t>
            </a:r>
            <a:r>
              <a:rPr lang="en-GB" noProof="0" dirty="0"/>
              <a:t> Name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Swiss Council </a:t>
            </a:r>
            <a:r>
              <a:rPr lang="en-GB" sz="1000" spc="19" baseline="0" noProof="0" dirty="0">
                <a:solidFill>
                  <a:schemeClr val="tx1"/>
                </a:solidFill>
              </a:rPr>
              <a:t>for</a:t>
            </a:r>
          </a:p>
          <a:p>
            <a:pPr>
              <a:lnSpc>
                <a:spcPct val="128000"/>
              </a:lnSpc>
            </a:pPr>
            <a:r>
              <a:rPr lang="en-GB" sz="1000" spc="19" baseline="0" noProof="0" dirty="0">
                <a:solidFill>
                  <a:schemeClr val="tx1"/>
                </a:solidFill>
              </a:rPr>
              <a:t>Accident</a:t>
            </a:r>
            <a:r>
              <a:rPr lang="de-CH" sz="1000" spc="19" baseline="0" dirty="0">
                <a:solidFill>
                  <a:schemeClr val="tx1"/>
                </a:solidFill>
              </a:rPr>
              <a:t> </a:t>
            </a:r>
            <a:r>
              <a:rPr lang="en-GB" sz="1000" spc="19" baseline="0" noProof="0" dirty="0">
                <a:solidFill>
                  <a:schemeClr val="tx1"/>
                </a:solidFill>
              </a:rPr>
              <a:t>Prevention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990204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Hodlerstrasse 5a, 3011 Berne</a:t>
            </a:r>
          </a:p>
          <a:p>
            <a:pPr>
              <a:lnSpc>
                <a:spcPct val="128000"/>
              </a:lnSpc>
            </a:pPr>
            <a:r>
              <a:rPr lang="en-GB" sz="1000" spc="19" baseline="0" noProof="0" dirty="0">
                <a:solidFill>
                  <a:schemeClr val="tx1"/>
                </a:solidFill>
              </a:rPr>
              <a:t>info@bfu.ch</a:t>
            </a:r>
            <a:r>
              <a:rPr lang="nb-NO" sz="1000" spc="19" baseline="0" dirty="0">
                <a:solidFill>
                  <a:schemeClr val="tx1"/>
                </a:solidFill>
              </a:rPr>
              <a:t> bfu.ch</a:t>
            </a:r>
            <a:endParaRPr lang="de-CH" sz="1000" spc="19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215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Keyword</a:t>
            </a:r>
            <a:endParaRPr lang="de-CH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CH" err="1"/>
              <a:t>Leadtext</a:t>
            </a:r>
            <a:r>
              <a:rPr lang="de-CH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August 24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de-CH" smtClean="0"/>
              <a:t>August 24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de-CH" smtClean="0"/>
              <a:t>August 24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Textmasterformat </a:t>
            </a:r>
            <a:br>
              <a:rPr lang="de-DE"/>
            </a:br>
            <a:r>
              <a:rPr lang="de-DE"/>
              <a:t>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de-CH" smtClean="0"/>
              <a:t>August 24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de-DE"/>
              <a:t>Titel der Präsentation - </a:t>
            </a:r>
            <a:r>
              <a:rPr lang="de-DE" err="1"/>
              <a:t>Fusszeile</a:t>
            </a:r>
            <a:r>
              <a:rPr lang="de-DE"/>
              <a:t> (einfügen über «Einfügen &gt; Kopf- und </a:t>
            </a:r>
            <a:r>
              <a:rPr lang="de-DE" err="1"/>
              <a:t>Fusszeile</a:t>
            </a:r>
            <a:r>
              <a:rPr lang="de-DE"/>
              <a:t>»)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en-GB" noProof="0" smtClean="0"/>
              <a:t>August 24</a:t>
            </a:fld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en-GB" noProof="0" dirty="0" err="1"/>
              <a:t>Titel</a:t>
            </a:r>
            <a:r>
              <a:rPr lang="en-GB" noProof="0" dirty="0"/>
              <a:t> der </a:t>
            </a:r>
            <a:r>
              <a:rPr lang="en-GB" noProof="0" dirty="0" err="1"/>
              <a:t>Präsentation</a:t>
            </a:r>
            <a:r>
              <a:rPr lang="en-GB" noProof="0" dirty="0"/>
              <a:t> - </a:t>
            </a:r>
            <a:r>
              <a:rPr lang="en-GB" noProof="0" dirty="0" err="1"/>
              <a:t>Fusszeile</a:t>
            </a:r>
            <a:r>
              <a:rPr lang="en-GB" noProof="0" dirty="0"/>
              <a:t> (</a:t>
            </a:r>
            <a:r>
              <a:rPr lang="en-GB" noProof="0" dirty="0" err="1"/>
              <a:t>einfügen</a:t>
            </a:r>
            <a:r>
              <a:rPr lang="en-GB" noProof="0" dirty="0"/>
              <a:t> </a:t>
            </a:r>
            <a:r>
              <a:rPr lang="en-GB" noProof="0" dirty="0" err="1"/>
              <a:t>über</a:t>
            </a:r>
            <a:r>
              <a:rPr lang="en-GB" noProof="0" dirty="0"/>
              <a:t> «</a:t>
            </a:r>
            <a:r>
              <a:rPr lang="en-GB" noProof="0" dirty="0" err="1"/>
              <a:t>Einfügen</a:t>
            </a:r>
            <a:r>
              <a:rPr lang="en-GB" noProof="0" dirty="0"/>
              <a:t> &gt; Kopf- und </a:t>
            </a:r>
            <a:r>
              <a:rPr lang="en-GB" noProof="0" dirty="0" err="1"/>
              <a:t>Fusszeile</a:t>
            </a:r>
            <a:r>
              <a:rPr lang="en-GB" noProof="0" dirty="0"/>
              <a:t>»)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80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  <p:sldLayoutId id="2147483722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tEVPyOCfz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hyperlink" Target="../Powerpoint/SEE%20YOU%20-%20mach%20dich%20sichtbar!%20(Video%20de)_Mpeg4%20H264_238540.wm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tgeber.bfu.ch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Be smart – don’t use your phone.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Company, event, date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547527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>
            <a:noAutofit/>
          </a:bodyPr>
          <a:lstStyle/>
          <a:p>
            <a:pPr algn="ctr"/>
            <a:r>
              <a:rPr lang="de-CH" dirty="0"/>
              <a:t>Video «</a:t>
            </a:r>
            <a:r>
              <a:rPr lang="en-GB" dirty="0">
                <a:hlinkClick r:id="rId3"/>
              </a:rPr>
              <a:t>Be smart – don’t use your phone</a:t>
            </a:r>
            <a:r>
              <a:rPr lang="en-GB" dirty="0"/>
              <a:t>.</a:t>
            </a:r>
            <a:r>
              <a:rPr lang="de-CH" dirty="0"/>
              <a:t>»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10</a:t>
            </a:fld>
            <a:endParaRPr lang="de-CH"/>
          </a:p>
        </p:txBody>
      </p:sp>
      <p:pic>
        <p:nvPicPr>
          <p:cNvPr id="12" name="Grafik 11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32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information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8" y="1484784"/>
            <a:ext cx="8280918" cy="46921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dirty="0"/>
              <a:t>Find more accident prevention tips at </a:t>
            </a:r>
            <a:r>
              <a:rPr lang="en-GB" dirty="0">
                <a:hlinkClick r:id="rId3"/>
              </a:rPr>
              <a:t>bfu.ch</a:t>
            </a:r>
            <a:r>
              <a:rPr lang="en-GB" dirty="0"/>
              <a:t>. 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33843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Accidents in road traffic, 2023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GB" dirty="0"/>
              <a:t>21 500 casualties</a:t>
            </a:r>
          </a:p>
          <a:p>
            <a:pPr lvl="1"/>
            <a:r>
              <a:rPr lang="en-GB" dirty="0"/>
              <a:t>Of which 4096 seriously injured</a:t>
            </a:r>
          </a:p>
          <a:p>
            <a:pPr lvl="1"/>
            <a:r>
              <a:rPr lang="en-GB" dirty="0"/>
              <a:t>236 fatalities</a:t>
            </a:r>
          </a:p>
          <a:p>
            <a:pPr lvl="4"/>
            <a:endParaRPr lang="de-CH" dirty="0"/>
          </a:p>
          <a:p>
            <a:endParaRPr lang="de-CH" sz="1600" dirty="0"/>
          </a:p>
          <a:p>
            <a:endParaRPr lang="de-CH" sz="1600" dirty="0"/>
          </a:p>
          <a:p>
            <a:endParaRPr lang="de-CH" sz="1600" dirty="0"/>
          </a:p>
          <a:p>
            <a:endParaRPr lang="de-CH" sz="1600" dirty="0"/>
          </a:p>
          <a:p>
            <a:endParaRPr lang="de-CH" sz="1600" dirty="0"/>
          </a:p>
          <a:p>
            <a:r>
              <a:rPr lang="en-GB" sz="1000" dirty="0"/>
              <a:t>Source: Police-registered road traffic accidents, BFU Status 2024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1340768"/>
            <a:ext cx="340469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04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Potential causes of road traffic accidents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544499" y="6525344"/>
            <a:ext cx="817307" cy="162000"/>
          </a:xfrm>
        </p:spPr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Seriously injured and fatalities, 2023</a:t>
            </a:r>
          </a:p>
        </p:txBody>
      </p:sp>
      <p:graphicFrame>
        <p:nvGraphicFramePr>
          <p:cNvPr id="7" name="Inhaltsplatzhalter 7">
            <a:extLst>
              <a:ext uri="{FF2B5EF4-FFF2-40B4-BE49-F238E27FC236}">
                <a16:creationId xmlns:a16="http://schemas.microsoft.com/office/drawing/2014/main" id="{FE27748C-3C81-4C9B-9914-9241B67747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2749818"/>
              </p:ext>
            </p:extLst>
          </p:nvPr>
        </p:nvGraphicFramePr>
        <p:xfrm>
          <a:off x="456276" y="2048993"/>
          <a:ext cx="11099180" cy="27707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82042">
                  <a:extLst>
                    <a:ext uri="{9D8B030D-6E8A-4147-A177-3AD203B41FA5}">
                      <a16:colId xmlns:a16="http://schemas.microsoft.com/office/drawing/2014/main" val="3329610195"/>
                    </a:ext>
                  </a:extLst>
                </a:gridCol>
                <a:gridCol w="1517411">
                  <a:extLst>
                    <a:ext uri="{9D8B030D-6E8A-4147-A177-3AD203B41FA5}">
                      <a16:colId xmlns:a16="http://schemas.microsoft.com/office/drawing/2014/main" val="2131262179"/>
                    </a:ext>
                  </a:extLst>
                </a:gridCol>
                <a:gridCol w="3699727">
                  <a:extLst>
                    <a:ext uri="{9D8B030D-6E8A-4147-A177-3AD203B41FA5}">
                      <a16:colId xmlns:a16="http://schemas.microsoft.com/office/drawing/2014/main" val="1712579558"/>
                    </a:ext>
                  </a:extLst>
                </a:gridCol>
              </a:tblGrid>
              <a:tr h="432001">
                <a:tc>
                  <a:txBody>
                    <a:bodyPr/>
                    <a:lstStyle/>
                    <a:p>
                      <a:pPr marL="0" indent="0"/>
                      <a:r>
                        <a:rPr lang="en-GB" sz="1800" b="1" noProof="0" dirty="0">
                          <a:solidFill>
                            <a:schemeClr val="accent2"/>
                          </a:solidFill>
                        </a:rPr>
                        <a:t>Potential cause</a:t>
                      </a:r>
                    </a:p>
                  </a:txBody>
                  <a:tcPr marL="3600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1" noProof="0" dirty="0">
                          <a:solidFill>
                            <a:schemeClr val="accent2"/>
                          </a:solidFill>
                        </a:rPr>
                        <a:t>Number</a:t>
                      </a:r>
                    </a:p>
                  </a:txBody>
                  <a:tcPr marL="3600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1" noProof="0" dirty="0">
                          <a:solidFill>
                            <a:schemeClr val="accent2"/>
                          </a:solidFill>
                        </a:rPr>
                        <a:t>In %</a:t>
                      </a:r>
                    </a:p>
                  </a:txBody>
                  <a:tcPr marL="3600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5269422"/>
                  </a:ext>
                </a:extLst>
              </a:tr>
              <a:tr h="389787">
                <a:tc>
                  <a:txBody>
                    <a:bodyPr/>
                    <a:lstStyle/>
                    <a:p>
                      <a:pPr marL="0" marR="0" lvl="0" indent="0" algn="l" defTabSz="914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Inattentiveness/distraction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1361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31 %</a:t>
                      </a:r>
                      <a:endParaRPr lang="de-CH" sz="180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389574"/>
                  </a:ext>
                </a:extLst>
              </a:tr>
              <a:tr h="389787">
                <a:tc>
                  <a:txBody>
                    <a:bodyPr/>
                    <a:lstStyle/>
                    <a:p>
                      <a:pPr marL="0" indent="0"/>
                      <a:r>
                        <a:rPr lang="en-GB" sz="1800" noProof="0" dirty="0"/>
                        <a:t>Disregarding right of way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dirty="0"/>
                        <a:t>979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23 %</a:t>
                      </a:r>
                      <a:endParaRPr lang="de-CH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6194504"/>
                  </a:ext>
                </a:extLst>
              </a:tr>
              <a:tr h="389787">
                <a:tc>
                  <a:txBody>
                    <a:bodyPr/>
                    <a:lstStyle/>
                    <a:p>
                      <a:r>
                        <a:rPr lang="en-GB" sz="1800" noProof="0" dirty="0"/>
                        <a:t>Speed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8</a:t>
                      </a:r>
                      <a:r>
                        <a:rPr lang="de-CH" sz="1800" dirty="0"/>
                        <a:t>90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21 %</a:t>
                      </a:r>
                      <a:endParaRPr lang="de-CH" sz="1800" dirty="0"/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7548366"/>
                  </a:ext>
                </a:extLst>
              </a:tr>
              <a:tr h="389787">
                <a:tc>
                  <a:txBody>
                    <a:bodyPr/>
                    <a:lstStyle/>
                    <a:p>
                      <a:r>
                        <a:rPr lang="en-GB" sz="1800" noProof="0" dirty="0"/>
                        <a:t>Alcohol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5</a:t>
                      </a:r>
                      <a:r>
                        <a:rPr lang="de-CH" sz="1800" dirty="0"/>
                        <a:t>37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12 %</a:t>
                      </a:r>
                      <a:endParaRPr lang="de-CH" sz="1800" dirty="0"/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7936551"/>
                  </a:ext>
                </a:extLst>
              </a:tr>
              <a:tr h="389787">
                <a:tc>
                  <a:txBody>
                    <a:bodyPr/>
                    <a:lstStyle/>
                    <a:p>
                      <a:r>
                        <a:rPr lang="en-GB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Vehicle operation</a:t>
                      </a:r>
                      <a:endParaRPr lang="en-GB" sz="1800" noProof="0" dirty="0"/>
                    </a:p>
                  </a:txBody>
                  <a:tcPr marL="36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dirty="0"/>
                        <a:t>354</a:t>
                      </a:r>
                    </a:p>
                  </a:txBody>
                  <a:tcPr marL="36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/>
                        <a:t>8 %</a:t>
                      </a:r>
                      <a:endParaRPr lang="de-CH" sz="1800" dirty="0"/>
                    </a:p>
                  </a:txBody>
                  <a:tcPr marL="36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4141294"/>
                  </a:ext>
                </a:extLst>
              </a:tr>
              <a:tr h="389787">
                <a:tc>
                  <a:txBody>
                    <a:bodyPr/>
                    <a:lstStyle/>
                    <a:p>
                      <a:r>
                        <a:rPr lang="en-GB" sz="1800" noProof="0" dirty="0"/>
                        <a:t>Influence of narcotics/medicines</a:t>
                      </a:r>
                    </a:p>
                  </a:txBody>
                  <a:tcPr marL="36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1</a:t>
                      </a:r>
                      <a:r>
                        <a:rPr lang="de-CH" sz="1800" dirty="0"/>
                        <a:t>78</a:t>
                      </a:r>
                    </a:p>
                  </a:txBody>
                  <a:tcPr marL="36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4 %</a:t>
                      </a:r>
                      <a:endParaRPr lang="de-CH" sz="1800" dirty="0"/>
                    </a:p>
                  </a:txBody>
                  <a:tcPr marL="36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958947"/>
                  </a:ext>
                </a:extLst>
              </a:tr>
            </a:tbl>
          </a:graphicData>
        </a:graphic>
      </p:graphicFrame>
      <p:sp>
        <p:nvSpPr>
          <p:cNvPr id="8" name="Rechteck 7"/>
          <p:cNvSpPr/>
          <p:nvPr/>
        </p:nvSpPr>
        <p:spPr>
          <a:xfrm>
            <a:off x="434897" y="5713297"/>
            <a:ext cx="113667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spcAft>
                <a:spcPts val="600"/>
              </a:spcAft>
              <a:buNone/>
            </a:pPr>
            <a:r>
              <a:rPr lang="en-GB" sz="1200" dirty="0"/>
              <a:t>Source: BFU Sinus 2024</a:t>
            </a:r>
          </a:p>
        </p:txBody>
      </p:sp>
    </p:spTree>
    <p:extLst>
      <p:ext uri="{BB962C8B-B14F-4D97-AF65-F5344CB8AC3E}">
        <p14:creationId xmlns:p14="http://schemas.microsoft.com/office/powerpoint/2010/main" val="3252275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Accident risk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GB" b="1" dirty="0"/>
              <a:t>Mobile phone use in general</a:t>
            </a:r>
            <a:r>
              <a:rPr lang="en-GB" dirty="0"/>
              <a:t> increases the accident risk by a factor of </a:t>
            </a:r>
            <a:r>
              <a:rPr lang="en-GB" b="1" dirty="0"/>
              <a:t>3.6.</a:t>
            </a:r>
            <a:r>
              <a:rPr lang="en-GB" dirty="0"/>
              <a:t> </a:t>
            </a:r>
          </a:p>
          <a:p>
            <a:pPr eaLnBrk="0" hangingPunct="0">
              <a:lnSpc>
                <a:spcPct val="100000"/>
              </a:lnSpc>
              <a:spcAft>
                <a:spcPts val="0"/>
              </a:spcAft>
              <a:defRPr/>
            </a:pPr>
            <a:r>
              <a:rPr lang="en-GB" dirty="0"/>
              <a:t>The manual use of mobile phones is particularly dangerous:</a:t>
            </a:r>
          </a:p>
          <a:p>
            <a:pPr eaLnBrk="0" hangingPunct="0">
              <a:lnSpc>
                <a:spcPct val="100000"/>
              </a:lnSpc>
              <a:spcAft>
                <a:spcPts val="0"/>
              </a:spcAft>
              <a:defRPr/>
            </a:pPr>
            <a:r>
              <a:rPr lang="en-GB" b="1" dirty="0"/>
              <a:t>Writing text messages </a:t>
            </a:r>
            <a:r>
              <a:rPr lang="en-GB" dirty="0"/>
              <a:t>increases the accident risk by a factor of </a:t>
            </a:r>
            <a:r>
              <a:rPr lang="en-GB" b="1" dirty="0"/>
              <a:t>6.1.</a:t>
            </a:r>
          </a:p>
          <a:p>
            <a:pPr ea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b="1" dirty="0"/>
              <a:t>Operating electronic devices </a:t>
            </a:r>
            <a:r>
              <a:rPr lang="en-GB" dirty="0"/>
              <a:t>(sat nav, radio etc.) increases the accident risk by a factor of </a:t>
            </a:r>
            <a:r>
              <a:rPr lang="en-GB" b="1" dirty="0"/>
              <a:t>2.5.</a:t>
            </a:r>
          </a:p>
          <a:p>
            <a:pPr ea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b="1" dirty="0"/>
              <a:t>Talking to passengers </a:t>
            </a:r>
            <a:r>
              <a:rPr lang="en-GB" dirty="0"/>
              <a:t>increases the accident risk by a factor of </a:t>
            </a:r>
            <a:r>
              <a:rPr lang="en-GB" b="1" dirty="0"/>
              <a:t>1.4.</a:t>
            </a:r>
          </a:p>
          <a:p>
            <a:pPr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b="1" dirty="0"/>
              <a:t>Reaching for items </a:t>
            </a:r>
            <a:r>
              <a:rPr lang="en-GB" dirty="0"/>
              <a:t>– e.g. on the back seat of the car – increases the accident risk by a factor of </a:t>
            </a:r>
            <a:r>
              <a:rPr lang="en-GB" b="1" dirty="0"/>
              <a:t>9.1.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br>
              <a:rPr lang="de-CH" dirty="0"/>
            </a:br>
            <a:r>
              <a:rPr lang="en-GB" sz="1200" dirty="0"/>
              <a:t>Source: Dingus et al., 2016</a:t>
            </a:r>
            <a:br>
              <a:rPr lang="en-GB" dirty="0"/>
            </a:br>
            <a:endParaRPr lang="en-GB" sz="1400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78760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Reaction times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7" y="1484784"/>
            <a:ext cx="11233248" cy="5159697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r>
              <a:rPr lang="en-GB" dirty="0"/>
              <a:t>An undistracted driver will normally react within 2 seconds. </a:t>
            </a:r>
          </a:p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r>
              <a:rPr lang="en-GB" b="1" dirty="0">
                <a:solidFill>
                  <a:schemeClr val="accent2"/>
                </a:solidFill>
              </a:rPr>
              <a:t>If the driver is distracted, the reaction time is approximately one third longer.</a:t>
            </a:r>
            <a:br>
              <a:rPr lang="en-GB" b="1" dirty="0">
                <a:solidFill>
                  <a:schemeClr val="accent2"/>
                </a:solidFill>
              </a:rPr>
            </a:br>
            <a:r>
              <a:rPr lang="en-GB" dirty="0"/>
              <a:t>Consequently, this results in a longer braking distance.  </a:t>
            </a:r>
            <a:endParaRPr lang="en-GB" sz="1800" dirty="0"/>
          </a:p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  <a:p>
            <a:pPr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02276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dirty="0"/>
              <a:t>Reaction times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17" y="5062918"/>
            <a:ext cx="11233248" cy="1415281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r>
              <a:rPr lang="en-GB" dirty="0"/>
              <a:t>With a reaction time of three seconds, motorists will cover a distance of </a:t>
            </a:r>
            <a:br>
              <a:rPr lang="en-GB" dirty="0"/>
            </a:br>
            <a:r>
              <a:rPr lang="en-GB" dirty="0"/>
              <a:t>100 metres on the motorway before even being able to act – this is equivalent to the length of a football pitch. </a:t>
            </a:r>
            <a:endParaRPr lang="de-CH" sz="1800" dirty="0"/>
          </a:p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  <a:p>
            <a:pPr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/>
          </a:p>
        </p:txBody>
      </p:sp>
      <p:pic>
        <p:nvPicPr>
          <p:cNvPr id="7" name="Grafik 6" descr="Ein Bild, das Tisch enthält.&#10;&#10;Automatisch generierte Beschreibung">
            <a:extLst>
              <a:ext uri="{FF2B5EF4-FFF2-40B4-BE49-F238E27FC236}">
                <a16:creationId xmlns:a16="http://schemas.microsoft.com/office/drawing/2014/main" id="{9DA64035-495A-4E86-86D2-FBBD01DDA0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483" y="977397"/>
            <a:ext cx="8481020" cy="379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82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Potential legal consequences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GB" dirty="0"/>
              <a:t>Driving while phoning </a:t>
            </a:r>
            <a:r>
              <a:rPr lang="en-GB" b="1" dirty="0"/>
              <a:t>without a hands-free set </a:t>
            </a:r>
            <a:r>
              <a:rPr lang="en-GB" dirty="0"/>
              <a:t>incurs a fine of </a:t>
            </a:r>
            <a:r>
              <a:rPr lang="en-GB" b="1" dirty="0"/>
              <a:t>CHF 100.</a:t>
            </a:r>
          </a:p>
          <a:p>
            <a:pPr>
              <a:spcAft>
                <a:spcPts val="0"/>
              </a:spcAft>
            </a:pPr>
            <a:endParaRPr lang="en-GB" dirty="0"/>
          </a:p>
          <a:p>
            <a:pPr>
              <a:spcAft>
                <a:spcPts val="0"/>
              </a:spcAft>
            </a:pPr>
            <a:r>
              <a:rPr lang="en-GB" dirty="0"/>
              <a:t>Driving while phoning </a:t>
            </a:r>
            <a:r>
              <a:rPr lang="en-GB" b="1" dirty="0"/>
              <a:t>without a hands-free set </a:t>
            </a:r>
            <a:r>
              <a:rPr lang="en-GB" dirty="0"/>
              <a:t>– if this causes an accident – has led to </a:t>
            </a:r>
            <a:r>
              <a:rPr lang="en-GB" b="1" dirty="0"/>
              <a:t>reduced insurance </a:t>
            </a:r>
            <a:r>
              <a:rPr lang="en-GB" b="1" dirty="0" err="1"/>
              <a:t>payouts</a:t>
            </a:r>
            <a:r>
              <a:rPr lang="en-GB" b="1" dirty="0"/>
              <a:t> due to gross negligence.  </a:t>
            </a:r>
          </a:p>
          <a:p>
            <a:pPr>
              <a:spcAft>
                <a:spcPts val="0"/>
              </a:spcAft>
            </a:pPr>
            <a:endParaRPr lang="en-GB" dirty="0"/>
          </a:p>
          <a:p>
            <a:pPr>
              <a:spcAft>
                <a:spcPts val="0"/>
              </a:spcAft>
            </a:pPr>
            <a:r>
              <a:rPr lang="en-GB" dirty="0"/>
              <a:t>Phoning with a </a:t>
            </a:r>
            <a:r>
              <a:rPr lang="en-GB" b="1" dirty="0"/>
              <a:t>hands-free set </a:t>
            </a:r>
            <a:r>
              <a:rPr lang="en-GB" dirty="0"/>
              <a:t>while driving and </a:t>
            </a:r>
            <a:r>
              <a:rPr lang="en-GB" b="1" dirty="0"/>
              <a:t>writing text messages </a:t>
            </a:r>
            <a:r>
              <a:rPr lang="en-GB" dirty="0"/>
              <a:t>while driving may lead to a conviction for violating traffic rules, in particular </a:t>
            </a:r>
            <a:r>
              <a:rPr lang="en-GB" b="1" dirty="0"/>
              <a:t>if the driver can no longer fulfil his or her duty of care, </a:t>
            </a:r>
            <a:r>
              <a:rPr lang="en-GB" dirty="0"/>
              <a:t>i.e. is no longer in control of the vehicle.  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1027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Getting there safely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1" indent="0">
              <a:buNone/>
            </a:pPr>
            <a:r>
              <a:rPr lang="en-GB" dirty="0"/>
              <a:t>Before you set off:</a:t>
            </a:r>
          </a:p>
          <a:p>
            <a:pPr lvl="1"/>
            <a:r>
              <a:rPr lang="en-GB" dirty="0"/>
              <a:t>Activate airplane mode on your smartphone  </a:t>
            </a:r>
          </a:p>
          <a:p>
            <a:pPr lvl="1"/>
            <a:r>
              <a:rPr lang="en-GB" dirty="0"/>
              <a:t>Programme your destination into your sat nav device</a:t>
            </a:r>
          </a:p>
          <a:p>
            <a:pPr lvl="1"/>
            <a:r>
              <a:rPr lang="en-GB" dirty="0"/>
              <a:t>Select a music playlist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62874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Getting there safely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1" indent="0">
              <a:buNone/>
            </a:pPr>
            <a:r>
              <a:rPr lang="en-GB" dirty="0"/>
              <a:t>During the journey:</a:t>
            </a:r>
          </a:p>
          <a:p>
            <a:pPr lvl="1"/>
            <a:r>
              <a:rPr lang="en-GB" dirty="0"/>
              <a:t>Keep your attention on the traffic. Avoid activities that might distract you.</a:t>
            </a:r>
          </a:p>
          <a:p>
            <a:pPr lvl="1"/>
            <a:r>
              <a:rPr lang="en-GB" dirty="0"/>
              <a:t>Don’t search or reach for items inside the car.</a:t>
            </a:r>
          </a:p>
          <a:p>
            <a:pPr lvl="1"/>
            <a:r>
              <a:rPr lang="en-GB" dirty="0"/>
              <a:t>Calls are distracting – whether with or without a hands-free set. This is why you should only make or take phone calls while your vehicle is stationary and </a:t>
            </a:r>
            <a:r>
              <a:rPr lang="en-GB"/>
              <a:t>away from </a:t>
            </a:r>
            <a:r>
              <a:rPr lang="en-GB" dirty="0"/>
              <a:t>traffic. </a:t>
            </a:r>
          </a:p>
          <a:p>
            <a:pPr lvl="1"/>
            <a:r>
              <a:rPr lang="en-GB" dirty="0"/>
              <a:t>Don’t read or write text messages.</a:t>
            </a:r>
          </a:p>
          <a:p>
            <a:endParaRPr lang="en-GB" dirty="0"/>
          </a:p>
          <a:p>
            <a:pPr marL="447675" indent="-447675">
              <a:tabLst>
                <a:tab pos="450850" algn="l"/>
              </a:tabLst>
            </a:pPr>
            <a:r>
              <a:rPr lang="en-GB" dirty="0"/>
              <a:t>→ 	Park in a safe place if you need to attend to something that cannot wait. 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56047410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̈sentation BFU V10.potx [Schreibgeschützt]" id="{858869C4-F783-4187-83E5-FBFF78AB496C}" vid="{5C5B991B-6AE9-4825-8DD1-D8E43C30DD04}"/>
    </a:ext>
  </a:extLst>
</a:theme>
</file>

<file path=ppt/theme/theme2.xml><?xml version="1.0" encoding="utf-8"?>
<a:theme xmlns:a="http://schemas.openxmlformats.org/drawingml/2006/main" name="1_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esentation_BFU_en.potx" id="{F42F0704-61CE-42C5-8B08-84A83BB7ED88}" vid="{FF0E305F-8EB0-4160-A358-DAD92A2F3073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16" ma:contentTypeDescription="Ein neues Dokument erstellen." ma:contentTypeScope="" ma:versionID="c251e2e4e47129b9cd779dcd725bd9f5">
  <xsd:schema xmlns:xsd="http://www.w3.org/2001/XMLSchema" xmlns:xs="http://www.w3.org/2001/XMLSchema" xmlns:p="http://schemas.microsoft.com/office/2006/metadata/properties" xmlns:ns2="bb4941f2-48be-4bb0-a3d9-a0ff0057a962" xmlns:ns3="28b27246-006c-4c52-ba09-a14edd98252a" targetNamespace="http://schemas.microsoft.com/office/2006/metadata/properties" ma:root="true" ma:fieldsID="bcf46748aa4743395234b49816d84c76" ns2:_="" ns3:_="">
    <xsd:import namespace="bb4941f2-48be-4bb0-a3d9-a0ff0057a962"/>
    <xsd:import namespace="28b27246-006c-4c52-ba09-a14edd9825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1b12924a-b9be-4e7e-81f0-735c63fe5e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27246-006c-4c52-ba09-a14edd98252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b943245-af3c-4a75-8039-002b343b1f10}" ma:internalName="TaxCatchAll" ma:showField="CatchAllData" ma:web="28b27246-006c-4c52-ba09-a14edd9825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4941f2-48be-4bb0-a3d9-a0ff0057a962">
      <Terms xmlns="http://schemas.microsoft.com/office/infopath/2007/PartnerControls"/>
    </lcf76f155ced4ddcb4097134ff3c332f>
    <TaxCatchAll xmlns="28b27246-006c-4c52-ba09-a14edd98252a" xsi:nil="true"/>
  </documentManagement>
</p:properties>
</file>

<file path=customXml/itemProps1.xml><?xml version="1.0" encoding="utf-8"?>
<ds:datastoreItem xmlns:ds="http://schemas.openxmlformats.org/officeDocument/2006/customXml" ds:itemID="{51E47FBE-B44D-4E6D-A232-AB69AE00C9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941f2-48be-4bb0-a3d9-a0ff0057a962"/>
    <ds:schemaRef ds:uri="28b27246-006c-4c52-ba09-a14edd9825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890DB9-032A-4898-A6F2-5D2FF59C03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43BC64-D6BC-4895-B7C4-05CA340F9A6D}">
  <ds:schemaRefs>
    <ds:schemaRef ds:uri="bb4941f2-48be-4bb0-a3d9-a0ff0057a962"/>
    <ds:schemaRef ds:uri="http://purl.org/dc/elements/1.1/"/>
    <ds:schemaRef ds:uri="28b27246-006c-4c52-ba09-a14edd98252a"/>
    <ds:schemaRef ds:uri="http://purl.org/dc/terms/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Praesentation_BFU_de</Template>
  <TotalTime>0</TotalTime>
  <Words>538</Words>
  <Application>Microsoft Office PowerPoint</Application>
  <PresentationFormat>Breitbild</PresentationFormat>
  <Paragraphs>98</Paragraphs>
  <Slides>11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11</vt:i4>
      </vt:variant>
    </vt:vector>
  </HeadingPairs>
  <TitlesOfParts>
    <vt:vector size="18" baseType="lpstr">
      <vt:lpstr>Arial</vt:lpstr>
      <vt:lpstr>BFU Suisse</vt:lpstr>
      <vt:lpstr>BFU Suisse </vt:lpstr>
      <vt:lpstr>BFU Suisse Medium</vt:lpstr>
      <vt:lpstr>Suisse Int'l</vt:lpstr>
      <vt:lpstr>Design bfu</vt:lpstr>
      <vt:lpstr>1_Design bfu</vt:lpstr>
      <vt:lpstr>Be smart – don’t use your phone.</vt:lpstr>
      <vt:lpstr>Accidents in road traffic, 2023</vt:lpstr>
      <vt:lpstr>Potential causes of road traffic accidents</vt:lpstr>
      <vt:lpstr>Accident risk</vt:lpstr>
      <vt:lpstr>Reaction times</vt:lpstr>
      <vt:lpstr>Reaction times</vt:lpstr>
      <vt:lpstr>Potential legal consequences</vt:lpstr>
      <vt:lpstr>Getting there safely </vt:lpstr>
      <vt:lpstr>Getting there safely</vt:lpstr>
      <vt:lpstr>PowerPoint-Präsentation</vt:lpstr>
      <vt:lpstr>More information</vt:lpstr>
    </vt:vector>
  </TitlesOfParts>
  <Manager/>
  <Company>bfu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dc:subject/>
  <dc:creator>Baeriswyl Michelle</dc:creator>
  <cp:keywords/>
  <dc:description/>
  <cp:lastModifiedBy>Baeriswyl Michelle</cp:lastModifiedBy>
  <cp:revision>47</cp:revision>
  <cp:lastPrinted>2020-09-16T11:52:26Z</cp:lastPrinted>
  <dcterms:created xsi:type="dcterms:W3CDTF">2019-07-23T12:29:16Z</dcterms:created>
  <dcterms:modified xsi:type="dcterms:W3CDTF">2024-08-20T06:57:05Z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  <property fmtid="{D5CDD505-2E9C-101B-9397-08002B2CF9AE}" pid="3" name="MediaServiceImageTags">
    <vt:lpwstr/>
  </property>
</Properties>
</file>