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6"/>
  </p:notesMasterIdLst>
  <p:handoutMasterIdLst>
    <p:handoutMasterId r:id="rId27"/>
  </p:handoutMasterIdLst>
  <p:sldIdLst>
    <p:sldId id="262" r:id="rId5"/>
    <p:sldId id="264" r:id="rId6"/>
    <p:sldId id="265" r:id="rId7"/>
    <p:sldId id="266" r:id="rId8"/>
    <p:sldId id="283"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12" autoAdjust="0"/>
  </p:normalViewPr>
  <p:slideViewPr>
    <p:cSldViewPr showGuides="1">
      <p:cViewPr varScale="1">
        <p:scale>
          <a:sx n="89" d="100"/>
          <a:sy n="89" d="100"/>
        </p:scale>
        <p:origin x="84" y="51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4104"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ämer Andrea" userId="06f2eb28-444d-4018-9c64-066024933901" providerId="ADAL" clId="{F08B2A42-0C02-41E5-986A-F38309C3560D}"/>
    <pc:docChg chg="modSld">
      <pc:chgData name="Krämer Andrea" userId="06f2eb28-444d-4018-9c64-066024933901" providerId="ADAL" clId="{F08B2A42-0C02-41E5-986A-F38309C3560D}" dt="2022-03-18T10:05:37.557" v="37" actId="13926"/>
      <pc:docMkLst>
        <pc:docMk/>
      </pc:docMkLst>
      <pc:sldChg chg="modSp mod">
        <pc:chgData name="Krämer Andrea" userId="06f2eb28-444d-4018-9c64-066024933901" providerId="ADAL" clId="{F08B2A42-0C02-41E5-986A-F38309C3560D}" dt="2022-03-18T10:04:11.452" v="10" actId="207"/>
        <pc:sldMkLst>
          <pc:docMk/>
          <pc:sldMk cId="92098864" sldId="262"/>
        </pc:sldMkLst>
        <pc:spChg chg="mod">
          <ac:chgData name="Krämer Andrea" userId="06f2eb28-444d-4018-9c64-066024933901" providerId="ADAL" clId="{F08B2A42-0C02-41E5-986A-F38309C3560D}" dt="2022-03-18T10:04:11.452" v="10" actId="207"/>
          <ac:spMkLst>
            <pc:docMk/>
            <pc:sldMk cId="92098864" sldId="262"/>
            <ac:spMk id="2" creationId="{7F16535B-A44E-4B7E-937F-2832689222D6}"/>
          </ac:spMkLst>
        </pc:spChg>
      </pc:sldChg>
      <pc:sldChg chg="modSp mod">
        <pc:chgData name="Krämer Andrea" userId="06f2eb28-444d-4018-9c64-066024933901" providerId="ADAL" clId="{F08B2A42-0C02-41E5-986A-F38309C3560D}" dt="2022-03-18T10:04:31.103" v="31" actId="207"/>
        <pc:sldMkLst>
          <pc:docMk/>
          <pc:sldMk cId="12307814" sldId="265"/>
        </pc:sldMkLst>
        <pc:spChg chg="mod">
          <ac:chgData name="Krämer Andrea" userId="06f2eb28-444d-4018-9c64-066024933901" providerId="ADAL" clId="{F08B2A42-0C02-41E5-986A-F38309C3560D}" dt="2022-03-18T10:04:31.103" v="31" actId="207"/>
          <ac:spMkLst>
            <pc:docMk/>
            <pc:sldMk cId="12307814" sldId="265"/>
            <ac:spMk id="3" creationId="{00000000-0000-0000-0000-000000000000}"/>
          </ac:spMkLst>
        </pc:spChg>
      </pc:sldChg>
      <pc:sldChg chg="modSp mod">
        <pc:chgData name="Krämer Andrea" userId="06f2eb28-444d-4018-9c64-066024933901" providerId="ADAL" clId="{F08B2A42-0C02-41E5-986A-F38309C3560D}" dt="2022-03-18T10:05:07.449" v="33" actId="13926"/>
        <pc:sldMkLst>
          <pc:docMk/>
          <pc:sldMk cId="3619377868" sldId="266"/>
        </pc:sldMkLst>
        <pc:spChg chg="mod">
          <ac:chgData name="Krämer Andrea" userId="06f2eb28-444d-4018-9c64-066024933901" providerId="ADAL" clId="{F08B2A42-0C02-41E5-986A-F38309C3560D}" dt="2022-03-18T10:05:07.449" v="33" actId="13926"/>
          <ac:spMkLst>
            <pc:docMk/>
            <pc:sldMk cId="3619377868" sldId="266"/>
            <ac:spMk id="3" creationId="{00000000-0000-0000-0000-000000000000}"/>
          </ac:spMkLst>
        </pc:spChg>
      </pc:sldChg>
      <pc:sldChg chg="modSp mod">
        <pc:chgData name="Krämer Andrea" userId="06f2eb28-444d-4018-9c64-066024933901" providerId="ADAL" clId="{F08B2A42-0C02-41E5-986A-F38309C3560D}" dt="2022-03-18T10:04:54.250" v="32" actId="13926"/>
        <pc:sldMkLst>
          <pc:docMk/>
          <pc:sldMk cId="952018695" sldId="272"/>
        </pc:sldMkLst>
        <pc:spChg chg="mod">
          <ac:chgData name="Krämer Andrea" userId="06f2eb28-444d-4018-9c64-066024933901" providerId="ADAL" clId="{F08B2A42-0C02-41E5-986A-F38309C3560D}" dt="2022-03-18T10:04:54.250" v="32" actId="13926"/>
          <ac:spMkLst>
            <pc:docMk/>
            <pc:sldMk cId="952018695" sldId="272"/>
            <ac:spMk id="7" creationId="{667BE488-26F8-4130-91E7-ED249DA40C3A}"/>
          </ac:spMkLst>
        </pc:spChg>
      </pc:sldChg>
      <pc:sldChg chg="modSp mod">
        <pc:chgData name="Krämer Andrea" userId="06f2eb28-444d-4018-9c64-066024933901" providerId="ADAL" clId="{F08B2A42-0C02-41E5-986A-F38309C3560D}" dt="2022-03-18T10:05:32.494" v="36" actId="13926"/>
        <pc:sldMkLst>
          <pc:docMk/>
          <pc:sldMk cId="763476032" sldId="279"/>
        </pc:sldMkLst>
        <pc:spChg chg="mod">
          <ac:chgData name="Krämer Andrea" userId="06f2eb28-444d-4018-9c64-066024933901" providerId="ADAL" clId="{F08B2A42-0C02-41E5-986A-F38309C3560D}" dt="2022-03-18T10:05:32.494" v="36" actId="13926"/>
          <ac:spMkLst>
            <pc:docMk/>
            <pc:sldMk cId="763476032" sldId="279"/>
            <ac:spMk id="3" creationId="{00000000-0000-0000-0000-000000000000}"/>
          </ac:spMkLst>
        </pc:spChg>
      </pc:sldChg>
      <pc:sldChg chg="modSp mod">
        <pc:chgData name="Krämer Andrea" userId="06f2eb28-444d-4018-9c64-066024933901" providerId="ADAL" clId="{F08B2A42-0C02-41E5-986A-F38309C3560D}" dt="2022-03-18T10:05:37.557" v="37" actId="13926"/>
        <pc:sldMkLst>
          <pc:docMk/>
          <pc:sldMk cId="1442261823" sldId="280"/>
        </pc:sldMkLst>
        <pc:spChg chg="mod">
          <ac:chgData name="Krämer Andrea" userId="06f2eb28-444d-4018-9c64-066024933901" providerId="ADAL" clId="{F08B2A42-0C02-41E5-986A-F38309C3560D}" dt="2022-03-18T10:05:37.557" v="37" actId="13926"/>
          <ac:spMkLst>
            <pc:docMk/>
            <pc:sldMk cId="1442261823" sldId="280"/>
            <ac:spMk id="3" creationId="{00000000-0000-0000-0000-000000000000}"/>
          </ac:spMkLst>
        </pc:spChg>
      </pc:sldChg>
      <pc:sldChg chg="modSp mod">
        <pc:chgData name="Krämer Andrea" userId="06f2eb28-444d-4018-9c64-066024933901" providerId="ADAL" clId="{F08B2A42-0C02-41E5-986A-F38309C3560D}" dt="2022-03-18T10:05:19.113" v="35" actId="13926"/>
        <pc:sldMkLst>
          <pc:docMk/>
          <pc:sldMk cId="3804121337" sldId="283"/>
        </pc:sldMkLst>
        <pc:spChg chg="mod">
          <ac:chgData name="Krämer Andrea" userId="06f2eb28-444d-4018-9c64-066024933901" providerId="ADAL" clId="{F08B2A42-0C02-41E5-986A-F38309C3560D}" dt="2022-03-18T10:05:19.113" v="35" actId="13926"/>
          <ac:spMkLst>
            <pc:docMk/>
            <pc:sldMk cId="3804121337" sldId="283"/>
            <ac:spMk id="3" creationId="{00000000-0000-0000-0000-000000000000}"/>
          </ac:spMkLst>
        </pc:spChg>
      </pc:sldChg>
    </pc:docChg>
  </pc:docChgLst>
  <pc:docChgLst>
    <pc:chgData name="Baeriswyl Michelle" userId="7dbe6026-e9b7-4e33-982d-84db899c07af" providerId="ADAL" clId="{28413774-B218-4110-BA31-C187DB9327F5}"/>
    <pc:docChg chg="modSld">
      <pc:chgData name="Baeriswyl Michelle" userId="7dbe6026-e9b7-4e33-982d-84db899c07af" providerId="ADAL" clId="{28413774-B218-4110-BA31-C187DB9327F5}" dt="2022-03-28T14:14:24.159" v="0" actId="14100"/>
      <pc:docMkLst>
        <pc:docMk/>
      </pc:docMkLst>
      <pc:sldChg chg="modSp mod">
        <pc:chgData name="Baeriswyl Michelle" userId="7dbe6026-e9b7-4e33-982d-84db899c07af" providerId="ADAL" clId="{28413774-B218-4110-BA31-C187DB9327F5}" dt="2022-03-28T14:14:24.159" v="0" actId="14100"/>
        <pc:sldMkLst>
          <pc:docMk/>
          <pc:sldMk cId="1442261823" sldId="280"/>
        </pc:sldMkLst>
        <pc:spChg chg="mod">
          <ac:chgData name="Baeriswyl Michelle" userId="7dbe6026-e9b7-4e33-982d-84db899c07af" providerId="ADAL" clId="{28413774-B218-4110-BA31-C187DB9327F5}" dt="2022-03-28T14:14:24.159" v="0" actId="14100"/>
          <ac:spMkLst>
            <pc:docMk/>
            <pc:sldMk cId="1442261823" sldId="280"/>
            <ac:spMk id="3" creationId="{00000000-0000-0000-0000-000000000000}"/>
          </ac:spMkLst>
        </pc:spChg>
      </pc:sldChg>
    </pc:docChg>
  </pc:docChgLst>
  <pc:docChgLst>
    <pc:chgData name="Krämer Andrea" userId="06f2eb28-444d-4018-9c64-066024933901" providerId="ADAL" clId="{5E5EF360-7132-4EF6-A5D7-188498229B96}"/>
    <pc:docChg chg="modSld">
      <pc:chgData name="Krämer Andrea" userId="06f2eb28-444d-4018-9c64-066024933901" providerId="ADAL" clId="{5E5EF360-7132-4EF6-A5D7-188498229B96}" dt="2022-03-22T09:30:06.071" v="10" actId="207"/>
      <pc:docMkLst>
        <pc:docMk/>
      </pc:docMkLst>
      <pc:sldChg chg="modSp mod">
        <pc:chgData name="Krämer Andrea" userId="06f2eb28-444d-4018-9c64-066024933901" providerId="ADAL" clId="{5E5EF360-7132-4EF6-A5D7-188498229B96}" dt="2022-03-22T09:30:06.071" v="10" actId="207"/>
        <pc:sldMkLst>
          <pc:docMk/>
          <pc:sldMk cId="3619377868" sldId="266"/>
        </pc:sldMkLst>
        <pc:spChg chg="mod">
          <ac:chgData name="Krämer Andrea" userId="06f2eb28-444d-4018-9c64-066024933901" providerId="ADAL" clId="{5E5EF360-7132-4EF6-A5D7-188498229B96}" dt="2022-03-22T09:30:06.071" v="10" actId="207"/>
          <ac:spMkLst>
            <pc:docMk/>
            <pc:sldMk cId="3619377868" sldId="266"/>
            <ac:spMk id="3" creationId="{00000000-0000-0000-0000-000000000000}"/>
          </ac:spMkLst>
        </pc:spChg>
      </pc:sldChg>
      <pc:sldChg chg="modSp mod">
        <pc:chgData name="Krämer Andrea" userId="06f2eb28-444d-4018-9c64-066024933901" providerId="ADAL" clId="{5E5EF360-7132-4EF6-A5D7-188498229B96}" dt="2022-03-22T09:29:29.863" v="6" actId="207"/>
        <pc:sldMkLst>
          <pc:docMk/>
          <pc:sldMk cId="952018695" sldId="272"/>
        </pc:sldMkLst>
        <pc:spChg chg="mod">
          <ac:chgData name="Krämer Andrea" userId="06f2eb28-444d-4018-9c64-066024933901" providerId="ADAL" clId="{5E5EF360-7132-4EF6-A5D7-188498229B96}" dt="2022-03-22T09:29:29.863" v="6" actId="207"/>
          <ac:spMkLst>
            <pc:docMk/>
            <pc:sldMk cId="952018695" sldId="272"/>
            <ac:spMk id="7" creationId="{667BE488-26F8-4130-91E7-ED249DA40C3A}"/>
          </ac:spMkLst>
        </pc:spChg>
      </pc:sldChg>
      <pc:sldChg chg="modSp mod">
        <pc:chgData name="Krämer Andrea" userId="06f2eb28-444d-4018-9c64-066024933901" providerId="ADAL" clId="{5E5EF360-7132-4EF6-A5D7-188498229B96}" dt="2022-03-22T09:29:08.896" v="3" actId="13926"/>
        <pc:sldMkLst>
          <pc:docMk/>
          <pc:sldMk cId="763476032" sldId="279"/>
        </pc:sldMkLst>
        <pc:spChg chg="mod">
          <ac:chgData name="Krämer Andrea" userId="06f2eb28-444d-4018-9c64-066024933901" providerId="ADAL" clId="{5E5EF360-7132-4EF6-A5D7-188498229B96}" dt="2022-03-22T09:29:08.896" v="3" actId="13926"/>
          <ac:spMkLst>
            <pc:docMk/>
            <pc:sldMk cId="763476032" sldId="279"/>
            <ac:spMk id="3" creationId="{00000000-0000-0000-0000-000000000000}"/>
          </ac:spMkLst>
        </pc:spChg>
      </pc:sldChg>
      <pc:sldChg chg="modSp mod">
        <pc:chgData name="Krämer Andrea" userId="06f2eb28-444d-4018-9c64-066024933901" providerId="ADAL" clId="{5E5EF360-7132-4EF6-A5D7-188498229B96}" dt="2022-03-22T09:28:56.509" v="1" actId="207"/>
        <pc:sldMkLst>
          <pc:docMk/>
          <pc:sldMk cId="1442261823" sldId="280"/>
        </pc:sldMkLst>
        <pc:spChg chg="mod">
          <ac:chgData name="Krämer Andrea" userId="06f2eb28-444d-4018-9c64-066024933901" providerId="ADAL" clId="{5E5EF360-7132-4EF6-A5D7-188498229B96}" dt="2022-03-22T09:28:56.509" v="1" actId="207"/>
          <ac:spMkLst>
            <pc:docMk/>
            <pc:sldMk cId="1442261823" sldId="280"/>
            <ac:spMk id="3" creationId="{00000000-0000-0000-0000-000000000000}"/>
          </ac:spMkLst>
        </pc:spChg>
      </pc:sldChg>
      <pc:sldChg chg="modSp mod">
        <pc:chgData name="Krämer Andrea" userId="06f2eb28-444d-4018-9c64-066024933901" providerId="ADAL" clId="{5E5EF360-7132-4EF6-A5D7-188498229B96}" dt="2022-03-22T09:29:55.680" v="8" actId="207"/>
        <pc:sldMkLst>
          <pc:docMk/>
          <pc:sldMk cId="3804121337" sldId="283"/>
        </pc:sldMkLst>
        <pc:spChg chg="mod">
          <ac:chgData name="Krämer Andrea" userId="06f2eb28-444d-4018-9c64-066024933901" providerId="ADAL" clId="{5E5EF360-7132-4EF6-A5D7-188498229B96}" dt="2022-03-22T09:29:55.680" v="8" actId="207"/>
          <ac:spMkLst>
            <pc:docMk/>
            <pc:sldMk cId="3804121337" sldId="283"/>
            <ac:spMk id="3" creationId="{00000000-0000-0000-0000-000000000000}"/>
          </ac:spMkLst>
        </pc:spChg>
      </pc:sldChg>
    </pc:docChg>
  </pc:docChgLst>
  <pc:docChgLst>
    <pc:chgData name="Baeriswyl Michelle" userId="7dbe6026-e9b7-4e33-982d-84db899c07af" providerId="ADAL" clId="{79B7AE42-AE84-49CF-98EC-216E024CBB2F}"/>
    <pc:docChg chg="custSel modSld">
      <pc:chgData name="Baeriswyl Michelle" userId="7dbe6026-e9b7-4e33-982d-84db899c07af" providerId="ADAL" clId="{79B7AE42-AE84-49CF-98EC-216E024CBB2F}" dt="2022-05-11T06:53:32.037" v="44" actId="478"/>
      <pc:docMkLst>
        <pc:docMk/>
      </pc:docMkLst>
      <pc:sldChg chg="modSp mod">
        <pc:chgData name="Baeriswyl Michelle" userId="7dbe6026-e9b7-4e33-982d-84db899c07af" providerId="ADAL" clId="{79B7AE42-AE84-49CF-98EC-216E024CBB2F}" dt="2022-05-11T06:52:16.476" v="41" actId="6549"/>
        <pc:sldMkLst>
          <pc:docMk/>
          <pc:sldMk cId="92098864" sldId="262"/>
        </pc:sldMkLst>
        <pc:spChg chg="mod">
          <ac:chgData name="Baeriswyl Michelle" userId="7dbe6026-e9b7-4e33-982d-84db899c07af" providerId="ADAL" clId="{79B7AE42-AE84-49CF-98EC-216E024CBB2F}" dt="2022-05-11T06:52:16.476" v="41" actId="6549"/>
          <ac:spMkLst>
            <pc:docMk/>
            <pc:sldMk cId="92098864" sldId="262"/>
            <ac:spMk id="2" creationId="{7F16535B-A44E-4B7E-937F-2832689222D6}"/>
          </ac:spMkLst>
        </pc:spChg>
      </pc:sldChg>
      <pc:sldChg chg="addSp delSp modSp mod modClrScheme chgLayout">
        <pc:chgData name="Baeriswyl Michelle" userId="7dbe6026-e9b7-4e33-982d-84db899c07af" providerId="ADAL" clId="{79B7AE42-AE84-49CF-98EC-216E024CBB2F}" dt="2022-05-11T05:32:41.236" v="4"/>
        <pc:sldMkLst>
          <pc:docMk/>
          <pc:sldMk cId="2530649657" sldId="264"/>
        </pc:sldMkLst>
        <pc:spChg chg="mod">
          <ac:chgData name="Baeriswyl Michelle" userId="7dbe6026-e9b7-4e33-982d-84db899c07af" providerId="ADAL" clId="{79B7AE42-AE84-49CF-98EC-216E024CBB2F}" dt="2022-05-11T05:32:36.056" v="2" actId="26606"/>
          <ac:spMkLst>
            <pc:docMk/>
            <pc:sldMk cId="2530649657" sldId="264"/>
            <ac:spMk id="2" creationId="{00000000-0000-0000-0000-000000000000}"/>
          </ac:spMkLst>
        </pc:spChg>
        <pc:spChg chg="add mod">
          <ac:chgData name="Baeriswyl Michelle" userId="7dbe6026-e9b7-4e33-982d-84db899c07af" providerId="ADAL" clId="{79B7AE42-AE84-49CF-98EC-216E024CBB2F}" dt="2022-05-11T05:32:39.651" v="3" actId="6549"/>
          <ac:spMkLst>
            <pc:docMk/>
            <pc:sldMk cId="2530649657" sldId="264"/>
            <ac:spMk id="3" creationId="{00000000-0000-0000-0000-000000000000}"/>
          </ac:spMkLst>
        </pc:spChg>
        <pc:spChg chg="mod">
          <ac:chgData name="Baeriswyl Michelle" userId="7dbe6026-e9b7-4e33-982d-84db899c07af" providerId="ADAL" clId="{79B7AE42-AE84-49CF-98EC-216E024CBB2F}" dt="2022-05-11T05:32:36.056" v="2" actId="26606"/>
          <ac:spMkLst>
            <pc:docMk/>
            <pc:sldMk cId="2530649657" sldId="264"/>
            <ac:spMk id="13" creationId="{69CA91FE-C40A-4934-B72C-1130694729DC}"/>
          </ac:spMkLst>
        </pc:spChg>
        <pc:spChg chg="del mod replId">
          <ac:chgData name="Baeriswyl Michelle" userId="7dbe6026-e9b7-4e33-982d-84db899c07af" providerId="ADAL" clId="{79B7AE42-AE84-49CF-98EC-216E024CBB2F}" dt="2022-05-11T05:32:36.056" v="2" actId="26606"/>
          <ac:spMkLst>
            <pc:docMk/>
            <pc:sldMk cId="2530649657" sldId="264"/>
            <ac:spMk id="15" creationId="{00000000-0000-0000-0000-000000000000}"/>
          </ac:spMkLst>
        </pc:spChg>
        <pc:spChg chg="add mod">
          <ac:chgData name="Baeriswyl Michelle" userId="7dbe6026-e9b7-4e33-982d-84db899c07af" providerId="ADAL" clId="{79B7AE42-AE84-49CF-98EC-216E024CBB2F}" dt="2022-05-11T05:32:41.236" v="4"/>
          <ac:spMkLst>
            <pc:docMk/>
            <pc:sldMk cId="2530649657" sldId="264"/>
            <ac:spMk id="18" creationId="{73AB617F-3C23-FE3A-4CDA-9B187E56B168}"/>
          </ac:spMkLst>
        </pc:spChg>
        <pc:picChg chg="add mod">
          <ac:chgData name="Baeriswyl Michelle" userId="7dbe6026-e9b7-4e33-982d-84db899c07af" providerId="ADAL" clId="{79B7AE42-AE84-49CF-98EC-216E024CBB2F}" dt="2022-05-11T05:32:36.056" v="2" actId="26606"/>
          <ac:picMkLst>
            <pc:docMk/>
            <pc:sldMk cId="2530649657" sldId="264"/>
            <ac:picMk id="5" creationId="{E74EAECE-74F1-1F7B-1856-61F1A646D777}"/>
          </ac:picMkLst>
        </pc:picChg>
      </pc:sldChg>
      <pc:sldChg chg="addSp delSp modSp mod">
        <pc:chgData name="Baeriswyl Michelle" userId="7dbe6026-e9b7-4e33-982d-84db899c07af" providerId="ADAL" clId="{79B7AE42-AE84-49CF-98EC-216E024CBB2F}" dt="2022-05-11T06:53:32.037" v="44" actId="478"/>
        <pc:sldMkLst>
          <pc:docMk/>
          <pc:sldMk cId="952018695" sldId="272"/>
        </pc:sldMkLst>
        <pc:spChg chg="mod">
          <ac:chgData name="Baeriswyl Michelle" userId="7dbe6026-e9b7-4e33-982d-84db899c07af" providerId="ADAL" clId="{79B7AE42-AE84-49CF-98EC-216E024CBB2F}" dt="2022-05-11T06:53:26.589" v="43"/>
          <ac:spMkLst>
            <pc:docMk/>
            <pc:sldMk cId="952018695" sldId="272"/>
            <ac:spMk id="7" creationId="{667BE488-26F8-4130-91E7-ED249DA40C3A}"/>
          </ac:spMkLst>
        </pc:spChg>
        <pc:spChg chg="add del">
          <ac:chgData name="Baeriswyl Michelle" userId="7dbe6026-e9b7-4e33-982d-84db899c07af" providerId="ADAL" clId="{79B7AE42-AE84-49CF-98EC-216E024CBB2F}" dt="2022-05-11T06:53:32.037" v="44" actId="478"/>
          <ac:spMkLst>
            <pc:docMk/>
            <pc:sldMk cId="952018695" sldId="272"/>
            <ac:spMk id="8" creationId="{C479A9C0-8ED3-6457-899A-D5C7201A2656}"/>
          </ac:spMkLst>
        </pc:spChg>
      </pc:sldChg>
    </pc:docChg>
  </pc:docChgLst>
  <pc:docChgLst>
    <pc:chgData name="Steiner Urs" userId="6413e497-ebd7-4280-a396-1621b4d700d9" providerId="ADAL" clId="{DF567796-3A14-48E3-960A-FD7555D26653}"/>
    <pc:docChg chg="modSld">
      <pc:chgData name="Steiner Urs" userId="6413e497-ebd7-4280-a396-1621b4d700d9" providerId="ADAL" clId="{DF567796-3A14-48E3-960A-FD7555D26653}" dt="2022-05-18T14:42:22.498" v="3" actId="20577"/>
      <pc:docMkLst>
        <pc:docMk/>
      </pc:docMkLst>
      <pc:sldChg chg="modSp mod">
        <pc:chgData name="Steiner Urs" userId="6413e497-ebd7-4280-a396-1621b4d700d9" providerId="ADAL" clId="{DF567796-3A14-48E3-960A-FD7555D26653}" dt="2022-05-18T14:42:22.498" v="3" actId="20577"/>
        <pc:sldMkLst>
          <pc:docMk/>
          <pc:sldMk cId="92098864" sldId="262"/>
        </pc:sldMkLst>
        <pc:spChg chg="mod">
          <ac:chgData name="Steiner Urs" userId="6413e497-ebd7-4280-a396-1621b4d700d9" providerId="ADAL" clId="{DF567796-3A14-48E3-960A-FD7555D26653}" dt="2022-05-18T14:42:22.498" v="3" actId="20577"/>
          <ac:spMkLst>
            <pc:docMk/>
            <pc:sldMk cId="92098864" sldId="262"/>
            <ac:spMk id="2" creationId="{7F16535B-A44E-4B7E-937F-2832689222D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613865" y="8812671"/>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92696" y="3563888"/>
            <a:ext cx="5641140" cy="5040560"/>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685095" y="250825"/>
            <a:ext cx="5633155" cy="3169047"/>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453335" y="8685213"/>
            <a:ext cx="403077" cy="458787"/>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10</a:t>
            </a:fld>
            <a:endParaRPr lang="de-CH" dirty="0"/>
          </a:p>
        </p:txBody>
      </p:sp>
    </p:spTree>
    <p:extLst>
      <p:ext uri="{BB962C8B-B14F-4D97-AF65-F5344CB8AC3E}">
        <p14:creationId xmlns:p14="http://schemas.microsoft.com/office/powerpoint/2010/main" val="1989319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11</a:t>
            </a:fld>
            <a:endParaRPr lang="de-CH" dirty="0"/>
          </a:p>
        </p:txBody>
      </p:sp>
    </p:spTree>
    <p:extLst>
      <p:ext uri="{BB962C8B-B14F-4D97-AF65-F5344CB8AC3E}">
        <p14:creationId xmlns:p14="http://schemas.microsoft.com/office/powerpoint/2010/main" val="2365343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12</a:t>
            </a:fld>
            <a:endParaRPr lang="de-CH" dirty="0"/>
          </a:p>
        </p:txBody>
      </p:sp>
    </p:spTree>
    <p:extLst>
      <p:ext uri="{BB962C8B-B14F-4D97-AF65-F5344CB8AC3E}">
        <p14:creationId xmlns:p14="http://schemas.microsoft.com/office/powerpoint/2010/main" val="3407531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13</a:t>
            </a:fld>
            <a:endParaRPr lang="de-CH" dirty="0"/>
          </a:p>
        </p:txBody>
      </p:sp>
    </p:spTree>
    <p:extLst>
      <p:ext uri="{BB962C8B-B14F-4D97-AF65-F5344CB8AC3E}">
        <p14:creationId xmlns:p14="http://schemas.microsoft.com/office/powerpoint/2010/main" val="617405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14</a:t>
            </a:fld>
            <a:endParaRPr lang="de-CH" dirty="0"/>
          </a:p>
        </p:txBody>
      </p:sp>
    </p:spTree>
    <p:extLst>
      <p:ext uri="{BB962C8B-B14F-4D97-AF65-F5344CB8AC3E}">
        <p14:creationId xmlns:p14="http://schemas.microsoft.com/office/powerpoint/2010/main" val="2299284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15</a:t>
            </a:fld>
            <a:endParaRPr lang="de-CH" dirty="0"/>
          </a:p>
        </p:txBody>
      </p:sp>
    </p:spTree>
    <p:extLst>
      <p:ext uri="{BB962C8B-B14F-4D97-AF65-F5344CB8AC3E}">
        <p14:creationId xmlns:p14="http://schemas.microsoft.com/office/powerpoint/2010/main" val="3051059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16</a:t>
            </a:fld>
            <a:endParaRPr lang="de-CH" dirty="0"/>
          </a:p>
        </p:txBody>
      </p:sp>
    </p:spTree>
    <p:extLst>
      <p:ext uri="{BB962C8B-B14F-4D97-AF65-F5344CB8AC3E}">
        <p14:creationId xmlns:p14="http://schemas.microsoft.com/office/powerpoint/2010/main" val="3388858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17</a:t>
            </a:fld>
            <a:endParaRPr lang="de-CH" dirty="0"/>
          </a:p>
        </p:txBody>
      </p:sp>
    </p:spTree>
    <p:extLst>
      <p:ext uri="{BB962C8B-B14F-4D97-AF65-F5344CB8AC3E}">
        <p14:creationId xmlns:p14="http://schemas.microsoft.com/office/powerpoint/2010/main" val="2355631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18</a:t>
            </a:fld>
            <a:endParaRPr lang="de-CH" dirty="0"/>
          </a:p>
        </p:txBody>
      </p:sp>
    </p:spTree>
    <p:extLst>
      <p:ext uri="{BB962C8B-B14F-4D97-AF65-F5344CB8AC3E}">
        <p14:creationId xmlns:p14="http://schemas.microsoft.com/office/powerpoint/2010/main" val="4039244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19</a:t>
            </a:fld>
            <a:endParaRPr lang="de-CH" dirty="0"/>
          </a:p>
        </p:txBody>
      </p:sp>
    </p:spTree>
    <p:extLst>
      <p:ext uri="{BB962C8B-B14F-4D97-AF65-F5344CB8AC3E}">
        <p14:creationId xmlns:p14="http://schemas.microsoft.com/office/powerpoint/2010/main" val="3118365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2</a:t>
            </a:fld>
            <a:endParaRPr lang="de-CH" dirty="0"/>
          </a:p>
        </p:txBody>
      </p:sp>
    </p:spTree>
    <p:extLst>
      <p:ext uri="{BB962C8B-B14F-4D97-AF65-F5344CB8AC3E}">
        <p14:creationId xmlns:p14="http://schemas.microsoft.com/office/powerpoint/2010/main" val="3688374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20</a:t>
            </a:fld>
            <a:endParaRPr lang="de-CH" dirty="0"/>
          </a:p>
        </p:txBody>
      </p:sp>
    </p:spTree>
    <p:extLst>
      <p:ext uri="{BB962C8B-B14F-4D97-AF65-F5344CB8AC3E}">
        <p14:creationId xmlns:p14="http://schemas.microsoft.com/office/powerpoint/2010/main" val="1422527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21</a:t>
            </a:fld>
            <a:endParaRPr lang="de-CH" dirty="0"/>
          </a:p>
        </p:txBody>
      </p:sp>
    </p:spTree>
    <p:extLst>
      <p:ext uri="{BB962C8B-B14F-4D97-AF65-F5344CB8AC3E}">
        <p14:creationId xmlns:p14="http://schemas.microsoft.com/office/powerpoint/2010/main" val="106058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3</a:t>
            </a:fld>
            <a:endParaRPr lang="de-CH" dirty="0"/>
          </a:p>
        </p:txBody>
      </p:sp>
    </p:spTree>
    <p:extLst>
      <p:ext uri="{BB962C8B-B14F-4D97-AF65-F5344CB8AC3E}">
        <p14:creationId xmlns:p14="http://schemas.microsoft.com/office/powerpoint/2010/main" val="976413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4</a:t>
            </a:fld>
            <a:endParaRPr lang="de-CH" dirty="0"/>
          </a:p>
        </p:txBody>
      </p:sp>
    </p:spTree>
    <p:extLst>
      <p:ext uri="{BB962C8B-B14F-4D97-AF65-F5344CB8AC3E}">
        <p14:creationId xmlns:p14="http://schemas.microsoft.com/office/powerpoint/2010/main" val="256172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5</a:t>
            </a:fld>
            <a:endParaRPr lang="de-CH" dirty="0"/>
          </a:p>
        </p:txBody>
      </p:sp>
    </p:spTree>
    <p:extLst>
      <p:ext uri="{BB962C8B-B14F-4D97-AF65-F5344CB8AC3E}">
        <p14:creationId xmlns:p14="http://schemas.microsoft.com/office/powerpoint/2010/main" val="2401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6</a:t>
            </a:fld>
            <a:endParaRPr lang="de-CH" dirty="0"/>
          </a:p>
        </p:txBody>
      </p:sp>
    </p:spTree>
    <p:extLst>
      <p:ext uri="{BB962C8B-B14F-4D97-AF65-F5344CB8AC3E}">
        <p14:creationId xmlns:p14="http://schemas.microsoft.com/office/powerpoint/2010/main" val="1656820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7</a:t>
            </a:fld>
            <a:endParaRPr lang="de-CH" dirty="0"/>
          </a:p>
        </p:txBody>
      </p:sp>
    </p:spTree>
    <p:extLst>
      <p:ext uri="{BB962C8B-B14F-4D97-AF65-F5344CB8AC3E}">
        <p14:creationId xmlns:p14="http://schemas.microsoft.com/office/powerpoint/2010/main" val="272252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4180485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2767971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en-GB" noProof="0" dirty="0" err="1"/>
              <a:t>Titel</a:t>
            </a:r>
            <a:endParaRPr lang="en-GB" noProof="0" dirty="0"/>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en-GB" noProof="0" dirty="0" err="1"/>
              <a:t>Untertitel</a:t>
            </a:r>
            <a:endParaRPr lang="en-GB" noProof="0" dirty="0"/>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en-GB" noProof="0" dirty="0"/>
              <a:t>Datum, </a:t>
            </a:r>
            <a:r>
              <a:rPr lang="en-GB" noProof="0" dirty="0" err="1"/>
              <a:t>Untertitel</a:t>
            </a:r>
            <a:endParaRPr lang="en-GB" noProof="0"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en-GB" noProof="0" dirty="0" err="1"/>
              <a:t>Vorname</a:t>
            </a:r>
            <a:r>
              <a:rPr lang="en-GB" noProof="0" dirty="0"/>
              <a:t> Name</a:t>
            </a:r>
          </a:p>
        </p:txBody>
      </p:sp>
      <p:sp>
        <p:nvSpPr>
          <p:cNvPr id="6" name="Textfeld 5">
            <a:extLst>
              <a:ext uri="{FF2B5EF4-FFF2-40B4-BE49-F238E27FC236}">
                <a16:creationId xmlns:a16="http://schemas.microsoft.com/office/drawing/2014/main" id="{2F5AF934-B224-4A72-AB54-EAE3966BF0FD}"/>
              </a:ext>
            </a:extLst>
          </p:cNvPr>
          <p:cNvSpPr txBox="1"/>
          <p:nvPr userDrawn="1"/>
        </p:nvSpPr>
        <p:spPr>
          <a:xfrm>
            <a:off x="2412239" y="486573"/>
            <a:ext cx="1871686" cy="393954"/>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Swiss Council </a:t>
            </a:r>
            <a:r>
              <a:rPr lang="en-GB" sz="1000" spc="19" baseline="0" noProof="0" dirty="0">
                <a:solidFill>
                  <a:schemeClr val="bg1"/>
                </a:solidFill>
              </a:rPr>
              <a:t>for</a:t>
            </a:r>
          </a:p>
          <a:p>
            <a:pPr>
              <a:lnSpc>
                <a:spcPct val="128000"/>
              </a:lnSpc>
            </a:pPr>
            <a:r>
              <a:rPr lang="en-GB" sz="1000" spc="19" baseline="0" noProof="0" dirty="0">
                <a:solidFill>
                  <a:schemeClr val="bg1"/>
                </a:solidFill>
              </a:rPr>
              <a:t>Accident</a:t>
            </a:r>
            <a:r>
              <a:rPr lang="de-CH" sz="1000" spc="19" baseline="0" dirty="0">
                <a:solidFill>
                  <a:schemeClr val="bg1"/>
                </a:solidFill>
              </a:rPr>
              <a:t> </a:t>
            </a:r>
            <a:r>
              <a:rPr lang="en-GB" sz="1000" spc="19" baseline="0" noProof="0" dirty="0">
                <a:solidFill>
                  <a:schemeClr val="bg1"/>
                </a:solidFill>
              </a:rPr>
              <a:t>Prevention</a:t>
            </a: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1990204" cy="393954"/>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Berne</a:t>
            </a:r>
          </a:p>
          <a:p>
            <a:pPr>
              <a:lnSpc>
                <a:spcPct val="128000"/>
              </a:lnSpc>
            </a:pPr>
            <a:r>
              <a:rPr lang="en-GB" sz="1000" spc="19" baseline="0" noProof="0" dirty="0">
                <a:solidFill>
                  <a:schemeClr val="bg1"/>
                </a:solidFill>
              </a:rPr>
              <a:t>info@bfu.ch</a:t>
            </a:r>
            <a:r>
              <a:rPr lang="nb-NO" sz="1000" spc="19" baseline="0" dirty="0">
                <a:solidFill>
                  <a:schemeClr val="bg1"/>
                </a:solidFill>
              </a:rPr>
              <a:t> bfu.ch</a:t>
            </a:r>
            <a:endParaRPr lang="de-CH" sz="1000" spc="19" baseline="0" dirty="0">
              <a:solidFill>
                <a:schemeClr val="bg1"/>
              </a:solidFill>
            </a:endParaRP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noProof="0"/>
              <a:t>Bild durch Klicken auf Symbol hinzufügen</a:t>
            </a:r>
            <a:endParaRPr lang="en-GB" noProof="0" dirty="0"/>
          </a:p>
        </p:txBody>
      </p:sp>
      <p:sp>
        <p:nvSpPr>
          <p:cNvPr id="2" name="Titel 1"/>
          <p:cNvSpPr>
            <a:spLocks noGrp="1"/>
          </p:cNvSpPr>
          <p:nvPr>
            <p:ph type="title"/>
          </p:nvPr>
        </p:nvSpPr>
        <p:spPr/>
        <p:txBody>
          <a:bodyPr/>
          <a:lstStyle/>
          <a:p>
            <a:r>
              <a:rPr lang="de-DE" noProof="0"/>
              <a:t>Titelmasterformat durch Klicken bearbeiten</a:t>
            </a:r>
            <a:endParaRPr lang="en-GB" noProof="0" dirty="0"/>
          </a:p>
        </p:txBody>
      </p:sp>
      <p:sp>
        <p:nvSpPr>
          <p:cNvPr id="7" name="Datumsplatzhalter 6"/>
          <p:cNvSpPr>
            <a:spLocks noGrp="1"/>
          </p:cNvSpPr>
          <p:nvPr>
            <p:ph type="dt" sz="half" idx="10"/>
          </p:nvPr>
        </p:nvSpPr>
        <p:spPr/>
        <p:txBody>
          <a:bodyPr/>
          <a:lstStyle/>
          <a:p>
            <a:fld id="{797508EF-BC50-4D60-B6CE-A9AC4D311CD5}" type="datetime6">
              <a:rPr lang="en-GB" noProof="0" smtClean="0"/>
              <a:t>May 22</a:t>
            </a:fld>
            <a:endParaRPr lang="en-GB" noProof="0" dirty="0"/>
          </a:p>
        </p:txBody>
      </p:sp>
      <p:sp>
        <p:nvSpPr>
          <p:cNvPr id="8" name="Fußzeilenplatzhalter 7"/>
          <p:cNvSpPr>
            <a:spLocks noGrp="1"/>
          </p:cNvSpPr>
          <p:nvPr>
            <p:ph type="ftr" sz="quarter" idx="11"/>
          </p:nvPr>
        </p:nvSpPr>
        <p:spPr/>
        <p:txBody>
          <a:bodyPr/>
          <a:lstStyle/>
          <a:p>
            <a:r>
              <a:rPr lang="en-GB" noProof="0" dirty="0" err="1"/>
              <a:t>Titel</a:t>
            </a:r>
            <a:r>
              <a:rPr lang="en-GB" noProof="0" dirty="0"/>
              <a:t> der </a:t>
            </a:r>
            <a:r>
              <a:rPr lang="en-GB" noProof="0" dirty="0" err="1"/>
              <a:t>Präsentation</a:t>
            </a:r>
            <a:r>
              <a:rPr lang="en-GB" noProof="0" dirty="0"/>
              <a:t> - </a:t>
            </a:r>
            <a:r>
              <a:rPr lang="en-GB" noProof="0" dirty="0" err="1"/>
              <a:t>Fusszeile</a:t>
            </a:r>
            <a:r>
              <a:rPr lang="en-GB" noProof="0" dirty="0"/>
              <a:t> (</a:t>
            </a:r>
            <a:r>
              <a:rPr lang="en-GB" noProof="0" dirty="0" err="1"/>
              <a:t>einfügen</a:t>
            </a:r>
            <a:r>
              <a:rPr lang="en-GB" noProof="0" dirty="0"/>
              <a:t> </a:t>
            </a:r>
            <a:r>
              <a:rPr lang="en-GB" noProof="0" dirty="0" err="1"/>
              <a:t>über</a:t>
            </a:r>
            <a:r>
              <a:rPr lang="en-GB" noProof="0" dirty="0"/>
              <a:t> «</a:t>
            </a:r>
            <a:r>
              <a:rPr lang="en-GB" noProof="0" dirty="0" err="1"/>
              <a:t>Einfügen</a:t>
            </a:r>
            <a:r>
              <a:rPr lang="en-GB" noProof="0" dirty="0"/>
              <a:t> &gt; Kopf- und </a:t>
            </a:r>
            <a:r>
              <a:rPr lang="en-GB" noProof="0" dirty="0" err="1"/>
              <a:t>Fusszeile</a:t>
            </a:r>
            <a:r>
              <a:rPr lang="en-GB" noProof="0" dirty="0"/>
              <a:t>»)</a:t>
            </a:r>
          </a:p>
        </p:txBody>
      </p:sp>
      <p:sp>
        <p:nvSpPr>
          <p:cNvPr id="9" name="Foliennummernplatzhalter 8"/>
          <p:cNvSpPr>
            <a:spLocks noGrp="1"/>
          </p:cNvSpPr>
          <p:nvPr>
            <p:ph type="sldNum" sz="quarter" idx="12"/>
          </p:nvPr>
        </p:nvSpPr>
        <p:spPr/>
        <p:txBody>
          <a:bodyPr/>
          <a:lstStyle/>
          <a:p>
            <a:fld id="{442AD375-037F-43D0-B059-5172DA06796A}" type="slidenum">
              <a:rPr lang="en-GB" noProof="0" smtClean="0"/>
              <a:pPr/>
              <a:t>‹Nr.›</a:t>
            </a:fld>
            <a:endParaRPr lang="en-GB" noProof="0"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en-GB" noProof="0" dirty="0" err="1"/>
              <a:t>Untertitel</a:t>
            </a:r>
            <a:r>
              <a:rPr lang="en-GB" noProof="0" dirty="0"/>
              <a:t> </a:t>
            </a:r>
            <a:r>
              <a:rPr lang="en-GB" noProof="0" dirty="0" err="1"/>
              <a:t>bearbeiten</a:t>
            </a:r>
            <a:r>
              <a:rPr lang="en-GB" noProof="0"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en-GB" noProof="0" dirty="0" err="1"/>
              <a:t>Optionale</a:t>
            </a:r>
            <a:r>
              <a:rPr lang="en-GB" noProof="0" dirty="0"/>
              <a:t> </a:t>
            </a:r>
            <a:r>
              <a:rPr lang="en-GB" noProof="0" dirty="0" err="1"/>
              <a:t>Bildquelle</a:t>
            </a:r>
            <a:r>
              <a:rPr lang="en-GB" noProof="0" dirty="0"/>
              <a:t> </a:t>
            </a:r>
            <a:r>
              <a:rPr lang="en-GB" noProof="0" dirty="0" err="1"/>
              <a:t>oder</a:t>
            </a:r>
            <a:r>
              <a:rPr lang="en-GB" noProof="0" dirty="0"/>
              <a:t> </a:t>
            </a:r>
            <a:r>
              <a:rPr lang="en-GB" noProof="0" dirty="0" err="1"/>
              <a:t>Legende</a:t>
            </a:r>
            <a:endParaRPr lang="en-GB" noProof="0"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noProof="0"/>
              <a:t>Titelmasterformat durch Klicken bearbeiten</a:t>
            </a:r>
            <a:endParaRPr lang="en-GB" noProof="0" dirty="0"/>
          </a:p>
        </p:txBody>
      </p:sp>
      <p:sp>
        <p:nvSpPr>
          <p:cNvPr id="7" name="Datumsplatzhalter 6"/>
          <p:cNvSpPr>
            <a:spLocks noGrp="1"/>
          </p:cNvSpPr>
          <p:nvPr>
            <p:ph type="dt" sz="half" idx="10"/>
          </p:nvPr>
        </p:nvSpPr>
        <p:spPr/>
        <p:txBody>
          <a:bodyPr/>
          <a:lstStyle/>
          <a:p>
            <a:fld id="{929D3D3C-4007-495E-9327-B8C8F17808C3}" type="datetime6">
              <a:rPr lang="en-GB" noProof="0" smtClean="0"/>
              <a:t>May 22</a:t>
            </a:fld>
            <a:endParaRPr lang="en-GB" noProof="0" dirty="0"/>
          </a:p>
        </p:txBody>
      </p:sp>
      <p:sp>
        <p:nvSpPr>
          <p:cNvPr id="8" name="Fußzeilenplatzhalter 7"/>
          <p:cNvSpPr>
            <a:spLocks noGrp="1"/>
          </p:cNvSpPr>
          <p:nvPr>
            <p:ph type="ftr" sz="quarter" idx="11"/>
          </p:nvPr>
        </p:nvSpPr>
        <p:spPr/>
        <p:txBody>
          <a:bodyPr/>
          <a:lstStyle/>
          <a:p>
            <a:r>
              <a:rPr lang="en-GB" noProof="0" dirty="0" err="1"/>
              <a:t>Titel</a:t>
            </a:r>
            <a:r>
              <a:rPr lang="en-GB" noProof="0" dirty="0"/>
              <a:t> der </a:t>
            </a:r>
            <a:r>
              <a:rPr lang="en-GB" noProof="0" dirty="0" err="1"/>
              <a:t>Präsentation</a:t>
            </a:r>
            <a:r>
              <a:rPr lang="en-GB" noProof="0" dirty="0"/>
              <a:t> - </a:t>
            </a:r>
            <a:r>
              <a:rPr lang="en-GB" noProof="0" dirty="0" err="1"/>
              <a:t>Fusszeile</a:t>
            </a:r>
            <a:r>
              <a:rPr lang="en-GB" noProof="0" dirty="0"/>
              <a:t> (</a:t>
            </a:r>
            <a:r>
              <a:rPr lang="en-GB" noProof="0" dirty="0" err="1"/>
              <a:t>einfügen</a:t>
            </a:r>
            <a:r>
              <a:rPr lang="en-GB" noProof="0" dirty="0"/>
              <a:t> </a:t>
            </a:r>
            <a:r>
              <a:rPr lang="en-GB" noProof="0" dirty="0" err="1"/>
              <a:t>über</a:t>
            </a:r>
            <a:r>
              <a:rPr lang="en-GB" noProof="0" dirty="0"/>
              <a:t> «</a:t>
            </a:r>
            <a:r>
              <a:rPr lang="en-GB" noProof="0" dirty="0" err="1"/>
              <a:t>Einfügen</a:t>
            </a:r>
            <a:r>
              <a:rPr lang="en-GB" noProof="0" dirty="0"/>
              <a:t> &gt; Kopf- und </a:t>
            </a:r>
            <a:r>
              <a:rPr lang="en-GB" noProof="0" dirty="0" err="1"/>
              <a:t>Fusszeile</a:t>
            </a:r>
            <a:r>
              <a:rPr lang="en-GB" noProof="0" dirty="0"/>
              <a:t>»)</a:t>
            </a:r>
          </a:p>
        </p:txBody>
      </p:sp>
      <p:sp>
        <p:nvSpPr>
          <p:cNvPr id="9" name="Foliennummernplatzhalter 8"/>
          <p:cNvSpPr>
            <a:spLocks noGrp="1"/>
          </p:cNvSpPr>
          <p:nvPr>
            <p:ph type="sldNum" sz="quarter" idx="12"/>
          </p:nvPr>
        </p:nvSpPr>
        <p:spPr/>
        <p:txBody>
          <a:bodyPr/>
          <a:lstStyle/>
          <a:p>
            <a:fld id="{442AD375-037F-43D0-B059-5172DA06796A}" type="slidenum">
              <a:rPr lang="en-GB" noProof="0" smtClean="0"/>
              <a:pPr/>
              <a:t>‹Nr.›</a:t>
            </a:fld>
            <a:endParaRPr lang="en-GB" noProof="0"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en-GB" noProof="0" dirty="0" err="1"/>
              <a:t>Untertitel</a:t>
            </a:r>
            <a:r>
              <a:rPr lang="en-GB" noProof="0" dirty="0"/>
              <a:t> </a:t>
            </a:r>
            <a:r>
              <a:rPr lang="en-GB" noProof="0" dirty="0" err="1"/>
              <a:t>bearbeiten</a:t>
            </a:r>
            <a:r>
              <a:rPr lang="en-GB" noProof="0"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en-GB" noProof="0" dirty="0" err="1"/>
              <a:t>Optionale</a:t>
            </a:r>
            <a:r>
              <a:rPr lang="en-GB" noProof="0" dirty="0"/>
              <a:t> </a:t>
            </a:r>
            <a:r>
              <a:rPr lang="en-GB" noProof="0" dirty="0" err="1"/>
              <a:t>Bildquelle</a:t>
            </a:r>
            <a:r>
              <a:rPr lang="en-GB" noProof="0" dirty="0"/>
              <a:t> </a:t>
            </a:r>
            <a:r>
              <a:rPr lang="en-GB" noProof="0" dirty="0" err="1"/>
              <a:t>oder</a:t>
            </a:r>
            <a:r>
              <a:rPr lang="en-GB" noProof="0" dirty="0"/>
              <a:t> </a:t>
            </a:r>
            <a:r>
              <a:rPr lang="en-GB" noProof="0" dirty="0" err="1"/>
              <a:t>Legende</a:t>
            </a:r>
            <a:endParaRPr lang="en-GB" noProof="0"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Mai 22</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Mai 22</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1">
                <a:solidFill>
                  <a:schemeClr val="tx2"/>
                </a:solidFill>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Mai 22</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1">
                <a:solidFill>
                  <a:schemeClr val="tx2"/>
                </a:solidFill>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Mai 22</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en-GB" noProof="0" dirty="0"/>
          </a:p>
        </p:txBody>
      </p:sp>
      <p:sp>
        <p:nvSpPr>
          <p:cNvPr id="6" name="Datumsplatzhalter 5"/>
          <p:cNvSpPr>
            <a:spLocks noGrp="1"/>
          </p:cNvSpPr>
          <p:nvPr>
            <p:ph type="dt" sz="half" idx="10"/>
          </p:nvPr>
        </p:nvSpPr>
        <p:spPr/>
        <p:txBody>
          <a:bodyPr/>
          <a:lstStyle/>
          <a:p>
            <a:fld id="{D3F97B86-588C-4DAE-A536-24038FC38615}" type="datetime6">
              <a:rPr lang="en-GB" noProof="0" smtClean="0"/>
              <a:t>May 22</a:t>
            </a:fld>
            <a:endParaRPr lang="en-GB" noProof="0" dirty="0"/>
          </a:p>
        </p:txBody>
      </p:sp>
      <p:sp>
        <p:nvSpPr>
          <p:cNvPr id="7" name="Fußzeilenplatzhalter 6"/>
          <p:cNvSpPr>
            <a:spLocks noGrp="1"/>
          </p:cNvSpPr>
          <p:nvPr>
            <p:ph type="ftr" sz="quarter" idx="11"/>
          </p:nvPr>
        </p:nvSpPr>
        <p:spPr/>
        <p:txBody>
          <a:bodyPr/>
          <a:lstStyle/>
          <a:p>
            <a:r>
              <a:rPr lang="en-GB" noProof="0" dirty="0" err="1"/>
              <a:t>Titel</a:t>
            </a:r>
            <a:r>
              <a:rPr lang="en-GB" noProof="0" dirty="0"/>
              <a:t> der </a:t>
            </a:r>
            <a:r>
              <a:rPr lang="en-GB" noProof="0" dirty="0" err="1"/>
              <a:t>Präsentation</a:t>
            </a:r>
            <a:r>
              <a:rPr lang="en-GB" noProof="0" dirty="0"/>
              <a:t> - </a:t>
            </a:r>
            <a:r>
              <a:rPr lang="en-GB" noProof="0" dirty="0" err="1"/>
              <a:t>Fusszeile</a:t>
            </a:r>
            <a:r>
              <a:rPr lang="en-GB" noProof="0" dirty="0"/>
              <a:t> (</a:t>
            </a:r>
            <a:r>
              <a:rPr lang="en-GB" noProof="0" dirty="0" err="1"/>
              <a:t>einfügen</a:t>
            </a:r>
            <a:r>
              <a:rPr lang="en-GB" noProof="0" dirty="0"/>
              <a:t> </a:t>
            </a:r>
            <a:r>
              <a:rPr lang="en-GB" noProof="0" dirty="0" err="1"/>
              <a:t>über</a:t>
            </a:r>
            <a:r>
              <a:rPr lang="en-GB" noProof="0" dirty="0"/>
              <a:t> «</a:t>
            </a:r>
            <a:r>
              <a:rPr lang="en-GB" noProof="0" dirty="0" err="1"/>
              <a:t>Einfügen</a:t>
            </a:r>
            <a:r>
              <a:rPr lang="en-GB" noProof="0" dirty="0"/>
              <a:t> &gt; Kopf- und </a:t>
            </a:r>
            <a:r>
              <a:rPr lang="en-GB" noProof="0" dirty="0" err="1"/>
              <a:t>Fusszeile</a:t>
            </a:r>
            <a:r>
              <a:rPr lang="en-GB" noProof="0" dirty="0"/>
              <a:t>»)</a:t>
            </a:r>
          </a:p>
        </p:txBody>
      </p:sp>
      <p:sp>
        <p:nvSpPr>
          <p:cNvPr id="8" name="Foliennummernplatzhalter 7"/>
          <p:cNvSpPr>
            <a:spLocks noGrp="1"/>
          </p:cNvSpPr>
          <p:nvPr>
            <p:ph type="sldNum" sz="quarter" idx="12"/>
          </p:nvPr>
        </p:nvSpPr>
        <p:spPr/>
        <p:txBody>
          <a:bodyPr/>
          <a:lstStyle/>
          <a:p>
            <a:fld id="{442AD375-037F-43D0-B059-5172DA06796A}" type="slidenum">
              <a:rPr lang="en-GB" noProof="0" smtClean="0"/>
              <a:pPr/>
              <a:t>‹Nr.›</a:t>
            </a:fld>
            <a:endParaRPr lang="en-GB" noProof="0"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en-GB" noProof="0" dirty="0" err="1"/>
              <a:t>Untertitel</a:t>
            </a:r>
            <a:r>
              <a:rPr lang="en-GB" noProof="0" dirty="0"/>
              <a:t> </a:t>
            </a:r>
            <a:r>
              <a:rPr lang="en-GB" noProof="0" dirty="0" err="1"/>
              <a:t>bearbeiten</a:t>
            </a:r>
            <a:r>
              <a:rPr lang="en-GB" noProof="0"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en-GB" noProof="0" smtClean="0"/>
              <a:t>May 22</a:t>
            </a:fld>
            <a:endParaRPr lang="en-GB" noProof="0" dirty="0"/>
          </a:p>
        </p:txBody>
      </p:sp>
      <p:sp>
        <p:nvSpPr>
          <p:cNvPr id="6" name="Fußzeilenplatzhalter 5"/>
          <p:cNvSpPr>
            <a:spLocks noGrp="1"/>
          </p:cNvSpPr>
          <p:nvPr>
            <p:ph type="ftr" sz="quarter" idx="11"/>
          </p:nvPr>
        </p:nvSpPr>
        <p:spPr/>
        <p:txBody>
          <a:bodyPr/>
          <a:lstStyle/>
          <a:p>
            <a:r>
              <a:rPr lang="en-GB" noProof="0" dirty="0" err="1"/>
              <a:t>Titel</a:t>
            </a:r>
            <a:r>
              <a:rPr lang="en-GB" noProof="0" dirty="0"/>
              <a:t> der </a:t>
            </a:r>
            <a:r>
              <a:rPr lang="en-GB" noProof="0" dirty="0" err="1"/>
              <a:t>Präsentation</a:t>
            </a:r>
            <a:r>
              <a:rPr lang="en-GB" noProof="0" dirty="0"/>
              <a:t> - </a:t>
            </a:r>
            <a:r>
              <a:rPr lang="en-GB" noProof="0" dirty="0" err="1"/>
              <a:t>Fusszeile</a:t>
            </a:r>
            <a:r>
              <a:rPr lang="en-GB" noProof="0" dirty="0"/>
              <a:t> (</a:t>
            </a:r>
            <a:r>
              <a:rPr lang="en-GB" noProof="0" dirty="0" err="1"/>
              <a:t>einfügen</a:t>
            </a:r>
            <a:r>
              <a:rPr lang="en-GB" noProof="0" dirty="0"/>
              <a:t> </a:t>
            </a:r>
            <a:r>
              <a:rPr lang="en-GB" noProof="0" dirty="0" err="1"/>
              <a:t>über</a:t>
            </a:r>
            <a:r>
              <a:rPr lang="en-GB" noProof="0" dirty="0"/>
              <a:t> «</a:t>
            </a:r>
            <a:r>
              <a:rPr lang="en-GB" noProof="0" dirty="0" err="1"/>
              <a:t>Einfügen</a:t>
            </a:r>
            <a:r>
              <a:rPr lang="en-GB" noProof="0" dirty="0"/>
              <a:t> &gt; Kopf- und </a:t>
            </a:r>
            <a:r>
              <a:rPr lang="en-GB" noProof="0" dirty="0" err="1"/>
              <a:t>Fusszeile</a:t>
            </a:r>
            <a:r>
              <a:rPr lang="en-GB" noProof="0" dirty="0"/>
              <a:t>»)</a:t>
            </a:r>
          </a:p>
        </p:txBody>
      </p:sp>
      <p:sp>
        <p:nvSpPr>
          <p:cNvPr id="7" name="Foliennummernplatzhalter 6"/>
          <p:cNvSpPr>
            <a:spLocks noGrp="1"/>
          </p:cNvSpPr>
          <p:nvPr>
            <p:ph type="sldNum" sz="quarter" idx="12"/>
          </p:nvPr>
        </p:nvSpPr>
        <p:spPr/>
        <p:txBody>
          <a:bodyPr/>
          <a:lstStyle/>
          <a:p>
            <a:fld id="{442AD375-037F-43D0-B059-5172DA06796A}" type="slidenum">
              <a:rPr lang="en-GB" noProof="0" smtClean="0"/>
              <a:pPr/>
              <a:t>‹Nr.›</a:t>
            </a:fld>
            <a:endParaRPr lang="en-GB" noProof="0"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en-GB" noProof="0" dirty="0" err="1"/>
              <a:t>Untertitel</a:t>
            </a:r>
            <a:endParaRPr lang="en-GB" noProof="0"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en-GB" noProof="0" dirty="0" err="1"/>
              <a:t>Titel</a:t>
            </a:r>
            <a:endParaRPr lang="en-GB" noProof="0" dirty="0"/>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en-GB" noProof="0" dirty="0" err="1"/>
              <a:t>Untertitel</a:t>
            </a:r>
            <a:r>
              <a:rPr lang="en-GB" noProof="0" dirty="0"/>
              <a:t>, Datum</a:t>
            </a:r>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en-GB" noProof="0" dirty="0" err="1"/>
              <a:t>Vorname</a:t>
            </a:r>
            <a:r>
              <a:rPr lang="en-GB" noProof="0" dirty="0"/>
              <a:t> Name</a:t>
            </a:r>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en-GB" noProof="0" dirty="0" err="1"/>
              <a:t>Schlusstext</a:t>
            </a:r>
            <a:endParaRPr lang="en-GB" noProof="0" dirty="0"/>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
        <p:nvSpPr>
          <p:cNvPr id="13" name="Textfeld 12">
            <a:extLst>
              <a:ext uri="{FF2B5EF4-FFF2-40B4-BE49-F238E27FC236}">
                <a16:creationId xmlns:a16="http://schemas.microsoft.com/office/drawing/2014/main" id="{2F5AF934-B224-4A72-AB54-EAE3966BF0FD}"/>
              </a:ext>
            </a:extLst>
          </p:cNvPr>
          <p:cNvSpPr txBox="1"/>
          <p:nvPr userDrawn="1"/>
        </p:nvSpPr>
        <p:spPr>
          <a:xfrm>
            <a:off x="2412239" y="486573"/>
            <a:ext cx="1871686" cy="393954"/>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Swiss Council </a:t>
            </a:r>
            <a:r>
              <a:rPr lang="en-GB" sz="1000" spc="19" baseline="0" noProof="0" dirty="0">
                <a:solidFill>
                  <a:schemeClr val="bg1"/>
                </a:solidFill>
              </a:rPr>
              <a:t>for</a:t>
            </a:r>
          </a:p>
          <a:p>
            <a:pPr>
              <a:lnSpc>
                <a:spcPct val="128000"/>
              </a:lnSpc>
            </a:pPr>
            <a:r>
              <a:rPr lang="en-GB" sz="1000" spc="19" baseline="0" noProof="0" dirty="0">
                <a:solidFill>
                  <a:schemeClr val="bg1"/>
                </a:solidFill>
              </a:rPr>
              <a:t>Accident</a:t>
            </a:r>
            <a:r>
              <a:rPr lang="de-CH" sz="1000" spc="19" baseline="0" dirty="0">
                <a:solidFill>
                  <a:schemeClr val="bg1"/>
                </a:solidFill>
              </a:rPr>
              <a:t> </a:t>
            </a:r>
            <a:r>
              <a:rPr lang="en-GB" sz="1000" spc="19" baseline="0" noProof="0" dirty="0">
                <a:solidFill>
                  <a:schemeClr val="bg1"/>
                </a:solidFill>
              </a:rPr>
              <a:t>Prevention</a:t>
            </a: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1990204" cy="393954"/>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Berne</a:t>
            </a:r>
          </a:p>
          <a:p>
            <a:pPr>
              <a:lnSpc>
                <a:spcPct val="128000"/>
              </a:lnSpc>
            </a:pPr>
            <a:r>
              <a:rPr lang="en-GB" sz="1000" spc="19" baseline="0" noProof="0" dirty="0">
                <a:solidFill>
                  <a:schemeClr val="bg1"/>
                </a:solidFill>
              </a:rPr>
              <a:t>info@bfu.ch</a:t>
            </a:r>
            <a:r>
              <a:rPr lang="nb-NO" sz="1000" spc="19" baseline="0" dirty="0">
                <a:solidFill>
                  <a:schemeClr val="bg1"/>
                </a:solidFill>
              </a:rPr>
              <a:t> bfu.ch</a:t>
            </a:r>
            <a:endParaRPr lang="de-CH" sz="1000" spc="19" baseline="0" dirty="0">
              <a:solidFill>
                <a:schemeClr val="bg1"/>
              </a:solidFill>
            </a:endParaRPr>
          </a:p>
        </p:txBody>
      </p:sp>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en-GB" noProof="0" dirty="0" err="1"/>
              <a:t>Untertitel</a:t>
            </a:r>
            <a:endParaRPr lang="en-GB" noProof="0" dirty="0"/>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en-GB" noProof="0" dirty="0" err="1"/>
              <a:t>Titel</a:t>
            </a:r>
            <a:endParaRPr lang="en-GB" noProof="0" dirty="0"/>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en-GB" noProof="0" dirty="0"/>
              <a:t>Datum, </a:t>
            </a:r>
            <a:r>
              <a:rPr lang="en-GB" noProof="0" dirty="0" err="1"/>
              <a:t>Untertitel</a:t>
            </a:r>
            <a:endParaRPr lang="en-GB" noProof="0"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en-GB" noProof="0" dirty="0" err="1"/>
              <a:t>Vorname</a:t>
            </a:r>
            <a:r>
              <a:rPr lang="en-GB" noProof="0" dirty="0"/>
              <a:t> Name</a:t>
            </a:r>
          </a:p>
        </p:txBody>
      </p:sp>
      <p:sp>
        <p:nvSpPr>
          <p:cNvPr id="11" name="Textfeld 10">
            <a:extLst>
              <a:ext uri="{FF2B5EF4-FFF2-40B4-BE49-F238E27FC236}">
                <a16:creationId xmlns:a16="http://schemas.microsoft.com/office/drawing/2014/main" id="{2F5AF934-B224-4A72-AB54-EAE3966BF0FD}"/>
              </a:ext>
            </a:extLst>
          </p:cNvPr>
          <p:cNvSpPr txBox="1"/>
          <p:nvPr userDrawn="1"/>
        </p:nvSpPr>
        <p:spPr>
          <a:xfrm>
            <a:off x="2412239" y="486573"/>
            <a:ext cx="1871686" cy="393954"/>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Swiss Council </a:t>
            </a:r>
            <a:r>
              <a:rPr lang="en-GB" sz="1000" spc="19" baseline="0" noProof="0" dirty="0">
                <a:solidFill>
                  <a:schemeClr val="tx1"/>
                </a:solidFill>
              </a:rPr>
              <a:t>for</a:t>
            </a:r>
          </a:p>
          <a:p>
            <a:pPr>
              <a:lnSpc>
                <a:spcPct val="128000"/>
              </a:lnSpc>
            </a:pPr>
            <a:r>
              <a:rPr lang="en-GB" sz="1000" spc="19" baseline="0" noProof="0" dirty="0">
                <a:solidFill>
                  <a:schemeClr val="tx1"/>
                </a:solidFill>
              </a:rPr>
              <a:t>Accident</a:t>
            </a:r>
            <a:r>
              <a:rPr lang="de-CH" sz="1000" spc="19" baseline="0" dirty="0">
                <a:solidFill>
                  <a:schemeClr val="tx1"/>
                </a:solidFill>
              </a:rPr>
              <a:t> </a:t>
            </a:r>
            <a:r>
              <a:rPr lang="en-GB" sz="1000" spc="19" baseline="0" noProof="0" dirty="0">
                <a:solidFill>
                  <a:schemeClr val="tx1"/>
                </a:solidFill>
              </a:rPr>
              <a:t>Prevention</a:t>
            </a:r>
          </a:p>
        </p:txBody>
      </p:sp>
      <p:sp>
        <p:nvSpPr>
          <p:cNvPr id="16" name="Textfeld 15">
            <a:extLst>
              <a:ext uri="{FF2B5EF4-FFF2-40B4-BE49-F238E27FC236}">
                <a16:creationId xmlns:a16="http://schemas.microsoft.com/office/drawing/2014/main" id="{BF768EFA-F8AB-45F2-B486-C3103F41A051}"/>
              </a:ext>
            </a:extLst>
          </p:cNvPr>
          <p:cNvSpPr txBox="1"/>
          <p:nvPr userDrawn="1"/>
        </p:nvSpPr>
        <p:spPr>
          <a:xfrm>
            <a:off x="4321820" y="488444"/>
            <a:ext cx="1990204" cy="393954"/>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Berne</a:t>
            </a:r>
          </a:p>
          <a:p>
            <a:pPr>
              <a:lnSpc>
                <a:spcPct val="128000"/>
              </a:lnSpc>
            </a:pPr>
            <a:r>
              <a:rPr lang="en-GB" sz="1000" spc="19" baseline="0" noProof="0" dirty="0">
                <a:solidFill>
                  <a:schemeClr val="tx1"/>
                </a:solidFill>
              </a:rPr>
              <a:t>info@bfu.ch</a:t>
            </a:r>
            <a:r>
              <a:rPr lang="nb-NO" sz="1000" spc="19" baseline="0" dirty="0">
                <a:solidFill>
                  <a:schemeClr val="tx1"/>
                </a:solidFill>
              </a:rPr>
              <a:t> bfu.ch</a:t>
            </a:r>
            <a:endParaRPr lang="de-CH" sz="1000" spc="19" baseline="0" dirty="0">
              <a:solidFill>
                <a:schemeClr val="tx1"/>
              </a:solidFill>
            </a:endParaRPr>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en-GB" noProof="0" dirty="0" err="1"/>
              <a:t>Untertitel</a:t>
            </a:r>
            <a:endParaRPr lang="en-GB" noProof="0"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en-GB" noProof="0" dirty="0" err="1"/>
              <a:t>Titel</a:t>
            </a:r>
            <a:endParaRPr lang="en-GB" noProof="0" dirty="0"/>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en-GB" noProof="0" dirty="0" err="1"/>
              <a:t>Untertitel</a:t>
            </a:r>
            <a:endParaRPr lang="en-GB" noProof="0"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en-GB" noProof="0" dirty="0" err="1"/>
              <a:t>Titel</a:t>
            </a:r>
            <a:endParaRPr lang="en-GB" noProof="0" dirty="0"/>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en-GB" noProof="0" dirty="0" err="1"/>
              <a:t>Untertitel</a:t>
            </a:r>
            <a:endParaRPr lang="en-GB" noProof="0"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en-GB" noProof="0" dirty="0" err="1"/>
              <a:t>Titel</a:t>
            </a:r>
            <a:endParaRPr lang="en-GB" noProof="0" dirty="0"/>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en-GB" noProof="0" dirty="0"/>
              <a:t>Keyword</a:t>
            </a:r>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en-GB" noProof="0"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en-GB" noProof="0" dirty="0" err="1"/>
              <a:t>Leadtext</a:t>
            </a:r>
            <a:r>
              <a:rPr lang="en-GB" noProof="0" dirty="0"/>
              <a:t> </a:t>
            </a:r>
            <a:r>
              <a:rPr lang="en-GB" noProof="0" dirty="0" err="1"/>
              <a:t>hinzufügen</a:t>
            </a:r>
            <a:endParaRPr lang="en-GB" noProof="0" dirty="0"/>
          </a:p>
        </p:txBody>
      </p:sp>
      <p:sp>
        <p:nvSpPr>
          <p:cNvPr id="7" name="Datumsplatzhalter 6"/>
          <p:cNvSpPr>
            <a:spLocks noGrp="1"/>
          </p:cNvSpPr>
          <p:nvPr>
            <p:ph type="dt" sz="half" idx="10"/>
          </p:nvPr>
        </p:nvSpPr>
        <p:spPr/>
        <p:txBody>
          <a:bodyPr/>
          <a:lstStyle/>
          <a:p>
            <a:fld id="{D8F31102-7B90-4B07-9A4D-9563A707FDC6}" type="datetime6">
              <a:rPr lang="en-GB" noProof="0" smtClean="0"/>
              <a:t>May 22</a:t>
            </a:fld>
            <a:endParaRPr lang="en-GB" noProof="0" dirty="0"/>
          </a:p>
        </p:txBody>
      </p:sp>
      <p:sp>
        <p:nvSpPr>
          <p:cNvPr id="8" name="Fußzeilenplatzhalter 7"/>
          <p:cNvSpPr>
            <a:spLocks noGrp="1"/>
          </p:cNvSpPr>
          <p:nvPr>
            <p:ph type="ftr" sz="quarter" idx="11"/>
          </p:nvPr>
        </p:nvSpPr>
        <p:spPr/>
        <p:txBody>
          <a:bodyPr/>
          <a:lstStyle/>
          <a:p>
            <a:r>
              <a:rPr lang="en-GB" noProof="0" dirty="0" err="1"/>
              <a:t>Titel</a:t>
            </a:r>
            <a:r>
              <a:rPr lang="en-GB" noProof="0" dirty="0"/>
              <a:t> der </a:t>
            </a:r>
            <a:r>
              <a:rPr lang="en-GB" noProof="0" dirty="0" err="1"/>
              <a:t>Präsentation</a:t>
            </a:r>
            <a:r>
              <a:rPr lang="en-GB" noProof="0" dirty="0"/>
              <a:t> - </a:t>
            </a:r>
            <a:r>
              <a:rPr lang="en-GB" noProof="0" dirty="0" err="1"/>
              <a:t>Fusszeile</a:t>
            </a:r>
            <a:r>
              <a:rPr lang="en-GB" noProof="0" dirty="0"/>
              <a:t> (</a:t>
            </a:r>
            <a:r>
              <a:rPr lang="en-GB" noProof="0" dirty="0" err="1"/>
              <a:t>einfügen</a:t>
            </a:r>
            <a:r>
              <a:rPr lang="en-GB" noProof="0" dirty="0"/>
              <a:t> </a:t>
            </a:r>
            <a:r>
              <a:rPr lang="en-GB" noProof="0" dirty="0" err="1"/>
              <a:t>über</a:t>
            </a:r>
            <a:r>
              <a:rPr lang="en-GB" noProof="0" dirty="0"/>
              <a:t> «</a:t>
            </a:r>
            <a:r>
              <a:rPr lang="en-GB" noProof="0" dirty="0" err="1"/>
              <a:t>Einfügen</a:t>
            </a:r>
            <a:r>
              <a:rPr lang="en-GB" noProof="0" dirty="0"/>
              <a:t> &gt; Kopf- und </a:t>
            </a:r>
            <a:r>
              <a:rPr lang="en-GB" noProof="0" dirty="0" err="1"/>
              <a:t>Fusszeile</a:t>
            </a:r>
            <a:r>
              <a:rPr lang="en-GB" noProof="0" dirty="0"/>
              <a:t>»)</a:t>
            </a:r>
          </a:p>
        </p:txBody>
      </p:sp>
      <p:sp>
        <p:nvSpPr>
          <p:cNvPr id="9" name="Foliennummernplatzhalter 8"/>
          <p:cNvSpPr>
            <a:spLocks noGrp="1"/>
          </p:cNvSpPr>
          <p:nvPr>
            <p:ph type="sldNum" sz="quarter" idx="12"/>
          </p:nvPr>
        </p:nvSpPr>
        <p:spPr/>
        <p:txBody>
          <a:bodyPr/>
          <a:lstStyle/>
          <a:p>
            <a:fld id="{442AD375-037F-43D0-B059-5172DA06796A}" type="slidenum">
              <a:rPr lang="en-GB" noProof="0" smtClean="0"/>
              <a:pPr/>
              <a:t>‹Nr.›</a:t>
            </a:fld>
            <a:endParaRPr lang="en-GB" noProof="0"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en-GB" noProof="0" dirty="0" err="1"/>
              <a:t>Untertitel</a:t>
            </a:r>
            <a:r>
              <a:rPr lang="en-GB" noProof="0" dirty="0"/>
              <a:t> </a:t>
            </a:r>
            <a:r>
              <a:rPr lang="en-GB" noProof="0" dirty="0" err="1"/>
              <a:t>bearbeiten</a:t>
            </a:r>
            <a:r>
              <a:rPr lang="en-GB" noProof="0"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en-GB" noProof="0" dirty="0"/>
          </a:p>
        </p:txBody>
      </p:sp>
      <p:sp>
        <p:nvSpPr>
          <p:cNvPr id="3" name="Inhaltsplatzhalter 2"/>
          <p:cNvSpPr>
            <a:spLocks noGrp="1"/>
          </p:cNvSpPr>
          <p:nvPr>
            <p:ph idx="1"/>
          </p:nvPr>
        </p:nvSpPr>
        <p:spPr/>
        <p:txBody>
          <a:bodyPr/>
          <a:lstStyle>
            <a:lvl1pPr>
              <a:defRPr b="0"/>
            </a:lvl1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7" name="Datumsplatzhalter 6"/>
          <p:cNvSpPr>
            <a:spLocks noGrp="1"/>
          </p:cNvSpPr>
          <p:nvPr>
            <p:ph type="dt" sz="half" idx="10"/>
          </p:nvPr>
        </p:nvSpPr>
        <p:spPr/>
        <p:txBody>
          <a:bodyPr/>
          <a:lstStyle/>
          <a:p>
            <a:fld id="{070CA1B2-87F2-400A-A543-5485279C832B}" type="datetime6">
              <a:rPr lang="en-GB" noProof="0" smtClean="0"/>
              <a:t>May 22</a:t>
            </a:fld>
            <a:endParaRPr lang="en-GB" noProof="0" dirty="0"/>
          </a:p>
        </p:txBody>
      </p:sp>
      <p:sp>
        <p:nvSpPr>
          <p:cNvPr id="8" name="Fußzeilenplatzhalter 7"/>
          <p:cNvSpPr>
            <a:spLocks noGrp="1"/>
          </p:cNvSpPr>
          <p:nvPr>
            <p:ph type="ftr" sz="quarter" idx="11"/>
          </p:nvPr>
        </p:nvSpPr>
        <p:spPr/>
        <p:txBody>
          <a:bodyPr/>
          <a:lstStyle/>
          <a:p>
            <a:r>
              <a:rPr lang="en-GB" noProof="0" dirty="0" err="1"/>
              <a:t>Titel</a:t>
            </a:r>
            <a:r>
              <a:rPr lang="en-GB" noProof="0" dirty="0"/>
              <a:t> der </a:t>
            </a:r>
            <a:r>
              <a:rPr lang="en-GB" noProof="0" dirty="0" err="1"/>
              <a:t>Präsentation</a:t>
            </a:r>
            <a:r>
              <a:rPr lang="en-GB" noProof="0" dirty="0"/>
              <a:t> - </a:t>
            </a:r>
            <a:r>
              <a:rPr lang="en-GB" noProof="0" dirty="0" err="1"/>
              <a:t>Fusszeile</a:t>
            </a:r>
            <a:r>
              <a:rPr lang="en-GB" noProof="0" dirty="0"/>
              <a:t> (</a:t>
            </a:r>
            <a:r>
              <a:rPr lang="en-GB" noProof="0" dirty="0" err="1"/>
              <a:t>einfügen</a:t>
            </a:r>
            <a:r>
              <a:rPr lang="en-GB" noProof="0" dirty="0"/>
              <a:t> </a:t>
            </a:r>
            <a:r>
              <a:rPr lang="en-GB" noProof="0" dirty="0" err="1"/>
              <a:t>über</a:t>
            </a:r>
            <a:r>
              <a:rPr lang="en-GB" noProof="0" dirty="0"/>
              <a:t> «</a:t>
            </a:r>
            <a:r>
              <a:rPr lang="en-GB" noProof="0" dirty="0" err="1"/>
              <a:t>Einfügen</a:t>
            </a:r>
            <a:r>
              <a:rPr lang="en-GB" noProof="0" dirty="0"/>
              <a:t> &gt; Kopf- und </a:t>
            </a:r>
            <a:r>
              <a:rPr lang="en-GB" noProof="0" dirty="0" err="1"/>
              <a:t>Fusszeile</a:t>
            </a:r>
            <a:r>
              <a:rPr lang="en-GB" noProof="0" dirty="0"/>
              <a:t>»)</a:t>
            </a:r>
          </a:p>
        </p:txBody>
      </p:sp>
      <p:sp>
        <p:nvSpPr>
          <p:cNvPr id="9" name="Foliennummernplatzhalter 8"/>
          <p:cNvSpPr>
            <a:spLocks noGrp="1"/>
          </p:cNvSpPr>
          <p:nvPr>
            <p:ph type="sldNum" sz="quarter" idx="12"/>
          </p:nvPr>
        </p:nvSpPr>
        <p:spPr/>
        <p:txBody>
          <a:bodyPr/>
          <a:lstStyle/>
          <a:p>
            <a:fld id="{442AD375-037F-43D0-B059-5172DA06796A}" type="slidenum">
              <a:rPr lang="en-GB" noProof="0" smtClean="0"/>
              <a:pPr/>
              <a:t>‹Nr.›</a:t>
            </a:fld>
            <a:endParaRPr lang="en-GB" noProof="0"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en-GB" noProof="0" dirty="0" err="1"/>
              <a:t>Untertitel</a:t>
            </a:r>
            <a:r>
              <a:rPr lang="en-GB" noProof="0" dirty="0"/>
              <a:t> </a:t>
            </a:r>
            <a:r>
              <a:rPr lang="en-GB" noProof="0" dirty="0" err="1"/>
              <a:t>bearbeiten</a:t>
            </a:r>
            <a:r>
              <a:rPr lang="en-GB" noProof="0"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7" name="Datumsplatzhalter 6"/>
          <p:cNvSpPr>
            <a:spLocks noGrp="1"/>
          </p:cNvSpPr>
          <p:nvPr>
            <p:ph type="dt" sz="half" idx="10"/>
          </p:nvPr>
        </p:nvSpPr>
        <p:spPr/>
        <p:txBody>
          <a:bodyPr/>
          <a:lstStyle/>
          <a:p>
            <a:fld id="{88F22541-A9C1-4BE9-B7C6-48A51FA886F9}" type="datetime6">
              <a:rPr lang="en-GB" noProof="0" smtClean="0"/>
              <a:t>May 22</a:t>
            </a:fld>
            <a:endParaRPr lang="en-GB" noProof="0" dirty="0"/>
          </a:p>
        </p:txBody>
      </p:sp>
      <p:sp>
        <p:nvSpPr>
          <p:cNvPr id="8" name="Fußzeilenplatzhalter 7"/>
          <p:cNvSpPr>
            <a:spLocks noGrp="1"/>
          </p:cNvSpPr>
          <p:nvPr>
            <p:ph type="ftr" sz="quarter" idx="11"/>
          </p:nvPr>
        </p:nvSpPr>
        <p:spPr/>
        <p:txBody>
          <a:bodyPr/>
          <a:lstStyle/>
          <a:p>
            <a:r>
              <a:rPr lang="en-GB" noProof="0" dirty="0" err="1"/>
              <a:t>Titel</a:t>
            </a:r>
            <a:r>
              <a:rPr lang="en-GB" noProof="0" dirty="0"/>
              <a:t> der </a:t>
            </a:r>
            <a:r>
              <a:rPr lang="en-GB" noProof="0" dirty="0" err="1"/>
              <a:t>Präsentation</a:t>
            </a:r>
            <a:r>
              <a:rPr lang="en-GB" noProof="0" dirty="0"/>
              <a:t> - </a:t>
            </a:r>
            <a:r>
              <a:rPr lang="en-GB" noProof="0" dirty="0" err="1"/>
              <a:t>Fusszeile</a:t>
            </a:r>
            <a:r>
              <a:rPr lang="en-GB" noProof="0" dirty="0"/>
              <a:t> (</a:t>
            </a:r>
            <a:r>
              <a:rPr lang="en-GB" noProof="0" dirty="0" err="1"/>
              <a:t>einfügen</a:t>
            </a:r>
            <a:r>
              <a:rPr lang="en-GB" noProof="0" dirty="0"/>
              <a:t> </a:t>
            </a:r>
            <a:r>
              <a:rPr lang="en-GB" noProof="0" dirty="0" err="1"/>
              <a:t>über</a:t>
            </a:r>
            <a:r>
              <a:rPr lang="en-GB" noProof="0" dirty="0"/>
              <a:t> «</a:t>
            </a:r>
            <a:r>
              <a:rPr lang="en-GB" noProof="0" dirty="0" err="1"/>
              <a:t>Einfügen</a:t>
            </a:r>
            <a:r>
              <a:rPr lang="en-GB" noProof="0" dirty="0"/>
              <a:t> &gt; Kopf- und </a:t>
            </a:r>
            <a:r>
              <a:rPr lang="en-GB" noProof="0" dirty="0" err="1"/>
              <a:t>Fusszeile</a:t>
            </a:r>
            <a:r>
              <a:rPr lang="en-GB" noProof="0" dirty="0"/>
              <a:t>»)</a:t>
            </a:r>
          </a:p>
        </p:txBody>
      </p:sp>
      <p:sp>
        <p:nvSpPr>
          <p:cNvPr id="9" name="Foliennummernplatzhalter 8"/>
          <p:cNvSpPr>
            <a:spLocks noGrp="1"/>
          </p:cNvSpPr>
          <p:nvPr>
            <p:ph type="sldNum" sz="quarter" idx="12"/>
          </p:nvPr>
        </p:nvSpPr>
        <p:spPr/>
        <p:txBody>
          <a:bodyPr/>
          <a:lstStyle/>
          <a:p>
            <a:fld id="{442AD375-037F-43D0-B059-5172DA06796A}" type="slidenum">
              <a:rPr lang="en-GB" noProof="0" smtClean="0"/>
              <a:pPr/>
              <a:t>‹Nr.›</a:t>
            </a:fld>
            <a:endParaRPr lang="en-GB" noProof="0"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en-GB" noProof="0" dirty="0" err="1"/>
              <a:t>Untertitel</a:t>
            </a:r>
            <a:r>
              <a:rPr lang="en-GB" noProof="0" dirty="0"/>
              <a:t> </a:t>
            </a:r>
            <a:r>
              <a:rPr lang="en-GB" noProof="0" dirty="0" err="1"/>
              <a:t>bearbeiten</a:t>
            </a:r>
            <a:r>
              <a:rPr lang="en-GB" noProof="0"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en-GB" noProof="0"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en-GB" noProof="0" dirty="0" err="1"/>
              <a:t>Textmasterformat</a:t>
            </a:r>
            <a:r>
              <a:rPr lang="en-GB" noProof="0" dirty="0"/>
              <a:t> </a:t>
            </a:r>
            <a:br>
              <a:rPr lang="en-GB" noProof="0" dirty="0"/>
            </a:b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en-GB" noProof="0" smtClean="0"/>
              <a:t>May 22</a:t>
            </a:fld>
            <a:endParaRPr lang="en-GB" noProof="0"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en-GB" noProof="0" dirty="0" err="1"/>
              <a:t>Titel</a:t>
            </a:r>
            <a:r>
              <a:rPr lang="en-GB" noProof="0" dirty="0"/>
              <a:t> der </a:t>
            </a:r>
            <a:r>
              <a:rPr lang="en-GB" noProof="0" dirty="0" err="1"/>
              <a:t>Präsentation</a:t>
            </a:r>
            <a:r>
              <a:rPr lang="en-GB" noProof="0" dirty="0"/>
              <a:t> - </a:t>
            </a:r>
            <a:r>
              <a:rPr lang="en-GB" noProof="0" dirty="0" err="1"/>
              <a:t>Fusszeile</a:t>
            </a:r>
            <a:r>
              <a:rPr lang="en-GB" noProof="0" dirty="0"/>
              <a:t> (</a:t>
            </a:r>
            <a:r>
              <a:rPr lang="en-GB" noProof="0" dirty="0" err="1"/>
              <a:t>einfügen</a:t>
            </a:r>
            <a:r>
              <a:rPr lang="en-GB" noProof="0" dirty="0"/>
              <a:t> </a:t>
            </a:r>
            <a:r>
              <a:rPr lang="en-GB" noProof="0" dirty="0" err="1"/>
              <a:t>über</a:t>
            </a:r>
            <a:r>
              <a:rPr lang="en-GB" noProof="0" dirty="0"/>
              <a:t> «</a:t>
            </a:r>
            <a:r>
              <a:rPr lang="en-GB" noProof="0" dirty="0" err="1"/>
              <a:t>Einfügen</a:t>
            </a:r>
            <a:r>
              <a:rPr lang="en-GB" noProof="0" dirty="0"/>
              <a:t> &gt; Kopf- und </a:t>
            </a:r>
            <a:r>
              <a:rPr lang="en-GB" noProof="0" dirty="0" err="1"/>
              <a:t>Fusszeile</a:t>
            </a:r>
            <a:r>
              <a:rPr lang="en-GB" noProof="0" dirty="0"/>
              <a:t>»)</a:t>
            </a:r>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en-GB" noProof="0" smtClean="0"/>
              <a:pPr/>
              <a:t>‹Nr.›</a:t>
            </a:fld>
            <a:endParaRPr lang="en-GB" noProof="0"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www.ratgeber.bfu.ch/"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SEE%20YOU%20-%20mach%20dich%20sichtbar!%20(Video%20de)_Mpeg4%20H264_238540.wmv"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p:txBody>
          <a:bodyPr/>
          <a:lstStyle/>
          <a:p>
            <a:r>
              <a:rPr lang="en-GB"/>
              <a:t>Don’t come </a:t>
            </a:r>
            <a:r>
              <a:rPr lang="en-GB" dirty="0"/>
              <a:t>a cropper in the garden</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en-GB" dirty="0"/>
              <a:t>Company, event, date</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en-GB" dirty="0"/>
              <a:t>Name</a:t>
            </a: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Take care when working with power tools</a:t>
            </a:r>
            <a:endParaRPr lang="de-CH" dirty="0"/>
          </a:p>
        </p:txBody>
      </p:sp>
      <p:sp>
        <p:nvSpPr>
          <p:cNvPr id="3" name="Inhaltsplatzhalter 2"/>
          <p:cNvSpPr>
            <a:spLocks noGrp="1"/>
          </p:cNvSpPr>
          <p:nvPr>
            <p:ph idx="1"/>
          </p:nvPr>
        </p:nvSpPr>
        <p:spPr/>
        <p:txBody>
          <a:bodyPr>
            <a:noAutofit/>
          </a:bodyPr>
          <a:lstStyle/>
          <a:p>
            <a:pPr lvl="1"/>
            <a:r>
              <a:rPr lang="en-GB" dirty="0"/>
              <a:t>Do not remove any safety devices.</a:t>
            </a:r>
          </a:p>
          <a:p>
            <a:pPr lvl="1"/>
            <a:r>
              <a:rPr lang="en-GB" dirty="0"/>
              <a:t>Keep other people (especially children) away from the work area.</a:t>
            </a:r>
          </a:p>
          <a:p>
            <a:pPr lvl="1"/>
            <a:r>
              <a:rPr lang="en-GB" dirty="0"/>
              <a:t>Never leave a device that is ready for use unsupervised.</a:t>
            </a:r>
          </a:p>
          <a:p>
            <a:pPr lvl="1"/>
            <a:r>
              <a:rPr lang="en-GB" dirty="0"/>
              <a:t>Disconnect the mains plug from the socket or switch off the motor or, in the case of internal combustion engines, remove the spark plug connector when work is interrupted or the tool is being cleaned.</a:t>
            </a:r>
          </a:p>
          <a:p>
            <a:pPr lvl="1"/>
            <a:r>
              <a:rPr lang="en-GB" dirty="0"/>
              <a:t>Have faulty machines and power tools repaired by a professional.</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10</a:t>
            </a:fld>
            <a:endParaRPr lang="de-CH" dirty="0"/>
          </a:p>
        </p:txBody>
      </p:sp>
    </p:spTree>
    <p:extLst>
      <p:ext uri="{BB962C8B-B14F-4D97-AF65-F5344CB8AC3E}">
        <p14:creationId xmlns:p14="http://schemas.microsoft.com/office/powerpoint/2010/main" val="499074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Specific pointers on </a:t>
            </a:r>
            <a:r>
              <a:rPr lang="en-GB" dirty="0">
                <a:solidFill>
                  <a:schemeClr val="accent2"/>
                </a:solidFill>
              </a:rPr>
              <a:t>electrical power tools</a:t>
            </a:r>
            <a:endParaRPr lang="de-CH" dirty="0">
              <a:solidFill>
                <a:schemeClr val="accent2"/>
              </a:solidFill>
            </a:endParaRPr>
          </a:p>
        </p:txBody>
      </p:sp>
      <p:sp>
        <p:nvSpPr>
          <p:cNvPr id="3" name="Inhaltsplatzhalter 2"/>
          <p:cNvSpPr>
            <a:spLocks noGrp="1"/>
          </p:cNvSpPr>
          <p:nvPr>
            <p:ph idx="1"/>
          </p:nvPr>
        </p:nvSpPr>
        <p:spPr>
          <a:xfrm>
            <a:off x="4295799" y="1484784"/>
            <a:ext cx="7416825" cy="4692179"/>
          </a:xfrm>
        </p:spPr>
        <p:txBody>
          <a:bodyPr>
            <a:noAutofit/>
          </a:bodyPr>
          <a:lstStyle/>
          <a:p>
            <a:pPr lvl="1"/>
            <a:r>
              <a:rPr lang="en-GB" kern="0" dirty="0"/>
              <a:t>Never use electrical power tools in the rain.</a:t>
            </a:r>
          </a:p>
          <a:p>
            <a:pPr lvl="1"/>
            <a:r>
              <a:rPr lang="en-GB" dirty="0"/>
              <a:t>Only use power cables that are suitable for outdoor use.</a:t>
            </a:r>
          </a:p>
          <a:p>
            <a:pPr lvl="1"/>
            <a:r>
              <a:rPr lang="en-GB" dirty="0"/>
              <a:t>Power supplies for outdoor use must be protected by RCDs (residual current devices).</a:t>
            </a:r>
          </a:p>
          <a:p>
            <a:pPr lvl="1"/>
            <a:r>
              <a:rPr lang="en-GB" dirty="0"/>
              <a:t>Make sure that power tools are switched off before being connected to the power supply/battery.</a:t>
            </a:r>
            <a:endParaRPr lang="en-GB" kern="0"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11</a:t>
            </a:fld>
            <a:endParaRPr lang="de-CH" dirty="0"/>
          </a:p>
        </p:txBody>
      </p:sp>
      <p:pic>
        <p:nvPicPr>
          <p:cNvPr id="6" name="Grafik 5">
            <a:extLst>
              <a:ext uri="{FF2B5EF4-FFF2-40B4-BE49-F238E27FC236}">
                <a16:creationId xmlns:a16="http://schemas.microsoft.com/office/drawing/2014/main" id="{B975DD87-0905-4911-AE2C-DBC66E693A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526" y="2479178"/>
            <a:ext cx="3816250" cy="2547346"/>
          </a:xfrm>
          <a:prstGeom prst="rect">
            <a:avLst/>
          </a:prstGeom>
          <a:noFill/>
        </p:spPr>
      </p:pic>
      <p:sp>
        <p:nvSpPr>
          <p:cNvPr id="7" name="Text Placeholder 6">
            <a:extLst>
              <a:ext uri="{FF2B5EF4-FFF2-40B4-BE49-F238E27FC236}">
                <a16:creationId xmlns:a16="http://schemas.microsoft.com/office/drawing/2014/main" id="{667BE488-26F8-4130-91E7-ED249DA40C3A}"/>
              </a:ext>
            </a:extLst>
          </p:cNvPr>
          <p:cNvSpPr txBox="1">
            <a:spLocks/>
          </p:cNvSpPr>
          <p:nvPr/>
        </p:nvSpPr>
        <p:spPr>
          <a:xfrm>
            <a:off x="479328" y="5979902"/>
            <a:ext cx="3384425" cy="260374"/>
          </a:xfrm>
          <a:prstGeom prst="rect">
            <a:avLst/>
          </a:prstGeom>
        </p:spPr>
        <p:txBody>
          <a:bodyPr/>
          <a:lst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solidFill>
                  <a:schemeClr val="bg1"/>
                </a:solidFill>
                <a:effectLst>
                  <a:outerShdw blurRad="50800" dist="38100" dir="2700000" algn="tl" rotWithShape="0">
                    <a:prstClr val="black">
                      <a:alpha val="40000"/>
                    </a:prstClr>
                  </a:outerShdw>
                </a:effectLst>
              </a:rPr>
              <a:t>Quelle: </a:t>
            </a:r>
            <a:r>
              <a:rPr lang="de-CH" sz="1000" dirty="0">
                <a:solidFill>
                  <a:schemeClr val="bg1"/>
                </a:solidFill>
                <a:effectLst>
                  <a:outerShdw blurRad="50800" dist="38100" dir="2700000" algn="tl" rotWithShape="0">
                    <a:prstClr val="black">
                      <a:alpha val="40000"/>
                    </a:prstClr>
                  </a:outerShdw>
                </a:effectLst>
              </a:rPr>
              <a:t>bfu.ch/</a:t>
            </a:r>
            <a:r>
              <a:rPr lang="de-CH" sz="1000" dirty="0" err="1">
                <a:solidFill>
                  <a:schemeClr val="bg1"/>
                </a:solidFill>
                <a:effectLst>
                  <a:outerShdw blurRad="50800" dist="38100" dir="2700000" algn="tl" rotWithShape="0">
                    <a:prstClr val="black">
                      <a:alpha val="40000"/>
                    </a:prstClr>
                  </a:outerShdw>
                </a:effectLst>
              </a:rPr>
              <a:t>produkte</a:t>
            </a:r>
            <a:r>
              <a:rPr lang="de-CH" sz="1000" dirty="0">
                <a:solidFill>
                  <a:schemeClr val="bg1"/>
                </a:solidFill>
                <a:effectLst>
                  <a:outerShdw blurRad="50800" dist="38100" dir="2700000" algn="tl" rotWithShape="0">
                    <a:prstClr val="black">
                      <a:alpha val="40000"/>
                    </a:prstClr>
                  </a:outerShdw>
                </a:effectLst>
              </a:rPr>
              <a:t> </a:t>
            </a:r>
            <a:endParaRPr lang="en-US" sz="1000" dirty="0">
              <a:solidFill>
                <a:schemeClr val="bg1"/>
              </a:solidFill>
              <a:effectLst>
                <a:outerShdw blurRad="50800" dist="38100" dir="2700000" algn="tl" rotWithShape="0">
                  <a:prstClr val="black">
                    <a:alpha val="40000"/>
                  </a:prstClr>
                </a:outerShdw>
              </a:effectLst>
            </a:endParaRPr>
          </a:p>
          <a:p>
            <a:endParaRPr lang="en-US" dirty="0"/>
          </a:p>
        </p:txBody>
      </p:sp>
    </p:spTree>
    <p:extLst>
      <p:ext uri="{BB962C8B-B14F-4D97-AF65-F5344CB8AC3E}">
        <p14:creationId xmlns:p14="http://schemas.microsoft.com/office/powerpoint/2010/main" val="952018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Specific pointers on </a:t>
            </a:r>
            <a:r>
              <a:rPr lang="en-GB" dirty="0">
                <a:solidFill>
                  <a:schemeClr val="accent2"/>
                </a:solidFill>
              </a:rPr>
              <a:t>electrical power tools</a:t>
            </a:r>
            <a:endParaRPr lang="de-CH" dirty="0">
              <a:solidFill>
                <a:schemeClr val="accent2"/>
              </a:solidFill>
            </a:endParaRPr>
          </a:p>
        </p:txBody>
      </p:sp>
      <p:sp>
        <p:nvSpPr>
          <p:cNvPr id="3" name="Inhaltsplatzhalter 2"/>
          <p:cNvSpPr>
            <a:spLocks noGrp="1"/>
          </p:cNvSpPr>
          <p:nvPr>
            <p:ph idx="1"/>
          </p:nvPr>
        </p:nvSpPr>
        <p:spPr/>
        <p:txBody>
          <a:bodyPr>
            <a:noAutofit/>
          </a:bodyPr>
          <a:lstStyle/>
          <a:p>
            <a:pPr lvl="1"/>
            <a:r>
              <a:rPr lang="en-GB" dirty="0"/>
              <a:t>Use a cable reel designed for use with lawnmowers. </a:t>
            </a:r>
          </a:p>
          <a:p>
            <a:pPr lvl="1"/>
            <a:r>
              <a:rPr lang="en-GB" dirty="0"/>
              <a:t>Pay attention to cable routing to ensure that the power cable does not get into the working area. Make sure that the power cable has a conspicuous colour that stands out well (for example, red or orange).</a:t>
            </a:r>
          </a:p>
          <a:p>
            <a:pPr lvl="1"/>
            <a:r>
              <a:rPr lang="en-GB" dirty="0"/>
              <a:t>Use cable retainers on the tool and on the strap.</a:t>
            </a:r>
          </a:p>
          <a:p>
            <a:endParaRPr lang="de-CH" kern="0" dirty="0"/>
          </a:p>
          <a:p>
            <a:endParaRPr lang="de-CH" kern="0"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12</a:t>
            </a:fld>
            <a:endParaRPr lang="de-CH" dirty="0"/>
          </a:p>
        </p:txBody>
      </p:sp>
    </p:spTree>
    <p:extLst>
      <p:ext uri="{BB962C8B-B14F-4D97-AF65-F5344CB8AC3E}">
        <p14:creationId xmlns:p14="http://schemas.microsoft.com/office/powerpoint/2010/main" val="4164362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Specific pointers on </a:t>
            </a:r>
            <a:r>
              <a:rPr lang="en-GB" dirty="0">
                <a:solidFill>
                  <a:schemeClr val="accent2"/>
                </a:solidFill>
              </a:rPr>
              <a:t>tools powered by internal combustion engines</a:t>
            </a:r>
            <a:endParaRPr lang="de-CH" dirty="0">
              <a:solidFill>
                <a:schemeClr val="accent2"/>
              </a:solidFill>
            </a:endParaRPr>
          </a:p>
        </p:txBody>
      </p:sp>
      <p:sp>
        <p:nvSpPr>
          <p:cNvPr id="3" name="Inhaltsplatzhalter 2"/>
          <p:cNvSpPr>
            <a:spLocks noGrp="1"/>
          </p:cNvSpPr>
          <p:nvPr>
            <p:ph idx="1"/>
          </p:nvPr>
        </p:nvSpPr>
        <p:spPr/>
        <p:txBody>
          <a:bodyPr>
            <a:noAutofit/>
          </a:bodyPr>
          <a:lstStyle/>
          <a:p>
            <a:pPr lvl="1"/>
            <a:r>
              <a:rPr lang="en-GB" dirty="0"/>
              <a:t>Only use these tools outdoors.</a:t>
            </a:r>
          </a:p>
          <a:p>
            <a:pPr lvl="1"/>
            <a:r>
              <a:rPr lang="en-GB" dirty="0"/>
              <a:t>Only refuel them when they have cooled down and use a suitable filler spout.</a:t>
            </a:r>
          </a:p>
          <a:p>
            <a:pPr lvl="1"/>
            <a:r>
              <a:rPr lang="en-GB" dirty="0"/>
              <a:t>Store petrol/gasoline in dedicated containers.</a:t>
            </a:r>
          </a:p>
          <a:p>
            <a:pPr lvl="1"/>
            <a:r>
              <a:rPr lang="en-GB" dirty="0"/>
              <a:t>Caution: Internal combustion engines heat up quickly (risk of burns).</a:t>
            </a:r>
            <a:endParaRPr lang="en-GB" kern="0"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13</a:t>
            </a:fld>
            <a:endParaRPr lang="de-CH" dirty="0"/>
          </a:p>
        </p:txBody>
      </p:sp>
    </p:spTree>
    <p:extLst>
      <p:ext uri="{BB962C8B-B14F-4D97-AF65-F5344CB8AC3E}">
        <p14:creationId xmlns:p14="http://schemas.microsoft.com/office/powerpoint/2010/main" val="7338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Lawnmowers</a:t>
            </a:r>
            <a:endParaRPr lang="de-CH" dirty="0">
              <a:solidFill>
                <a:schemeClr val="accent4"/>
              </a:solidFill>
            </a:endParaRPr>
          </a:p>
        </p:txBody>
      </p:sp>
      <p:sp>
        <p:nvSpPr>
          <p:cNvPr id="3" name="Inhaltsplatzhalter 2"/>
          <p:cNvSpPr>
            <a:spLocks noGrp="1"/>
          </p:cNvSpPr>
          <p:nvPr>
            <p:ph idx="1"/>
          </p:nvPr>
        </p:nvSpPr>
        <p:spPr/>
        <p:txBody>
          <a:bodyPr>
            <a:noAutofit/>
          </a:bodyPr>
          <a:lstStyle/>
          <a:p>
            <a:pPr lvl="1"/>
            <a:r>
              <a:rPr lang="en-GB" dirty="0"/>
              <a:t>Wear sturdy, closed shoes, long trousers, safety glasses, protective gloves and possibly hearing protectors.</a:t>
            </a:r>
          </a:p>
          <a:p>
            <a:pPr lvl="1"/>
            <a:r>
              <a:rPr lang="en-GB" dirty="0"/>
              <a:t>Before mowing, remove any foreign objects from the area, such as stones, branches, toys or decorative material.</a:t>
            </a:r>
          </a:p>
          <a:p>
            <a:pPr lvl="1"/>
            <a:r>
              <a:rPr lang="en-GB" dirty="0"/>
              <a:t>Mow across the slope when the lawn is on a gradient.</a:t>
            </a:r>
          </a:p>
          <a:p>
            <a:pPr lvl="1"/>
            <a:r>
              <a:rPr lang="en-GB" dirty="0"/>
              <a:t>Only mow forwards. There is a greater risk of tripping when mowing backwards.</a:t>
            </a:r>
          </a:p>
          <a:p>
            <a:pPr lvl="1"/>
            <a:r>
              <a:rPr lang="en-GB" dirty="0"/>
              <a:t>Never reach under the casing while the motor is running</a:t>
            </a:r>
            <a:br>
              <a:rPr lang="en-GB" dirty="0"/>
            </a:br>
            <a:r>
              <a:rPr lang="en-GB" dirty="0"/>
              <a:t>→ disconnect the plug, switch off the engine.</a:t>
            </a:r>
            <a:br>
              <a:rPr lang="en-GB" dirty="0"/>
            </a:br>
            <a:endParaRPr lang="en-GB" dirty="0">
              <a:solidFill>
                <a:srgbClr val="FF0000"/>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14</a:t>
            </a:fld>
            <a:endParaRPr lang="de-CH" dirty="0"/>
          </a:p>
        </p:txBody>
      </p:sp>
    </p:spTree>
    <p:extLst>
      <p:ext uri="{BB962C8B-B14F-4D97-AF65-F5344CB8AC3E}">
        <p14:creationId xmlns:p14="http://schemas.microsoft.com/office/powerpoint/2010/main" val="481868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Garden </a:t>
            </a:r>
            <a:r>
              <a:rPr lang="en-GB" dirty="0" err="1"/>
              <a:t>strimmers</a:t>
            </a:r>
            <a:endParaRPr lang="de-CH" dirty="0">
              <a:solidFill>
                <a:schemeClr val="accent4"/>
              </a:solidFill>
            </a:endParaRPr>
          </a:p>
        </p:txBody>
      </p:sp>
      <p:sp>
        <p:nvSpPr>
          <p:cNvPr id="3" name="Inhaltsplatzhalter 2"/>
          <p:cNvSpPr>
            <a:spLocks noGrp="1"/>
          </p:cNvSpPr>
          <p:nvPr>
            <p:ph idx="1"/>
          </p:nvPr>
        </p:nvSpPr>
        <p:spPr/>
        <p:txBody>
          <a:bodyPr>
            <a:noAutofit/>
          </a:bodyPr>
          <a:lstStyle/>
          <a:p>
            <a:pPr lvl="1"/>
            <a:r>
              <a:rPr lang="en-GB" dirty="0"/>
              <a:t>Always wear sturdy, high footwear (boots), long clothing, safety glasses with side protection, gloves and possibly hearing protectors.</a:t>
            </a:r>
          </a:p>
          <a:p>
            <a:pPr lvl="1"/>
            <a:r>
              <a:rPr lang="en-GB" dirty="0"/>
              <a:t>Before mowing, remove any foreign objects from the area, such as stones, branches, toys or decorative material.</a:t>
            </a:r>
          </a:p>
          <a:p>
            <a:pPr lvl="1"/>
            <a:r>
              <a:rPr lang="en-GB" dirty="0"/>
              <a:t>Adjust the handles and carrying strap to suit your body size.</a:t>
            </a:r>
          </a:p>
          <a:p>
            <a:pPr lvl="1"/>
            <a:r>
              <a:rPr lang="en-GB" dirty="0"/>
              <a:t>Always hold garden </a:t>
            </a:r>
            <a:r>
              <a:rPr lang="en-GB" dirty="0" err="1"/>
              <a:t>strimmers</a:t>
            </a:r>
            <a:r>
              <a:rPr lang="en-GB" dirty="0"/>
              <a:t> with both hands.</a:t>
            </a:r>
          </a:p>
          <a:p>
            <a:pPr lvl="1"/>
            <a:r>
              <a:rPr lang="en-GB" dirty="0"/>
              <a:t>Mow across slopes.</a:t>
            </a:r>
          </a:p>
          <a:p>
            <a:pPr lvl="1"/>
            <a:r>
              <a:rPr lang="en-GB" dirty="0"/>
              <a:t>Only adjust the length of the line when the tool is switched off (if possible, purchase a model with automatic line readjustment).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15</a:t>
            </a:fld>
            <a:endParaRPr lang="de-CH" dirty="0"/>
          </a:p>
        </p:txBody>
      </p:sp>
    </p:spTree>
    <p:extLst>
      <p:ext uri="{BB962C8B-B14F-4D97-AF65-F5344CB8AC3E}">
        <p14:creationId xmlns:p14="http://schemas.microsoft.com/office/powerpoint/2010/main" val="375735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Hedgecutters</a:t>
            </a:r>
            <a:endParaRPr lang="de-CH" dirty="0">
              <a:solidFill>
                <a:schemeClr val="accent4"/>
              </a:solidFill>
            </a:endParaRPr>
          </a:p>
        </p:txBody>
      </p:sp>
      <p:sp>
        <p:nvSpPr>
          <p:cNvPr id="3" name="Inhaltsplatzhalter 2"/>
          <p:cNvSpPr>
            <a:spLocks noGrp="1"/>
          </p:cNvSpPr>
          <p:nvPr>
            <p:ph idx="1"/>
          </p:nvPr>
        </p:nvSpPr>
        <p:spPr>
          <a:xfrm>
            <a:off x="479377" y="1484784"/>
            <a:ext cx="11089231" cy="4692179"/>
          </a:xfrm>
        </p:spPr>
        <p:txBody>
          <a:bodyPr>
            <a:noAutofit/>
          </a:bodyPr>
          <a:lstStyle/>
          <a:p>
            <a:pPr lvl="1"/>
            <a:r>
              <a:rPr lang="en-GB" dirty="0"/>
              <a:t>Always wear sturdy, closed footwear (boots), long clothing, safety glasses with side protection, protective gloves and possibly hearing protectors.</a:t>
            </a:r>
          </a:p>
          <a:p>
            <a:pPr lvl="1"/>
            <a:r>
              <a:rPr lang="en-GB" dirty="0"/>
              <a:t>Check the hedge for foreign bodies such as, for example, wire or lanterns.</a:t>
            </a:r>
          </a:p>
          <a:p>
            <a:pPr lvl="1"/>
            <a:r>
              <a:rPr lang="en-GB" dirty="0"/>
              <a:t>Use a tool with two-hand safety circuitry.</a:t>
            </a:r>
          </a:p>
          <a:p>
            <a:pPr lvl="1"/>
            <a:r>
              <a:rPr lang="en-GB" dirty="0"/>
              <a:t>Always hold the tool with both hands.</a:t>
            </a:r>
          </a:p>
          <a:p>
            <a:pPr lvl="1"/>
            <a:r>
              <a:rPr lang="en-GB" dirty="0"/>
              <a:t>Pay attention to hazardous locations/areas</a:t>
            </a:r>
            <a:br>
              <a:rPr lang="en-GB" dirty="0"/>
            </a:br>
            <a:r>
              <a:rPr lang="en-GB" dirty="0"/>
              <a:t>(for example, proximity to road traffic)</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16</a:t>
            </a:fld>
            <a:endParaRPr lang="de-CH" dirty="0"/>
          </a:p>
        </p:txBody>
      </p:sp>
    </p:spTree>
    <p:extLst>
      <p:ext uri="{BB962C8B-B14F-4D97-AF65-F5344CB8AC3E}">
        <p14:creationId xmlns:p14="http://schemas.microsoft.com/office/powerpoint/2010/main" val="2127059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Shredders</a:t>
            </a:r>
            <a:endParaRPr lang="de-CH" dirty="0">
              <a:solidFill>
                <a:schemeClr val="accent4"/>
              </a:solidFill>
            </a:endParaRPr>
          </a:p>
        </p:txBody>
      </p:sp>
      <p:sp>
        <p:nvSpPr>
          <p:cNvPr id="3" name="Inhaltsplatzhalter 2"/>
          <p:cNvSpPr>
            <a:spLocks noGrp="1"/>
          </p:cNvSpPr>
          <p:nvPr>
            <p:ph idx="1"/>
          </p:nvPr>
        </p:nvSpPr>
        <p:spPr/>
        <p:txBody>
          <a:bodyPr>
            <a:noAutofit/>
          </a:bodyPr>
          <a:lstStyle/>
          <a:p>
            <a:pPr lvl="1"/>
            <a:r>
              <a:rPr lang="en-GB" dirty="0"/>
              <a:t>Always wear sturdy, closed footwear, long clothing, safety glasses with side protection, protective gloves and possibly hearing protectors.</a:t>
            </a:r>
          </a:p>
          <a:p>
            <a:pPr lvl="1"/>
            <a:r>
              <a:rPr lang="en-GB" dirty="0"/>
              <a:t>Ensure that the surface of the working area is firm and level.</a:t>
            </a:r>
          </a:p>
          <a:p>
            <a:pPr lvl="1"/>
            <a:r>
              <a:rPr lang="en-GB" dirty="0"/>
              <a:t>Make sure that the ejector chute is always unobstructed; this reduces the risk of clogging.</a:t>
            </a:r>
          </a:p>
          <a:p>
            <a:pPr lvl="1"/>
            <a:r>
              <a:rPr lang="en-GB" dirty="0"/>
              <a:t>Before inserting any material for shredding, wait until the machine has reached full speed after being switched on.</a:t>
            </a:r>
          </a:p>
          <a:p>
            <a:pPr lvl="1"/>
            <a:r>
              <a:rPr lang="en-GB" dirty="0"/>
              <a:t>Do not reach into the feed hopper. Use a wooden pusher or</a:t>
            </a:r>
            <a:br>
              <a:rPr lang="en-GB" dirty="0"/>
            </a:br>
            <a:r>
              <a:rPr lang="en-GB" dirty="0"/>
              <a:t>a slider to push in the material for shredding.</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17</a:t>
            </a:fld>
            <a:endParaRPr lang="de-CH" dirty="0"/>
          </a:p>
        </p:txBody>
      </p:sp>
    </p:spTree>
    <p:extLst>
      <p:ext uri="{BB962C8B-B14F-4D97-AF65-F5344CB8AC3E}">
        <p14:creationId xmlns:p14="http://schemas.microsoft.com/office/powerpoint/2010/main" val="4107007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Use chemical products safely</a:t>
            </a:r>
            <a:endParaRPr lang="de-CH" dirty="0">
              <a:solidFill>
                <a:schemeClr val="accent4"/>
              </a:solidFill>
            </a:endParaRPr>
          </a:p>
        </p:txBody>
      </p:sp>
      <p:sp>
        <p:nvSpPr>
          <p:cNvPr id="3" name="Inhaltsplatzhalter 2"/>
          <p:cNvSpPr>
            <a:spLocks noGrp="1"/>
          </p:cNvSpPr>
          <p:nvPr>
            <p:ph idx="1"/>
          </p:nvPr>
        </p:nvSpPr>
        <p:spPr>
          <a:xfrm>
            <a:off x="479377" y="1484784"/>
            <a:ext cx="7632847" cy="4692179"/>
          </a:xfrm>
        </p:spPr>
        <p:txBody>
          <a:bodyPr>
            <a:noAutofit/>
          </a:bodyPr>
          <a:lstStyle/>
          <a:p>
            <a:pPr lvl="1"/>
            <a:r>
              <a:rPr lang="en-GB" dirty="0"/>
              <a:t>Check whether the use of garden chemicals is really necessary; inquire about alternatives.</a:t>
            </a:r>
          </a:p>
          <a:p>
            <a:pPr lvl="1"/>
            <a:r>
              <a:rPr lang="en-GB" dirty="0"/>
              <a:t>Only use, store and dispose of garden chemicals strictly according to instructions.</a:t>
            </a:r>
          </a:p>
          <a:p>
            <a:pPr lvl="1"/>
            <a:r>
              <a:rPr lang="en-GB" dirty="0"/>
              <a:t>Pay attention to the hazard symbols and notes on use on the packaging.</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18</a:t>
            </a:fld>
            <a:endParaRPr lang="de-CH" dirty="0"/>
          </a:p>
        </p:txBody>
      </p:sp>
      <p:pic>
        <p:nvPicPr>
          <p:cNvPr id="6" name="Picture 4" descr="Ab Juni gelten die neuen Gefahrensymbole - Wissen - SRF">
            <a:extLst>
              <a:ext uri="{FF2B5EF4-FFF2-40B4-BE49-F238E27FC236}">
                <a16:creationId xmlns:a16="http://schemas.microsoft.com/office/drawing/2014/main" id="{0A7A3098-6034-4C4C-BA95-0C3FF6A0B6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1744" y="2051704"/>
            <a:ext cx="2564904"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476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Use chemical products safely</a:t>
            </a:r>
            <a:endParaRPr lang="de-CH" dirty="0">
              <a:solidFill>
                <a:schemeClr val="accent4"/>
              </a:solidFill>
            </a:endParaRPr>
          </a:p>
        </p:txBody>
      </p:sp>
      <p:sp>
        <p:nvSpPr>
          <p:cNvPr id="3" name="Inhaltsplatzhalter 2"/>
          <p:cNvSpPr>
            <a:spLocks noGrp="1"/>
          </p:cNvSpPr>
          <p:nvPr>
            <p:ph idx="1"/>
          </p:nvPr>
        </p:nvSpPr>
        <p:spPr>
          <a:xfrm>
            <a:off x="479377" y="1484784"/>
            <a:ext cx="10945215" cy="4692179"/>
          </a:xfrm>
        </p:spPr>
        <p:txBody>
          <a:bodyPr>
            <a:noAutofit/>
          </a:bodyPr>
          <a:lstStyle/>
          <a:p>
            <a:pPr lvl="1"/>
            <a:r>
              <a:rPr lang="en-GB" dirty="0"/>
              <a:t>Wear gloves, safety glasses and, if necessary, a respirator and long-sleeved clothing when using chemical products.</a:t>
            </a:r>
          </a:p>
          <a:p>
            <a:pPr lvl="1"/>
            <a:r>
              <a:rPr lang="en-GB" dirty="0"/>
              <a:t>Always store chemicals in their original containers and under lock and key in a suitable cabinet.</a:t>
            </a:r>
          </a:p>
          <a:p>
            <a:pPr lvl="1"/>
            <a:r>
              <a:rPr lang="en-GB" dirty="0"/>
              <a:t>Hazardous substances must be kept out of children’s reach.</a:t>
            </a:r>
          </a:p>
          <a:p>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19</a:t>
            </a:fld>
            <a:endParaRPr lang="de-CH" dirty="0"/>
          </a:p>
        </p:txBody>
      </p:sp>
    </p:spTree>
    <p:extLst>
      <p:ext uri="{BB962C8B-B14F-4D97-AF65-F5344CB8AC3E}">
        <p14:creationId xmlns:p14="http://schemas.microsoft.com/office/powerpoint/2010/main" val="1442261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377" y="365126"/>
            <a:ext cx="11233248" cy="315911"/>
          </a:xfrm>
        </p:spPr>
        <p:txBody>
          <a:bodyPr anchor="t">
            <a:normAutofit/>
          </a:bodyPr>
          <a:lstStyle/>
          <a:p>
            <a:pPr>
              <a:lnSpc>
                <a:spcPct val="90000"/>
              </a:lnSpc>
            </a:pPr>
            <a:r>
              <a:rPr lang="en-GB" sz="2200"/>
              <a:t>Statistics</a:t>
            </a:r>
            <a:endParaRPr lang="de-CH" sz="2200"/>
          </a:p>
        </p:txBody>
      </p:sp>
      <p:sp>
        <p:nvSpPr>
          <p:cNvPr id="18" name="Content Placeholder 2">
            <a:extLst>
              <a:ext uri="{FF2B5EF4-FFF2-40B4-BE49-F238E27FC236}">
                <a16:creationId xmlns:a16="http://schemas.microsoft.com/office/drawing/2014/main" id="{73AB617F-3C23-FE3A-4CDA-9B187E56B168}"/>
              </a:ext>
            </a:extLst>
          </p:cNvPr>
          <p:cNvSpPr>
            <a:spLocks noGrp="1"/>
          </p:cNvSpPr>
          <p:nvPr>
            <p:ph idx="1"/>
          </p:nvPr>
        </p:nvSpPr>
        <p:spPr>
          <a:xfrm>
            <a:off x="479376" y="1484784"/>
            <a:ext cx="5472610" cy="4692179"/>
          </a:xfrm>
        </p:spPr>
        <p:txBody>
          <a:bodyPr/>
          <a:lstStyle/>
          <a:p>
            <a:r>
              <a:rPr lang="en-GB" dirty="0"/>
              <a:t>Every year, </a:t>
            </a:r>
            <a:r>
              <a:rPr lang="en-GB" b="1" dirty="0"/>
              <a:t>around 14,000 people</a:t>
            </a:r>
            <a:r>
              <a:rPr lang="en-GB" dirty="0"/>
              <a:t> are injured while working in the garden.</a:t>
            </a:r>
          </a:p>
          <a:p>
            <a:endParaRPr lang="en-US"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2</a:t>
            </a:fld>
            <a:endParaRPr lang="de-CH"/>
          </a:p>
        </p:txBody>
      </p:sp>
      <p:sp>
        <p:nvSpPr>
          <p:cNvPr id="3" name="Inhaltsplatzhalter 2"/>
          <p:cNvSpPr>
            <a:spLocks noGrp="1"/>
          </p:cNvSpPr>
          <p:nvPr>
            <p:ph type="body" sz="quarter" idx="13"/>
          </p:nvPr>
        </p:nvSpPr>
        <p:spPr>
          <a:xfrm>
            <a:off x="479328" y="733377"/>
            <a:ext cx="11233248" cy="352764"/>
          </a:xfrm>
        </p:spPr>
        <p:txBody>
          <a:bodyPr>
            <a:normAutofit/>
          </a:bodyPr>
          <a:lstStyle/>
          <a:p>
            <a:pPr lvl="0">
              <a:lnSpc>
                <a:spcPct val="95000"/>
              </a:lnSpc>
              <a:spcAft>
                <a:spcPts val="600"/>
              </a:spcAft>
            </a:pPr>
            <a:endParaRPr lang="en-GB" dirty="0"/>
          </a:p>
        </p:txBody>
      </p:sp>
      <p:pic>
        <p:nvPicPr>
          <p:cNvPr id="5" name="Grafik 4">
            <a:extLst>
              <a:ext uri="{FF2B5EF4-FFF2-40B4-BE49-F238E27FC236}">
                <a16:creationId xmlns:a16="http://schemas.microsoft.com/office/drawing/2014/main" id="{E74EAECE-74F1-1F7B-1856-61F1A646D777}"/>
              </a:ext>
            </a:extLst>
          </p:cNvPr>
          <p:cNvPicPr>
            <a:picLocks noChangeAspect="1"/>
          </p:cNvPicPr>
          <p:nvPr/>
        </p:nvPicPr>
        <p:blipFill>
          <a:blip r:embed="rId3"/>
          <a:stretch>
            <a:fillRect/>
          </a:stretch>
        </p:blipFill>
        <p:spPr>
          <a:xfrm>
            <a:off x="7322279" y="1484784"/>
            <a:ext cx="3307986" cy="4692179"/>
          </a:xfrm>
          <a:prstGeom prst="rect">
            <a:avLst/>
          </a:prstGeom>
          <a:noFill/>
        </p:spPr>
      </p:pic>
    </p:spTree>
    <p:extLst>
      <p:ext uri="{BB962C8B-B14F-4D97-AF65-F5344CB8AC3E}">
        <p14:creationId xmlns:p14="http://schemas.microsoft.com/office/powerpoint/2010/main" val="2530649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When gardening is finished</a:t>
            </a:r>
            <a:endParaRPr lang="de-CH" dirty="0">
              <a:solidFill>
                <a:schemeClr val="accent4"/>
              </a:solidFill>
            </a:endParaRPr>
          </a:p>
        </p:txBody>
      </p:sp>
      <p:sp>
        <p:nvSpPr>
          <p:cNvPr id="3" name="Inhaltsplatzhalter 2"/>
          <p:cNvSpPr>
            <a:spLocks noGrp="1"/>
          </p:cNvSpPr>
          <p:nvPr>
            <p:ph idx="1"/>
          </p:nvPr>
        </p:nvSpPr>
        <p:spPr/>
        <p:txBody>
          <a:bodyPr>
            <a:noAutofit/>
          </a:bodyPr>
          <a:lstStyle/>
          <a:p>
            <a:pPr lvl="1"/>
            <a:r>
              <a:rPr lang="en-GB" dirty="0"/>
              <a:t>Clean and check personal protective equipment, garden tools and cables for damage.</a:t>
            </a:r>
          </a:p>
          <a:p>
            <a:pPr lvl="1"/>
            <a:r>
              <a:rPr lang="en-GB" dirty="0"/>
              <a:t>Never wash off electrical appliances by spraying them with water.</a:t>
            </a:r>
          </a:p>
          <a:p>
            <a:pPr lvl="1"/>
            <a:r>
              <a:rPr lang="en-GB" dirty="0"/>
              <a:t>Fit protective covers to the exposed cutting edges of garden tools.</a:t>
            </a:r>
          </a:p>
          <a:p>
            <a:pPr lvl="1"/>
            <a:r>
              <a:rPr lang="en-GB" dirty="0"/>
              <a:t>Ensure that garden tools are stored where they cannot fall over; electrical tools should also be protected from humidity.</a:t>
            </a:r>
          </a:p>
          <a:p>
            <a:pPr lvl="1"/>
            <a:r>
              <a:rPr lang="en-GB" dirty="0"/>
              <a:t>Always point the spikes, tines and cutting edges of garden tools towards the ground or a wall.</a:t>
            </a:r>
          </a:p>
          <a:p>
            <a:pPr lvl="1"/>
            <a:r>
              <a:rPr lang="en-GB" dirty="0"/>
              <a:t>Store garden ladders, especially ones made of wood, where they are protected from the weather.</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20</a:t>
            </a:fld>
            <a:endParaRPr lang="de-CH" dirty="0"/>
          </a:p>
        </p:txBody>
      </p:sp>
    </p:spTree>
    <p:extLst>
      <p:ext uri="{BB962C8B-B14F-4D97-AF65-F5344CB8AC3E}">
        <p14:creationId xmlns:p14="http://schemas.microsoft.com/office/powerpoint/2010/main" val="912981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More information</a:t>
            </a:r>
            <a:endParaRPr lang="de-CH" dirty="0"/>
          </a:p>
        </p:txBody>
      </p:sp>
      <p:sp>
        <p:nvSpPr>
          <p:cNvPr id="3" name="Inhaltsplatzhalter 2"/>
          <p:cNvSpPr>
            <a:spLocks noGrp="1"/>
          </p:cNvSpPr>
          <p:nvPr>
            <p:ph idx="1"/>
          </p:nvPr>
        </p:nvSpPr>
        <p:spPr>
          <a:xfrm>
            <a:off x="479378" y="1484784"/>
            <a:ext cx="10729190" cy="4692179"/>
          </a:xfrm>
        </p:spPr>
        <p:txBody>
          <a:bodyPr>
            <a:noAutofit/>
          </a:bodyPr>
          <a:lstStyle/>
          <a:p>
            <a:pPr>
              <a:lnSpc>
                <a:spcPct val="100000"/>
              </a:lnSpc>
              <a:spcAft>
                <a:spcPts val="0"/>
              </a:spcAft>
            </a:pPr>
            <a:r>
              <a:rPr lang="en-GB" dirty="0"/>
              <a:t>Follow this link for further tips on accident prevention: </a:t>
            </a:r>
            <a:r>
              <a:rPr lang="en-GB" dirty="0">
                <a:hlinkClick r:id="rId3"/>
              </a:rPr>
              <a:t>bfu.ch</a:t>
            </a:r>
            <a:r>
              <a:rPr lang="en-GB" dirty="0"/>
              <a:t>. </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21</a:t>
            </a:fld>
            <a:endParaRPr lang="de-CH" dirty="0"/>
          </a:p>
        </p:txBody>
      </p:sp>
    </p:spTree>
    <p:extLst>
      <p:ext uri="{BB962C8B-B14F-4D97-AF65-F5344CB8AC3E}">
        <p14:creationId xmlns:p14="http://schemas.microsoft.com/office/powerpoint/2010/main" val="132599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a:noAutofit/>
          </a:bodyPr>
          <a:lstStyle/>
          <a:p>
            <a:pPr algn="ctr"/>
            <a:r>
              <a:rPr lang="en-GB" dirty="0"/>
              <a:t>Video: «</a:t>
            </a:r>
            <a:r>
              <a:rPr lang="de-CH" dirty="0" err="1"/>
              <a:t>Gardening</a:t>
            </a:r>
            <a:r>
              <a:rPr lang="en-GB" dirty="0"/>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3</a:t>
            </a:fld>
            <a:endParaRPr lang="de-CH" dirty="0"/>
          </a:p>
        </p:txBody>
      </p:sp>
      <p:pic>
        <p:nvPicPr>
          <p:cNvPr id="12" name="Grafik 11">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12307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General safety pointers</a:t>
            </a:r>
            <a:endParaRPr lang="de-CH" dirty="0"/>
          </a:p>
        </p:txBody>
      </p:sp>
      <p:sp>
        <p:nvSpPr>
          <p:cNvPr id="3" name="Inhaltsplatzhalter 2"/>
          <p:cNvSpPr>
            <a:spLocks noGrp="1"/>
          </p:cNvSpPr>
          <p:nvPr>
            <p:ph idx="1"/>
          </p:nvPr>
        </p:nvSpPr>
        <p:spPr>
          <a:xfrm>
            <a:off x="4295799" y="1484784"/>
            <a:ext cx="7416825" cy="4692179"/>
          </a:xfrm>
        </p:spPr>
        <p:txBody>
          <a:bodyPr>
            <a:noAutofit/>
          </a:bodyPr>
          <a:lstStyle/>
          <a:p>
            <a:pPr lvl="1"/>
            <a:r>
              <a:rPr lang="en-GB" dirty="0"/>
              <a:t>Allow </a:t>
            </a:r>
            <a:r>
              <a:rPr lang="en-GB" b="1" dirty="0"/>
              <a:t>enough time</a:t>
            </a:r>
            <a:r>
              <a:rPr lang="en-GB" dirty="0"/>
              <a:t>. Prepare yourself for your work.</a:t>
            </a:r>
          </a:p>
          <a:p>
            <a:pPr lvl="1"/>
            <a:r>
              <a:rPr lang="en-GB" dirty="0"/>
              <a:t>Wear sturdy, closed footwear with heavy-duty soles.</a:t>
            </a:r>
          </a:p>
          <a:p>
            <a:pPr lvl="1"/>
            <a:r>
              <a:rPr lang="en-GB" dirty="0"/>
              <a:t>When working in the garden, ensure that you have a stable footing and sufficient freedom of movement.</a:t>
            </a:r>
          </a:p>
          <a:p>
            <a:pPr lvl="1"/>
            <a:r>
              <a:rPr lang="en-GB" dirty="0"/>
              <a:t>Depending on the work and the garden tool, always wear the </a:t>
            </a:r>
            <a:r>
              <a:rPr lang="en-GB" b="1" dirty="0"/>
              <a:t>appropriate personal protective equipment </a:t>
            </a:r>
            <a:r>
              <a:rPr lang="en-GB" dirty="0"/>
              <a:t>(safety glasses, gloves, hearing protectors and/or protective face mask).</a:t>
            </a:r>
          </a:p>
          <a:p>
            <a:pPr marL="0" lvl="1" indent="0">
              <a:buNone/>
            </a:pP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4</a:t>
            </a:fld>
            <a:endParaRPr lang="de-CH" dirty="0"/>
          </a:p>
        </p:txBody>
      </p:sp>
      <p:pic>
        <p:nvPicPr>
          <p:cNvPr id="5" name="Grafik 4">
            <a:extLst>
              <a:ext uri="{FF2B5EF4-FFF2-40B4-BE49-F238E27FC236}">
                <a16:creationId xmlns:a16="http://schemas.microsoft.com/office/drawing/2014/main" id="{70396AB0-CAFB-418F-A36E-0CCA510FD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526" y="2479178"/>
            <a:ext cx="3816250" cy="2547346"/>
          </a:xfrm>
          <a:prstGeom prst="rect">
            <a:avLst/>
          </a:prstGeom>
          <a:noFill/>
        </p:spPr>
      </p:pic>
      <p:sp>
        <p:nvSpPr>
          <p:cNvPr id="6" name="Text Placeholder 6">
            <a:extLst>
              <a:ext uri="{FF2B5EF4-FFF2-40B4-BE49-F238E27FC236}">
                <a16:creationId xmlns:a16="http://schemas.microsoft.com/office/drawing/2014/main" id="{AECE3522-104A-4A12-A41B-2E03CB07E44F}"/>
              </a:ext>
            </a:extLst>
          </p:cNvPr>
          <p:cNvSpPr txBox="1">
            <a:spLocks/>
          </p:cNvSpPr>
          <p:nvPr/>
        </p:nvSpPr>
        <p:spPr>
          <a:xfrm>
            <a:off x="479328" y="5979902"/>
            <a:ext cx="3384425" cy="260374"/>
          </a:xfrm>
          <a:prstGeom prst="rect">
            <a:avLst/>
          </a:prstGeom>
        </p:spPr>
        <p:txBody>
          <a:bodyPr/>
          <a:lst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solidFill>
                  <a:schemeClr val="bg1"/>
                </a:solidFill>
                <a:effectLst>
                  <a:outerShdw blurRad="50800" dist="38100" dir="2700000" algn="tl" rotWithShape="0">
                    <a:prstClr val="black">
                      <a:alpha val="40000"/>
                    </a:prstClr>
                  </a:outerShdw>
                </a:effectLst>
              </a:rPr>
              <a:t>Quelle: </a:t>
            </a:r>
            <a:r>
              <a:rPr lang="de-CH" sz="1000" dirty="0">
                <a:solidFill>
                  <a:schemeClr val="bg1"/>
                </a:solidFill>
                <a:effectLst>
                  <a:outerShdw blurRad="50800" dist="38100" dir="2700000" algn="tl" rotWithShape="0">
                    <a:prstClr val="black">
                      <a:alpha val="40000"/>
                    </a:prstClr>
                  </a:outerShdw>
                </a:effectLst>
              </a:rPr>
              <a:t>bfu.ch/</a:t>
            </a:r>
            <a:r>
              <a:rPr lang="de-CH" sz="1000" dirty="0" err="1">
                <a:solidFill>
                  <a:schemeClr val="bg1"/>
                </a:solidFill>
                <a:effectLst>
                  <a:outerShdw blurRad="50800" dist="38100" dir="2700000" algn="tl" rotWithShape="0">
                    <a:prstClr val="black">
                      <a:alpha val="40000"/>
                    </a:prstClr>
                  </a:outerShdw>
                </a:effectLst>
              </a:rPr>
              <a:t>produkte</a:t>
            </a:r>
            <a:r>
              <a:rPr lang="de-CH" sz="1000" dirty="0">
                <a:solidFill>
                  <a:schemeClr val="bg1"/>
                </a:solidFill>
                <a:effectLst>
                  <a:outerShdw blurRad="50800" dist="38100" dir="2700000" algn="tl" rotWithShape="0">
                    <a:prstClr val="black">
                      <a:alpha val="40000"/>
                    </a:prstClr>
                  </a:outerShdw>
                </a:effectLst>
              </a:rPr>
              <a:t> </a:t>
            </a:r>
            <a:endParaRPr lang="en-US" sz="10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619377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General safety pointers</a:t>
            </a:r>
            <a:endParaRPr lang="de-CH" dirty="0"/>
          </a:p>
        </p:txBody>
      </p:sp>
      <p:sp>
        <p:nvSpPr>
          <p:cNvPr id="3" name="Inhaltsplatzhalter 2"/>
          <p:cNvSpPr>
            <a:spLocks noGrp="1"/>
          </p:cNvSpPr>
          <p:nvPr>
            <p:ph idx="1"/>
          </p:nvPr>
        </p:nvSpPr>
        <p:spPr/>
        <p:txBody>
          <a:bodyPr>
            <a:noAutofit/>
          </a:bodyPr>
          <a:lstStyle/>
          <a:p>
            <a:pPr lvl="1"/>
            <a:r>
              <a:rPr lang="en-GB" dirty="0"/>
              <a:t>Select the appropriate garden tool for the intended purpose.</a:t>
            </a:r>
          </a:p>
          <a:p>
            <a:pPr lvl="1"/>
            <a:r>
              <a:rPr lang="en-GB" dirty="0"/>
              <a:t>Use a stable ladder when working at a height.</a:t>
            </a:r>
          </a:p>
          <a:p>
            <a:pPr lvl="1"/>
            <a:r>
              <a:rPr lang="en-GB" dirty="0"/>
              <a:t>Use a residual current device (RCD) when working</a:t>
            </a:r>
            <a:r>
              <a:rPr lang="en-CH" dirty="0"/>
              <a:t> with electrical power tools.</a:t>
            </a: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5</a:t>
            </a:fld>
            <a:endParaRPr lang="de-CH" dirty="0"/>
          </a:p>
        </p:txBody>
      </p:sp>
    </p:spTree>
    <p:extLst>
      <p:ext uri="{BB962C8B-B14F-4D97-AF65-F5344CB8AC3E}">
        <p14:creationId xmlns:p14="http://schemas.microsoft.com/office/powerpoint/2010/main" val="380412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Flying high – but safely</a:t>
            </a:r>
            <a:endParaRPr lang="de-CH" dirty="0"/>
          </a:p>
        </p:txBody>
      </p:sp>
      <p:sp>
        <p:nvSpPr>
          <p:cNvPr id="3" name="Inhaltsplatzhalter 2"/>
          <p:cNvSpPr>
            <a:spLocks noGrp="1"/>
          </p:cNvSpPr>
          <p:nvPr>
            <p:ph idx="1"/>
          </p:nvPr>
        </p:nvSpPr>
        <p:spPr/>
        <p:txBody>
          <a:bodyPr>
            <a:noAutofit/>
          </a:bodyPr>
          <a:lstStyle/>
          <a:p>
            <a:pPr lvl="1"/>
            <a:r>
              <a:rPr lang="en-GB" dirty="0"/>
              <a:t>Use a stable ladder for working at heights (SN EN 131).</a:t>
            </a:r>
          </a:p>
          <a:p>
            <a:pPr lvl="1"/>
            <a:r>
              <a:rPr lang="en-GB" dirty="0"/>
              <a:t>Choose the right ladder for your work.</a:t>
            </a:r>
          </a:p>
          <a:p>
            <a:pPr lvl="1"/>
            <a:r>
              <a:rPr lang="en-GB" dirty="0"/>
              <a:t>Wear sturdy, non-slip footwear.</a:t>
            </a:r>
          </a:p>
          <a:p>
            <a:pPr lvl="1"/>
            <a:r>
              <a:rPr lang="en-GB" dirty="0"/>
              <a:t>Only set up ladders on level, solid and non-slip surfaces.</a:t>
            </a:r>
          </a:p>
          <a:p>
            <a:pPr lvl="1"/>
            <a:r>
              <a:rPr lang="en-GB" dirty="0"/>
              <a:t>Secure the foot of the ladder to prevent slipping (anti-slip feet, tips on the spars or guide boards).</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6</a:t>
            </a:fld>
            <a:endParaRPr lang="de-CH" dirty="0"/>
          </a:p>
        </p:txBody>
      </p:sp>
    </p:spTree>
    <p:extLst>
      <p:ext uri="{BB962C8B-B14F-4D97-AF65-F5344CB8AC3E}">
        <p14:creationId xmlns:p14="http://schemas.microsoft.com/office/powerpoint/2010/main" val="570579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Flying high – but safely</a:t>
            </a:r>
            <a:endParaRPr lang="de-CH" dirty="0"/>
          </a:p>
        </p:txBody>
      </p:sp>
      <p:sp>
        <p:nvSpPr>
          <p:cNvPr id="3" name="Inhaltsplatzhalter 2"/>
          <p:cNvSpPr>
            <a:spLocks noGrp="1"/>
          </p:cNvSpPr>
          <p:nvPr>
            <p:ph idx="1"/>
          </p:nvPr>
        </p:nvSpPr>
        <p:spPr/>
        <p:txBody>
          <a:bodyPr>
            <a:noAutofit/>
          </a:bodyPr>
          <a:lstStyle/>
          <a:p>
            <a:pPr lvl="1"/>
            <a:r>
              <a:rPr lang="en-GB" dirty="0"/>
              <a:t>Only place leaning ladders against safe support points and secure them at the top, e.g. by lashing them with a rope/tensioning strap to prevent them from slipping sideways.</a:t>
            </a:r>
          </a:p>
          <a:p>
            <a:pPr lvl="1"/>
            <a:r>
              <a:rPr lang="en-GB" dirty="0"/>
              <a:t>The ideal angle for setting up a ladder is approximately 70</a:t>
            </a:r>
            <a:r>
              <a:rPr lang="en-GB" dirty="0">
                <a:latin typeface="Malgun Gothic" panose="020B0503020000020004" pitchFamily="34" charset="-127"/>
                <a:ea typeface="Malgun Gothic" panose="020B0503020000020004" pitchFamily="34" charset="-127"/>
              </a:rPr>
              <a:t>°.</a:t>
            </a:r>
            <a:endParaRPr lang="en-GB" dirty="0"/>
          </a:p>
          <a:p>
            <a:pPr lvl="1"/>
            <a:r>
              <a:rPr lang="en-GB" dirty="0"/>
              <a:t>Set up stepladders in such a way that the spreader device is effective. Do not use stepladders as leaning ladders.</a:t>
            </a:r>
          </a:p>
          <a:p>
            <a:pPr lvl="1"/>
            <a:r>
              <a:rPr lang="en-GB" dirty="0"/>
              <a:t>Always climb a ladder with your face to the ladder and your hands on the rungs.</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7</a:t>
            </a:fld>
            <a:endParaRPr lang="de-CH" dirty="0"/>
          </a:p>
        </p:txBody>
      </p:sp>
    </p:spTree>
    <p:extLst>
      <p:ext uri="{BB962C8B-B14F-4D97-AF65-F5344CB8AC3E}">
        <p14:creationId xmlns:p14="http://schemas.microsoft.com/office/powerpoint/2010/main" val="248849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Flying high – but safely</a:t>
            </a:r>
            <a:endParaRPr lang="de-CH" dirty="0"/>
          </a:p>
        </p:txBody>
      </p:sp>
      <p:sp>
        <p:nvSpPr>
          <p:cNvPr id="3" name="Inhaltsplatzhalter 2"/>
          <p:cNvSpPr>
            <a:spLocks noGrp="1"/>
          </p:cNvSpPr>
          <p:nvPr>
            <p:ph idx="1"/>
          </p:nvPr>
        </p:nvSpPr>
        <p:spPr/>
        <p:txBody>
          <a:bodyPr>
            <a:noAutofit/>
          </a:bodyPr>
          <a:lstStyle/>
          <a:p>
            <a:pPr lvl="1"/>
            <a:r>
              <a:rPr lang="en-GB" dirty="0"/>
              <a:t>Keep both feet on the rungs and do not lean excessively to one side.</a:t>
            </a:r>
          </a:p>
          <a:p>
            <a:pPr lvl="1"/>
            <a:r>
              <a:rPr lang="en-GB" dirty="0"/>
              <a:t>Never work on the top three rungs.</a:t>
            </a:r>
          </a:p>
          <a:p>
            <a:pPr lvl="1"/>
            <a:r>
              <a:rPr lang="en-GB" dirty="0"/>
              <a:t>Only carry out light tasks on a ladder.</a:t>
            </a:r>
          </a:p>
          <a:p>
            <a:pPr lvl="1"/>
            <a:r>
              <a:rPr lang="en-GB" dirty="0"/>
              <a:t>Give ladders regular visual and thorough checks at least once a year. Have a defective ladder repaired or replaced immediately.</a:t>
            </a:r>
          </a:p>
          <a:p>
            <a:pPr lvl="1"/>
            <a:r>
              <a:rPr lang="en-GB" dirty="0"/>
              <a:t>A ladder is not always necessary. Small trees or shrubs can be cut from the ground with telescopic lopping shears.</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8</a:t>
            </a:fld>
            <a:endParaRPr lang="de-CH" dirty="0"/>
          </a:p>
        </p:txBody>
      </p:sp>
    </p:spTree>
    <p:extLst>
      <p:ext uri="{BB962C8B-B14F-4D97-AF65-F5344CB8AC3E}">
        <p14:creationId xmlns:p14="http://schemas.microsoft.com/office/powerpoint/2010/main" val="3846549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Take care when working with power tools</a:t>
            </a:r>
            <a:endParaRPr lang="de-CH" dirty="0"/>
          </a:p>
        </p:txBody>
      </p:sp>
      <p:sp>
        <p:nvSpPr>
          <p:cNvPr id="3" name="Inhaltsplatzhalter 2"/>
          <p:cNvSpPr>
            <a:spLocks noGrp="1"/>
          </p:cNvSpPr>
          <p:nvPr>
            <p:ph idx="1"/>
          </p:nvPr>
        </p:nvSpPr>
        <p:spPr/>
        <p:txBody>
          <a:bodyPr>
            <a:noAutofit/>
          </a:bodyPr>
          <a:lstStyle/>
          <a:p>
            <a:pPr lvl="1"/>
            <a:r>
              <a:rPr lang="en-GB" dirty="0"/>
              <a:t>Before using a machine or power tool, </a:t>
            </a:r>
            <a:r>
              <a:rPr lang="en-GB" b="1" dirty="0"/>
              <a:t>read the operating instructions </a:t>
            </a:r>
            <a:r>
              <a:rPr lang="en-GB" dirty="0"/>
              <a:t>and familiarise yourself with any possible dangers.</a:t>
            </a:r>
          </a:p>
          <a:p>
            <a:pPr lvl="1"/>
            <a:r>
              <a:rPr lang="en-GB" dirty="0"/>
              <a:t>Check the tools for safety before use: </a:t>
            </a:r>
            <a:r>
              <a:rPr lang="en-GB" b="1" dirty="0"/>
              <a:t>Cable and plug undamaged? Accessories close to hand? Tools well sharpened and clean?</a:t>
            </a:r>
          </a:p>
          <a:p>
            <a:endParaRPr lang="de-CH" dirty="0"/>
          </a:p>
          <a:p>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dirty="0"/>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l="5704" t="26966" r="3931" b="19879"/>
          <a:stretch/>
        </p:blipFill>
        <p:spPr>
          <a:xfrm>
            <a:off x="3575720" y="3501008"/>
            <a:ext cx="4680520" cy="2753247"/>
          </a:xfrm>
          <a:prstGeom prst="rect">
            <a:avLst/>
          </a:prstGeom>
        </p:spPr>
      </p:pic>
    </p:spTree>
    <p:extLst>
      <p:ext uri="{BB962C8B-B14F-4D97-AF65-F5344CB8AC3E}">
        <p14:creationId xmlns:p14="http://schemas.microsoft.com/office/powerpoint/2010/main" val="3786246183"/>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en.potx" id="{F42F0704-61CE-42C5-8B08-84A83BB7ED88}" vid="{FF0E305F-8EB0-4160-A358-DAD92A2F3073}"/>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b4941f2-48be-4bb0-a3d9-a0ff0057a962">
      <Terms xmlns="http://schemas.microsoft.com/office/infopath/2007/PartnerControls"/>
    </lcf76f155ced4ddcb4097134ff3c332f>
    <TaxCatchAll xmlns="28b27246-006c-4c52-ba09-a14edd98252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12" ma:contentTypeDescription="Ein neues Dokument erstellen." ma:contentTypeScope="" ma:versionID="3053e9fe48de0d961c223dfdbfc98bad">
  <xsd:schema xmlns:xsd="http://www.w3.org/2001/XMLSchema" xmlns:xs="http://www.w3.org/2001/XMLSchema" xmlns:p="http://schemas.microsoft.com/office/2006/metadata/properties" xmlns:ns2="bb4941f2-48be-4bb0-a3d9-a0ff0057a962" xmlns:ns3="28b27246-006c-4c52-ba09-a14edd98252a" targetNamespace="http://schemas.microsoft.com/office/2006/metadata/properties" ma:root="true" ma:fieldsID="a82a53510359ec20e9a7e4ee1a26aa58" ns2:_="" ns3:_="">
    <xsd:import namespace="bb4941f2-48be-4bb0-a3d9-a0ff0057a962"/>
    <xsd:import namespace="28b27246-006c-4c52-ba09-a14edd9825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8b27246-006c-4c52-ba09-a14edd9825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b943245-af3c-4a75-8039-002b343b1f10}" ma:internalName="TaxCatchAll" ma:showField="CatchAllData" ma:web="28b27246-006c-4c52-ba09-a14edd982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CE5090-D584-4B74-9394-D0969929EA6D}">
  <ds:schemaRefs>
    <ds:schemaRef ds:uri="http://www.w3.org/XML/1998/namespace"/>
    <ds:schemaRef ds:uri="http://purl.org/dc/dcmitype/"/>
    <ds:schemaRef ds:uri="http://purl.org/dc/terms/"/>
    <ds:schemaRef ds:uri="http://schemas.microsoft.com/office/2006/documentManagement/types"/>
    <ds:schemaRef ds:uri="bb4941f2-48be-4bb0-a3d9-a0ff0057a962"/>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28b27246-006c-4c52-ba09-a14edd98252a"/>
  </ds:schemaRefs>
</ds:datastoreItem>
</file>

<file path=customXml/itemProps2.xml><?xml version="1.0" encoding="utf-8"?>
<ds:datastoreItem xmlns:ds="http://schemas.openxmlformats.org/officeDocument/2006/customXml" ds:itemID="{3DEFD3EF-D2B8-4049-B003-733AEF8C8994}">
  <ds:schemaRefs>
    <ds:schemaRef ds:uri="http://schemas.microsoft.com/sharepoint/v3/contenttype/forms"/>
  </ds:schemaRefs>
</ds:datastoreItem>
</file>

<file path=customXml/itemProps3.xml><?xml version="1.0" encoding="utf-8"?>
<ds:datastoreItem xmlns:ds="http://schemas.openxmlformats.org/officeDocument/2006/customXml" ds:itemID="{0FC5596C-073D-4C38-B111-437CEFF0A9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941f2-48be-4bb0-a3d9-a0ff0057a962"/>
    <ds:schemaRef ds:uri="28b27246-006c-4c52-ba09-a14edd9825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Praesentation_BFU_en</Template>
  <TotalTime>0</TotalTime>
  <Words>1325</Words>
  <Application>Microsoft Office PowerPoint</Application>
  <PresentationFormat>Breitbild</PresentationFormat>
  <Paragraphs>140</Paragraphs>
  <Slides>21</Slides>
  <Notes>21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21</vt:i4>
      </vt:variant>
    </vt:vector>
  </HeadingPairs>
  <TitlesOfParts>
    <vt:vector size="28" baseType="lpstr">
      <vt:lpstr>Malgun Gothic</vt:lpstr>
      <vt:lpstr>Arial</vt:lpstr>
      <vt:lpstr>BFU Suisse</vt:lpstr>
      <vt:lpstr>BFU Suisse </vt:lpstr>
      <vt:lpstr>BFU Suisse Medium</vt:lpstr>
      <vt:lpstr>Suisse Int'l</vt:lpstr>
      <vt:lpstr>Design bfu</vt:lpstr>
      <vt:lpstr>Don’t come a cropper in the garden</vt:lpstr>
      <vt:lpstr>Statistics</vt:lpstr>
      <vt:lpstr>PowerPoint-Präsentation</vt:lpstr>
      <vt:lpstr>General safety pointers</vt:lpstr>
      <vt:lpstr>General safety pointers</vt:lpstr>
      <vt:lpstr>Flying high – but safely</vt:lpstr>
      <vt:lpstr>Flying high – but safely</vt:lpstr>
      <vt:lpstr>Flying high – but safely</vt:lpstr>
      <vt:lpstr>Take care when working with power tools</vt:lpstr>
      <vt:lpstr>Take care when working with power tools</vt:lpstr>
      <vt:lpstr>Specific pointers on electrical power tools</vt:lpstr>
      <vt:lpstr>Specific pointers on electrical power tools</vt:lpstr>
      <vt:lpstr>Specific pointers on tools powered by internal combustion engines</vt:lpstr>
      <vt:lpstr>Lawnmowers</vt:lpstr>
      <vt:lpstr>Garden strimmers</vt:lpstr>
      <vt:lpstr>Hedgecutters</vt:lpstr>
      <vt:lpstr>Shredders</vt:lpstr>
      <vt:lpstr>Use chemical products safely</vt:lpstr>
      <vt:lpstr>Use chemical products safely</vt:lpstr>
      <vt:lpstr>When gardening is finished</vt:lpstr>
      <vt:lpstr>More information</vt:lpstr>
    </vt:vector>
  </TitlesOfParts>
  <Company>bfu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 green fingers from turning blue</dc:title>
  <dc:creator>Baeriswyl Michelle</dc:creator>
  <cp:lastModifiedBy>Steiner Urs</cp:lastModifiedBy>
  <cp:revision>14</cp:revision>
  <cp:lastPrinted>2019-03-22T15:02:17Z</cp:lastPrinted>
  <dcterms:created xsi:type="dcterms:W3CDTF">2019-08-05T08:58:55Z</dcterms:created>
  <dcterms:modified xsi:type="dcterms:W3CDTF">2022-05-18T14:42:25Z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y fmtid="{D5CDD505-2E9C-101B-9397-08002B2CF9AE}" pid="3" name="Order">
    <vt:r8>266200</vt:r8>
  </property>
  <property fmtid="{D5CDD505-2E9C-101B-9397-08002B2CF9AE}" pid="4" name="MediaServiceImageTags">
    <vt:lpwstr/>
  </property>
</Properties>
</file>