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3"/>
  </p:notesMasterIdLst>
  <p:handoutMasterIdLst>
    <p:handoutMasterId r:id="rId14"/>
  </p:handoutMasterIdLst>
  <p:sldIdLst>
    <p:sldId id="262" r:id="rId5"/>
    <p:sldId id="334" r:id="rId6"/>
    <p:sldId id="8477" r:id="rId7"/>
    <p:sldId id="8481" r:id="rId8"/>
    <p:sldId id="8478" r:id="rId9"/>
    <p:sldId id="282" r:id="rId10"/>
    <p:sldId id="8480" r:id="rId11"/>
    <p:sldId id="8475" r:id="rId12"/>
  </p:sldIdLst>
  <p:sldSz cx="12192000" cy="6858000"/>
  <p:notesSz cx="6858000" cy="9144000"/>
  <p:defaultTextStyle>
    <a:defPPr>
      <a:defRPr lang="de-DE"/>
    </a:defPPr>
    <a:lvl1pPr marL="0" indent="0" algn="l" defTabSz="914488" rtl="0" eaLnBrk="1" latinLnBrk="0" hangingPunct="1">
      <a:lnSpc>
        <a:spcPct val="105000"/>
      </a:lnSpc>
      <a:spcBef>
        <a:spcPts val="0"/>
      </a:spcBef>
      <a:spcAft>
        <a:spcPts val="120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271489" indent="-271489" algn="l" defTabSz="914488" rtl="0" eaLnBrk="1" latinLnBrk="0" hangingPunct="1">
      <a:lnSpc>
        <a:spcPct val="105000"/>
      </a:lnSpc>
      <a:spcBef>
        <a:spcPts val="0"/>
      </a:spcBef>
      <a:spcAft>
        <a:spcPts val="1200"/>
      </a:spcAft>
      <a:buClr>
        <a:schemeClr val="accent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533451" indent="-261964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accent1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806450" indent="-271463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bg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074738" indent="-268288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bg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514844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2089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334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579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0DD"/>
    <a:srgbClr val="A3EBE4"/>
    <a:srgbClr val="004E50"/>
    <a:srgbClr val="D1D1D1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tandard BFU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4233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 b="on">
        <a:fontRef idx="minor"/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>
        <a:fontRef idx="maj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CA20E951-F767-40FB-8981-BDCADE0C3651}" styleName="Standard BFU 2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3175" cmpd="sng">
              <a:solidFill>
                <a:schemeClr val="dk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 b="on">
        <a:fontRef idx="minor"/>
        <a:schemeClr val="dk1"/>
      </a:tcTxStyle>
      <a:tcStyle>
        <a:tcBdr>
          <a:top>
            <a:ln w="9525" cmpd="sng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>
        <a:fontRef idx="maj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39" autoAdjust="0"/>
  </p:normalViewPr>
  <p:slideViewPr>
    <p:cSldViewPr showGuides="1">
      <p:cViewPr varScale="1">
        <p:scale>
          <a:sx n="180" d="100"/>
          <a:sy n="180" d="100"/>
        </p:scale>
        <p:origin x="2916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BFU Suisse" panose="020B0504000000000000" pitchFamily="34" charset="-78"/>
                <a:cs typeface="BFU Suisse" panose="020B0504000000000000" pitchFamily="34" charset="-78"/>
              </a:rPr>
              <a:t>La distance à laquelle un 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piéton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 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est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 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vu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dans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l’obscurité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est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deux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fois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plus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grande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s’il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porte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des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vêtements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clairs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que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s’il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porte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des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vêtements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sombres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, et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trois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fois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plus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grande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s’il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porte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des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éléments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réfléchissants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,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voire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quatre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ou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cinq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fois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si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ceux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-ci se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trouvent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au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niveau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des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poignets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ou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des </a:t>
            </a:r>
            <a:r>
              <a:rPr lang="de-CH" sz="1800" dirty="0" err="1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chevilles</a:t>
            </a:r>
            <a:r>
              <a:rPr lang="de-CH" sz="1800" dirty="0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. 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328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B5865-671C-4655-689F-63562059D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354420F-7883-0A13-B0FD-19131A0262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862C3F3-452A-CDC6-15F7-58735C760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705B2A-73DB-4D9B-D26B-76B31A143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9004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986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277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3200" y="2088000"/>
            <a:ext cx="9288512" cy="15444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3646800"/>
            <a:ext cx="9288512" cy="936000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Sous-titre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00" y="5022000"/>
            <a:ext cx="9288512" cy="216495"/>
          </a:xfrm>
        </p:spPr>
        <p:txBody>
          <a:bodyPr/>
          <a:lstStyle>
            <a:lvl1pPr>
              <a:defRPr sz="1600" b="0">
                <a:solidFill>
                  <a:srgbClr val="99E0DD"/>
                </a:solidFill>
                <a:latin typeface="+mj-lt"/>
              </a:defRPr>
            </a:lvl1pPr>
          </a:lstStyle>
          <a:p>
            <a:pPr lvl="0"/>
            <a:r>
              <a:rPr lang="de-DE"/>
              <a:t>Date, événement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00" y="4762800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Prénom Nom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de têt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tx2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Ajouter texte en tête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027278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de tête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bg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Ajouter texte en tête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70837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de tête vert foncé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accent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Ajouter texte en tête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104597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de tê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C5246E3C-42DD-8C7F-9469-D98520F423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32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bg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Leadtext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26570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de tê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/>
              <a:t>Ajouter texte en tête</a:t>
            </a:r>
            <a:endParaRPr lang="de-CH" dirty="0" err="1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Sous-titre en option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Niveau de texte 1</a:t>
            </a:r>
            <a:endParaRPr lang="de-DE" dirty="0"/>
          </a:p>
          <a:p>
            <a:pPr lvl="1"/>
            <a:r>
              <a:rPr lang="de-DE"/>
              <a:t>Niveau de texte 2</a:t>
            </a:r>
          </a:p>
          <a:p>
            <a:pPr lvl="2"/>
            <a:r>
              <a:rPr lang="de-DE"/>
              <a:t>Niveau de texte 3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Sous-titre en option</a:t>
            </a:r>
            <a:endParaRPr lang="de-CH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6" y="1484784"/>
            <a:ext cx="5472610" cy="473504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Niveau de texte 1</a:t>
            </a:r>
          </a:p>
          <a:p>
            <a:pPr lvl="1"/>
            <a:r>
              <a:rPr lang="fr-FR"/>
              <a:t>Niveau de texte 2</a:t>
            </a:r>
          </a:p>
          <a:p>
            <a:pPr lvl="2"/>
            <a:r>
              <a:rPr lang="fr-FR"/>
              <a:t>Niveau de texte 3</a:t>
            </a:r>
            <a:endParaRPr lang="fr-FR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Sous-titre en option</a:t>
            </a:r>
            <a:endParaRPr lang="de-CH" b="0" i="0" u="none" strike="noStrike" dirty="0">
              <a:effectLst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967" y="1484784"/>
            <a:ext cx="5472610" cy="473504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Niveau de texte 1</a:t>
            </a:r>
          </a:p>
          <a:p>
            <a:pPr lvl="1"/>
            <a:r>
              <a:rPr lang="fr-FR"/>
              <a:t>Niveau de texte 2</a:t>
            </a:r>
          </a:p>
          <a:p>
            <a:pPr lvl="2"/>
            <a:r>
              <a:rPr lang="fr-FR"/>
              <a:t>Niveau de texte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une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Sous-titre en option</a:t>
            </a:r>
            <a:endParaRPr lang="de-CH" b="0" i="0" u="none" strike="noStrike" dirty="0">
              <a:effectLst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fr-FR"/>
              <a:t>Niveau de texte 1</a:t>
            </a:r>
          </a:p>
          <a:p>
            <a:pPr lvl="1"/>
            <a:r>
              <a:rPr lang="fr-FR"/>
              <a:t>Niveau de texte 2</a:t>
            </a:r>
          </a:p>
          <a:p>
            <a:pPr lvl="2"/>
            <a:r>
              <a:rPr lang="fr-FR"/>
              <a:t>Niveau de texte 3</a:t>
            </a:r>
            <a:endParaRPr lang="fr-FR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Source ou légende d‘image en option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une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r-FR"/>
              <a:t>Niveau de texte 1</a:t>
            </a:r>
          </a:p>
          <a:p>
            <a:pPr lvl="1"/>
            <a:r>
              <a:rPr lang="fr-FR"/>
              <a:t>Niveau de texte 2</a:t>
            </a:r>
          </a:p>
          <a:p>
            <a:pPr lvl="2"/>
            <a:r>
              <a:rPr lang="fr-FR"/>
              <a:t>Niveau de texte 3</a:t>
            </a:r>
            <a:endParaRPr lang="fr-FR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Sous-titre en option</a:t>
            </a:r>
            <a:endParaRPr lang="de-CH" b="0" i="0" u="none" strike="noStrike" dirty="0">
              <a:effectLst/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Source ou légende d‘image en option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une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457600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Niveau de texte 1</a:t>
            </a:r>
          </a:p>
          <a:p>
            <a:pPr lvl="1"/>
            <a:r>
              <a:rPr lang="fr-FR"/>
              <a:t>Niveau de texte 2</a:t>
            </a:r>
          </a:p>
          <a:p>
            <a:pPr lvl="2"/>
            <a:r>
              <a:rPr lang="fr-FR"/>
              <a:t>Niveau de texte 3</a:t>
            </a:r>
            <a:endParaRPr lang="fr-FR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9684" y="253496"/>
            <a:ext cx="4437521" cy="6347329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tabLst>
                <a:tab pos="896938" algn="l"/>
              </a:tabLs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Ajouter un motif de campagne en</a:t>
            </a:r>
            <a:br>
              <a:rPr lang="de-CH"/>
            </a:br>
            <a:r>
              <a:rPr lang="de-CH"/>
              <a:t>cliquant sur le symbole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6" y="365126"/>
            <a:ext cx="5457600" cy="315911"/>
          </a:xfrm>
        </p:spPr>
        <p:txBody>
          <a:bodyPr/>
          <a:lstStyle/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400" y="6484913"/>
            <a:ext cx="4920965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D324E64-DBA1-1745-C432-7BA7211AD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7" y="733377"/>
            <a:ext cx="5457599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Sous-titre en option</a:t>
            </a:r>
            <a:endParaRPr lang="de-CH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1430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petite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Sous-titre</a:t>
            </a:r>
            <a:endParaRPr lang="de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Titre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tabLst>
                <a:tab pos="1701800" algn="l"/>
              </a:tabLst>
              <a:defRPr sz="1600" b="0">
                <a:solidFill>
                  <a:srgbClr val="99E0DD"/>
                </a:solidFill>
                <a:latin typeface="+mj-lt"/>
              </a:defRPr>
            </a:lvl1pPr>
          </a:lstStyle>
          <a:p>
            <a:pPr lvl="0"/>
            <a:r>
              <a:rPr lang="de-DE"/>
              <a:t>Date, événement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Prénom Nom</a:t>
            </a:r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E26EEB-CC2B-D6FD-CAB5-347A8C7A4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une im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362314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Niveau de texte 1</a:t>
            </a:r>
          </a:p>
          <a:p>
            <a:pPr lvl="1"/>
            <a:r>
              <a:rPr lang="fr-FR"/>
              <a:t>Niveau de texte 2</a:t>
            </a:r>
          </a:p>
          <a:p>
            <a:pPr lvl="2"/>
            <a:r>
              <a:rPr lang="fr-FR"/>
              <a:t>Niveau de texte 3</a:t>
            </a:r>
            <a:endParaRPr lang="fr-FR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53496"/>
            <a:ext cx="5841206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5362265" cy="315911"/>
          </a:xfrm>
        </p:spPr>
        <p:txBody>
          <a:bodyPr/>
          <a:lstStyle/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5362314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Sous-titre en option</a:t>
            </a:r>
            <a:endParaRPr lang="de-CH" b="0" i="0" u="none" strike="noStrike" dirty="0">
              <a:effectLst/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2020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texte et une 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3456125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Niveau de texte 1</a:t>
            </a:r>
          </a:p>
          <a:p>
            <a:pPr lvl="1"/>
            <a:r>
              <a:rPr lang="fr-FR"/>
              <a:t>Niveau de texte 2</a:t>
            </a:r>
          </a:p>
          <a:p>
            <a:pPr lvl="2"/>
            <a:r>
              <a:rPr lang="fr-FR"/>
              <a:t>Niveau de texte 3</a:t>
            </a:r>
            <a:endParaRPr lang="fr-FR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2414" y="253496"/>
            <a:ext cx="7874792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3456383" cy="315911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3456383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Sous-titre en option</a:t>
            </a:r>
            <a:endParaRPr lang="de-CH" b="0" i="0" u="none" strike="noStrike" dirty="0">
              <a:effectLst/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5375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deu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3456126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Niveau de texte 1</a:t>
            </a:r>
          </a:p>
          <a:p>
            <a:pPr lvl="1"/>
            <a:r>
              <a:rPr lang="fr-FR"/>
              <a:t>Niveau de texte 2</a:t>
            </a:r>
          </a:p>
          <a:p>
            <a:pPr lvl="2"/>
            <a:r>
              <a:rPr lang="fr-FR"/>
              <a:t>Niveau de texte 3</a:t>
            </a:r>
            <a:endParaRPr lang="fr-FR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800" y="890338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Ajouter un motif de campagne en</a:t>
            </a:r>
            <a:br>
              <a:rPr lang="de-CH"/>
            </a:br>
            <a:r>
              <a:rPr lang="de-CH"/>
              <a:t>cliquant sur le symbole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5" y="365126"/>
            <a:ext cx="11239549" cy="315911"/>
          </a:xfrm>
        </p:spPr>
        <p:txBody>
          <a:bodyPr/>
          <a:lstStyle/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4071" y="890338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Ajouter un motif de campagne en</a:t>
            </a:r>
            <a:br>
              <a:rPr lang="de-CH"/>
            </a:br>
            <a:r>
              <a:rPr lang="de-CH"/>
              <a:t>cliquant sur le symbole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6680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800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Ajouter un motif de campagne en</a:t>
            </a:r>
            <a:br>
              <a:rPr lang="de-CH"/>
            </a:br>
            <a:r>
              <a:rPr lang="de-CH"/>
              <a:t>cliquant sur le symbole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4071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Ajouter un motif de campagne en</a:t>
            </a:r>
            <a:br>
              <a:rPr lang="de-CH"/>
            </a:br>
            <a:r>
              <a:rPr lang="de-CH"/>
              <a:t>cliquant sur le symbole</a:t>
            </a:r>
            <a:endParaRPr lang="de-CH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C0B3911A-C6B0-B63F-4353-4F3818D2D6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54401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Ajouter un motif de campagne en</a:t>
            </a:r>
            <a:br>
              <a:rPr lang="de-CH"/>
            </a:br>
            <a:r>
              <a:rPr lang="de-CH"/>
              <a:t>cliquant sur le symbole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5686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96600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fr-FR"/>
              <a:t>Ajouter un motif de campagne en</a:t>
            </a:r>
            <a:br>
              <a:rPr lang="fr-FR"/>
            </a:br>
            <a:r>
              <a:rPr lang="fr-FR"/>
              <a:t>cliquant sur le symbole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109461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,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72715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fr-FR"/>
              <a:t>Ajouter un motif de campagne en</a:t>
            </a:r>
            <a:br>
              <a:rPr lang="fr-FR"/>
            </a:br>
            <a:r>
              <a:rPr lang="fr-FR"/>
              <a:t>cliquant sur le symbole</a:t>
            </a:r>
            <a:endParaRPr lang="fr-FR" dirty="0"/>
          </a:p>
        </p:txBody>
      </p:sp>
      <p:sp>
        <p:nvSpPr>
          <p:cNvPr id="2" name="Bildplatzhalter 4">
            <a:extLst>
              <a:ext uri="{FF2B5EF4-FFF2-40B4-BE49-F238E27FC236}">
                <a16:creationId xmlns:a16="http://schemas.microsoft.com/office/drawing/2014/main" id="{3223A2AA-C136-CF00-1D23-DAB0057282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8197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fr-FR"/>
              <a:t>Ajouter un motif de campagne en</a:t>
            </a:r>
            <a:br>
              <a:rPr lang="fr-FR"/>
            </a:br>
            <a:r>
              <a:rPr lang="fr-FR"/>
              <a:t>cliquant sur le symbole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44318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,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91707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fr-FR"/>
              <a:t>Ajouter un motif de campagne en</a:t>
            </a:r>
            <a:br>
              <a:rPr lang="fr-FR"/>
            </a:br>
            <a:r>
              <a:rPr lang="fr-FR"/>
              <a:t>cliquant sur le symbole</a:t>
            </a:r>
            <a:endParaRPr lang="fr-FR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96200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fr-FR"/>
              <a:t>Ajouter un motif de campagne en</a:t>
            </a:r>
            <a:br>
              <a:rPr lang="fr-FR"/>
            </a:br>
            <a:r>
              <a:rPr lang="fr-FR"/>
              <a:t>cliquant sur le symbole</a:t>
            </a:r>
            <a:endParaRPr lang="fr-FR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C0B3911A-C6B0-B63F-4353-4F3818D2D6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3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fr-FR"/>
              <a:t>Ajouter un motif de campagne en</a:t>
            </a:r>
            <a:br>
              <a:rPr lang="fr-FR"/>
            </a:br>
            <a:r>
              <a:rPr lang="fr-FR"/>
              <a:t>cliquant sur le symbole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78680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u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Sous-titre en option</a:t>
            </a:r>
            <a:endParaRPr lang="de-CH" b="0" i="0" u="none" strike="noStrike" dirty="0">
              <a:effectLst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Sous-titre en option</a:t>
            </a:r>
            <a:endParaRPr lang="de-CH" b="0" i="0" u="none" strike="noStrike" dirty="0">
              <a:effectLst/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fr-FR"/>
              <a:t>Ajouter un motif de campagne en</a:t>
            </a:r>
            <a:br>
              <a:rPr lang="fr-FR"/>
            </a:br>
            <a:r>
              <a:rPr lang="fr-FR"/>
              <a:t>cliquant sur le symbole</a:t>
            </a:r>
            <a:endParaRPr lang="fr-FR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fr-FR"/>
              <a:t>Ajouter un motif de campagne en</a:t>
            </a:r>
            <a:br>
              <a:rPr lang="fr-FR"/>
            </a:br>
            <a:r>
              <a:rPr lang="fr-FR"/>
              <a:t>cliquant sur le symbole</a:t>
            </a:r>
            <a:endParaRPr lang="fr-FR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Sous-titre en option</a:t>
            </a:r>
            <a:endParaRPr lang="de-CH" b="0" i="0" u="none" strike="noStrike" dirty="0">
              <a:effectLst/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vert foncé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45024"/>
            <a:ext cx="10956926" cy="936104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Sous-titre</a:t>
            </a:r>
            <a:endParaRPr lang="de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Titre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Date, événement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Prénom Nom</a:t>
            </a:r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FCA6EC-0232-D13F-3C51-C6372DC0C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9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titre e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3000" y="762000"/>
            <a:ext cx="5716800" cy="55872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5600" y="762000"/>
            <a:ext cx="5718176" cy="55872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229982"/>
            <a:ext cx="5502323" cy="3168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Ajouter un titre d’image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2281" y="229982"/>
            <a:ext cx="5230294" cy="3168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/>
              <a:t>Ajouter un titre d’image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2400" y="6482544"/>
            <a:ext cx="4952443" cy="180000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4620" y="6482480"/>
            <a:ext cx="5244306" cy="180000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169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Sous-titre en option</a:t>
            </a:r>
            <a:endParaRPr lang="de-CH" b="0" i="0" u="none" strike="noStrike" dirty="0">
              <a:effectLst/>
            </a:endParaRP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zone de texte,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6388" y="358627"/>
            <a:ext cx="5713200" cy="3045600"/>
          </a:xfrm>
          <a:solidFill>
            <a:schemeClr val="bg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Ajouter texte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9477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zone de texte, Emeral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600" y="3429000"/>
            <a:ext cx="5713200" cy="3045600"/>
          </a:xfrm>
          <a:solidFill>
            <a:schemeClr val="accent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Ajouter texte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340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zone de texte, vert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6388" y="3429000"/>
            <a:ext cx="5713200" cy="3045600"/>
          </a:xfrm>
          <a:solidFill>
            <a:srgbClr val="004E50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Ajouter texte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325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zone de texte,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969" y="358627"/>
            <a:ext cx="5713200" cy="3045600"/>
          </a:xfrm>
          <a:solidFill>
            <a:schemeClr val="tx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Ajouter texte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107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FR"/>
              <a:t>Source ou légende d‘image en option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Ajouter titre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Sous-titre en option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petite vert foncé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Sous-titre</a:t>
            </a:r>
            <a:endParaRPr lang="de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Titre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tabLst>
                <a:tab pos="1701800" algn="l"/>
              </a:tabLst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Date, événement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Prénom Nom</a:t>
            </a:r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E26EEB-CC2B-D6FD-CAB5-347A8C7A4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3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,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06" y="1883594"/>
            <a:ext cx="3556800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666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,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520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, vert foncé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7462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,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082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,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Ajouter conclusion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0682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,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rgbClr val="A3EBE4"/>
                </a:solidFill>
                <a:latin typeface="+mj-lt"/>
              </a:defRPr>
            </a:lvl1pPr>
          </a:lstStyle>
          <a:p>
            <a:pPr lvl="0"/>
            <a:r>
              <a:rPr lang="de-DE"/>
              <a:t>Ajouter conclusion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D18626-D519-ABF0-E2E7-77C4331A7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9701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, vert foncé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Ajouter conclusion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D18626-D519-ABF0-E2E7-77C4331A7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933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4507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75424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562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lan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3646800"/>
            <a:ext cx="10958400" cy="936000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Sous-titre</a:t>
            </a:r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00" y="2088000"/>
            <a:ext cx="10958400" cy="15444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Titre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00" y="5022000"/>
            <a:ext cx="10958400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Date, événement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00" y="4762800"/>
            <a:ext cx="10958400" cy="216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Prénom Nom</a:t>
            </a:r>
            <a:endParaRPr lang="de-CH" dirty="0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FD3E8D50-82CF-66FB-C8A3-ACF72506A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79576" y="360363"/>
            <a:ext cx="1779077" cy="730500"/>
          </a:xfrm>
        </p:spPr>
        <p:txBody>
          <a:bodyPr tIns="63000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optionales Zusatzlogo einfügen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98389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4708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ein Bi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362314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53496"/>
            <a:ext cx="5841206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5362265" cy="315911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5362314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 dirty="0">
                <a:effectLst/>
              </a:rPr>
              <a:t>Optionaler Untertitel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0660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petite blan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Sous-titre</a:t>
            </a:r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Titre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Date, événement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Prénom Nom</a:t>
            </a:r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A610CF-DE4A-59EE-92E9-0326D58BBE3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79576" y="360363"/>
            <a:ext cx="1779077" cy="730500"/>
          </a:xfrm>
        </p:spPr>
        <p:txBody>
          <a:bodyPr tIns="63000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optionales Zusatzlogo einfügen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09935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chapitre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6800"/>
            <a:ext cx="11239550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Intertitre en option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600" y="1486800"/>
            <a:ext cx="11239550" cy="21456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chapitre vert foncé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5024"/>
            <a:ext cx="11239550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Intertitre en option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075" y="1483200"/>
            <a:ext cx="11239550" cy="21456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chap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2ED00712-F7DE-DDA7-4F38-FEA7B108D2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solidFill>
            <a:schemeClr val="bg2"/>
          </a:solidFill>
        </p:spPr>
        <p:txBody>
          <a:bodyPr lIns="108000" tIns="648000" rIns="108000" bIns="72000" anchor="t" anchorCtr="0"/>
          <a:lstStyle>
            <a:lvl1pPr algn="ctr">
              <a:defRPr sz="1400" b="0"/>
            </a:lvl1pPr>
          </a:lstStyle>
          <a:p>
            <a:r>
              <a:rPr lang="fr-FR"/>
              <a:t>Insérer une image par glisser-déposer ici</a:t>
            </a:r>
            <a:endParaRPr lang="fr-FR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BA4E1F2-796F-40C0-BB84-8CAE7EECD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3661135" y="3293998"/>
            <a:ext cx="6858000" cy="270000"/>
          </a:xfrm>
          <a:solidFill>
            <a:schemeClr val="tx1">
              <a:alpha val="30000"/>
            </a:schemeClr>
          </a:solidFill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fr-FR"/>
              <a:t>Si besoin, faire glisser la surface foncée vers la droite sur l'image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5024"/>
            <a:ext cx="11239550" cy="1612776"/>
          </a:xfrm>
          <a:noFill/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Intertitre en option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075" y="1482725"/>
            <a:ext cx="11239549" cy="2146837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831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noProof="0"/>
              <a:t>Ajouter un titre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73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Definir texte format maître</a:t>
            </a:r>
            <a:endParaRPr lang="de-CH" noProof="0" dirty="0"/>
          </a:p>
          <a:p>
            <a:pPr lvl="1"/>
            <a:r>
              <a:rPr lang="de-CH" noProof="0"/>
              <a:t>Niveau de texte 2</a:t>
            </a:r>
            <a:endParaRPr lang="de-CH" noProof="0" dirty="0"/>
          </a:p>
          <a:p>
            <a:pPr lvl="2"/>
            <a:r>
              <a:rPr lang="de-CH" noProof="0"/>
              <a:t>Niveau de texte 3</a:t>
            </a:r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694832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noFill/>
              </a:defRPr>
            </a:lvl1pPr>
          </a:lstStyle>
          <a:p>
            <a:fld id="{B9719855-836E-480C-8398-54A1D2A2AEA1}" type="datetime6">
              <a:rPr lang="de-CH" smtClean="0"/>
              <a:pPr/>
              <a:t>September 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694831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noFill/>
              </a:defRPr>
            </a:lvl1pPr>
          </a:lstStyle>
          <a:p>
            <a:r>
              <a:rPr lang="de-CH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3075" y="6482481"/>
            <a:ext cx="403472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B69C4C-84B1-8D28-FEAF-B135FA15F1B6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01" r:id="rId2"/>
    <p:sldLayoutId id="2147483702" r:id="rId3"/>
    <p:sldLayoutId id="2147483703" r:id="rId4"/>
    <p:sldLayoutId id="2147483695" r:id="rId5"/>
    <p:sldLayoutId id="2147483699" r:id="rId6"/>
    <p:sldLayoutId id="2147483666" r:id="rId7"/>
    <p:sldLayoutId id="2147483694" r:id="rId8"/>
    <p:sldLayoutId id="2147483706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59" r:id="rId15"/>
    <p:sldLayoutId id="2147483671" r:id="rId16"/>
    <p:sldLayoutId id="2147483687" r:id="rId17"/>
    <p:sldLayoutId id="2147483688" r:id="rId18"/>
    <p:sldLayoutId id="2147483717" r:id="rId19"/>
    <p:sldLayoutId id="2147483715" r:id="rId20"/>
    <p:sldLayoutId id="2147483714" r:id="rId21"/>
    <p:sldLayoutId id="2147483718" r:id="rId22"/>
    <p:sldLayoutId id="2147483719" r:id="rId23"/>
    <p:sldLayoutId id="2147483732" r:id="rId24"/>
    <p:sldLayoutId id="2147483733" r:id="rId25"/>
    <p:sldLayoutId id="2147483720" r:id="rId26"/>
    <p:sldLayoutId id="2147483683" r:id="rId27"/>
    <p:sldLayoutId id="2147483684" r:id="rId28"/>
    <p:sldLayoutId id="2147483685" r:id="rId29"/>
    <p:sldLayoutId id="2147483716" r:id="rId30"/>
    <p:sldLayoutId id="2147483686" r:id="rId31"/>
    <p:sldLayoutId id="2147483722" r:id="rId32"/>
    <p:sldLayoutId id="2147483723" r:id="rId33"/>
    <p:sldLayoutId id="2147483724" r:id="rId34"/>
    <p:sldLayoutId id="2147483721" r:id="rId35"/>
    <p:sldLayoutId id="2147483697" r:id="rId36"/>
    <p:sldLayoutId id="2147483664" r:id="rId37"/>
    <p:sldLayoutId id="2147483663" r:id="rId38"/>
    <p:sldLayoutId id="2147483689" r:id="rId39"/>
    <p:sldLayoutId id="2147483728" r:id="rId40"/>
    <p:sldLayoutId id="2147483729" r:id="rId41"/>
    <p:sldLayoutId id="2147483730" r:id="rId42"/>
    <p:sldLayoutId id="2147483731" r:id="rId43"/>
    <p:sldLayoutId id="2147483725" r:id="rId44"/>
    <p:sldLayoutId id="2147483726" r:id="rId45"/>
    <p:sldLayoutId id="2147483727" r:id="rId46"/>
    <p:sldLayoutId id="2147483734" r:id="rId47"/>
    <p:sldLayoutId id="2147483735" r:id="rId48"/>
    <p:sldLayoutId id="2147483737" r:id="rId49"/>
    <p:sldLayoutId id="2147483738" r:id="rId50"/>
    <p:sldLayoutId id="2147483739" r:id="rId51"/>
    <p:sldLayoutId id="2147483740" r:id="rId52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8" userDrawn="1">
          <p15:clr>
            <a:srgbClr val="A4A3A4"/>
          </p15:clr>
        </p15:guide>
        <p15:guide id="2" pos="7382" userDrawn="1">
          <p15:clr>
            <a:srgbClr val="A4A3A4"/>
          </p15:clr>
        </p15:guide>
        <p15:guide id="3" orient="horz" pos="217" userDrawn="1">
          <p15:clr>
            <a:srgbClr val="A4A3A4"/>
          </p15:clr>
        </p15:guide>
        <p15:guide id="4" orient="horz" pos="3918" userDrawn="1">
          <p15:clr>
            <a:srgbClr val="A4A3A4"/>
          </p15:clr>
        </p15:guide>
        <p15:guide id="5" orient="horz" pos="93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200" y="2088000"/>
            <a:ext cx="9288512" cy="1544400"/>
          </a:xfrm>
        </p:spPr>
        <p:txBody>
          <a:bodyPr/>
          <a:lstStyle/>
          <a:p>
            <a:r>
              <a:rPr lang="fr-CH" dirty="0"/>
              <a:t>Être visible a du sens</a:t>
            </a:r>
            <a:endParaRPr lang="fr-CH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" y="5022000"/>
            <a:ext cx="9288512" cy="216495"/>
          </a:xfrm>
        </p:spPr>
        <p:txBody>
          <a:bodyPr/>
          <a:lstStyle/>
          <a:p>
            <a:r>
              <a:rPr lang="fr-CH" noProof="0" dirty="0"/>
              <a:t>Date, Événement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3200" y="4762800"/>
            <a:ext cx="9288512" cy="216495"/>
          </a:xfrm>
        </p:spPr>
        <p:txBody>
          <a:bodyPr/>
          <a:lstStyle/>
          <a:p>
            <a:r>
              <a:rPr lang="fr-CH" noProof="0"/>
              <a:t>Prénom Nom, Fonction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FE5838AA-9434-4150-0E4E-1BDB0109AD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8B9DB-CFD3-4DCC-B6F9-0A67AC89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Réfléchissez. Vous serez vus à temps!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409F7B-4ED8-4620-AAED-F94AD025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5582538-F0BA-4646-9A45-393EBD9F9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6" y="1340768"/>
            <a:ext cx="10488488" cy="43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2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CDD0674-90BB-9E12-E393-1B1FBF412ED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35358" y="1448953"/>
            <a:ext cx="11377217" cy="4896520"/>
          </a:xfrm>
        </p:spPr>
        <p:txBody>
          <a:bodyPr/>
          <a:lstStyle/>
          <a:p>
            <a:pPr lvl="1"/>
            <a:r>
              <a:rPr lang="fr-CH" dirty="0"/>
              <a:t>Portez des vêtements clairs.</a:t>
            </a:r>
          </a:p>
          <a:p>
            <a:pPr lvl="1"/>
            <a:r>
              <a:rPr lang="fr-CH" dirty="0"/>
              <a:t>Équipez-vous d’éléments réfléchissants visibles de tous les côtés.</a:t>
            </a:r>
          </a:p>
          <a:p>
            <a:pPr lvl="1"/>
            <a:r>
              <a:rPr lang="fr-CH" dirty="0"/>
              <a:t>Portez des accessoires réfléchissants, notamment sur les parties du corps en mouvement (bras, jambes).</a:t>
            </a:r>
          </a:p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D1EDEA-B22B-3AEB-9F19-BA532749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Être bien visible: à pied ou lors du jogging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D4D541-002B-3E96-527D-894CD69C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346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45FE6-CD30-E693-D8E1-B33182313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D590308-CB51-4F52-6534-64619E6BFE1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9585" y="1333500"/>
            <a:ext cx="5362314" cy="4886325"/>
          </a:xfrm>
        </p:spPr>
        <p:txBody>
          <a:bodyPr>
            <a:normAutofit/>
          </a:bodyPr>
          <a:lstStyle/>
          <a:p>
            <a:pPr lvl="1">
              <a:lnSpc>
                <a:spcPct val="95000"/>
              </a:lnSpc>
            </a:pPr>
            <a:r>
              <a:rPr lang="fr-CH" sz="2100" dirty="0"/>
              <a:t>Équipez votre vélo de l’éclairage prévu par la loi. Les utilisatrices et utilisateurs de vélos électriques sont </a:t>
            </a:r>
            <a:r>
              <a:rPr lang="fr-CH" sz="2100" dirty="0" err="1"/>
              <a:t>tenu·es</a:t>
            </a:r>
            <a:r>
              <a:rPr lang="fr-CH" sz="2100" dirty="0"/>
              <a:t> d’allumer les feux de jour comme de nuit. </a:t>
            </a:r>
          </a:p>
          <a:p>
            <a:pPr lvl="1">
              <a:lnSpc>
                <a:spcPct val="95000"/>
              </a:lnSpc>
            </a:pPr>
            <a:r>
              <a:rPr lang="fr-CH" sz="2100" dirty="0"/>
              <a:t>Ajoutez des catadioptres sur les rayons ou optez pour des pneus réfléchissants.</a:t>
            </a:r>
          </a:p>
          <a:p>
            <a:pPr lvl="1">
              <a:lnSpc>
                <a:spcPct val="95000"/>
              </a:lnSpc>
            </a:pPr>
            <a:r>
              <a:rPr lang="fr-CH" sz="2100" dirty="0"/>
              <a:t>Portez des vêtements clairs, des couleurs voyantes et des éléments réfléchissants, comme un gilet de sécurité et des bandes réfléchissantes aux bras et aux chevilles.</a:t>
            </a:r>
          </a:p>
          <a:p>
            <a:endParaRPr lang="de-CH" dirty="0"/>
          </a:p>
        </p:txBody>
      </p:sp>
      <p:pic>
        <p:nvPicPr>
          <p:cNvPr id="7" name="Bildplatzhalter 10" descr="Ein Bild, das Wand, Im Haus, hölzern enthält.&#10;&#10;KI-generierte Inhalte können fehlerhaft sein.">
            <a:extLst>
              <a:ext uri="{FF2B5EF4-FFF2-40B4-BE49-F238E27FC236}">
                <a16:creationId xmlns:a16="http://schemas.microsoft.com/office/drawing/2014/main" id="{FFF6823D-345F-DBA8-B95E-CBE8788D634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r="-1" b="16142"/>
          <a:stretch>
            <a:fillRect/>
          </a:stretch>
        </p:blipFill>
        <p:spPr>
          <a:xfrm>
            <a:off x="6096000" y="253496"/>
            <a:ext cx="5841206" cy="6347329"/>
          </a:xfr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FF84920-9E83-789B-DB3B-A6BAC5E9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5362265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sz="1800" dirty="0"/>
              <a:t>Être bien visible: à vélo classique ou électrique</a:t>
            </a:r>
            <a:endParaRPr lang="de-CH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13D155-D36B-DA6B-8963-B018E1A0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 anchor="t">
            <a:normAutofit/>
          </a:bodyPr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69591B5-9A55-D676-E0D9-73A76FCBF0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6011" y="6484913"/>
            <a:ext cx="2919700" cy="16825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4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FC3D-49AC-5058-9325-2C0D16DD7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86D84-D5D8-D270-EC88-3DF79168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Être bien visible: à trottinette, en planche à roulettes, etc.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CBEC4C-6FFC-DB47-CD6E-E99E78A1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7" cy="4692179"/>
          </a:xfrm>
        </p:spPr>
        <p:txBody>
          <a:bodyPr>
            <a:noAutofit/>
          </a:bodyPr>
          <a:lstStyle/>
          <a:p>
            <a:pPr lvl="1"/>
            <a:r>
              <a:rPr lang="fr-CH"/>
              <a:t>De nuit ou lorsque la visibilité est mauvaise: utilisez un éclairage.</a:t>
            </a:r>
          </a:p>
          <a:p>
            <a:pPr lvl="1"/>
            <a:r>
              <a:rPr lang="fr-CH"/>
              <a:t>Les trottinettes électriques admises à la circulation sont soumises à l’obligation d’allumer les feux, même de jour (feux de jour).</a:t>
            </a:r>
          </a:p>
          <a:p>
            <a:pPr lvl="1"/>
            <a:r>
              <a:rPr lang="fr-CH"/>
              <a:t>Portez des vêtements clairs, des couleurs voyantes et des éléments réfléchissants, comme un gilet de sécurité et des bandes réfléchissantes aux bras et aux chevilles.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9D70060-D7F0-9FA8-D74E-E6DF8FA2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536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chtbarkeit-medium-FR">
            <a:hlinkClick r:id="" action="ppaction://media"/>
            <a:extLst>
              <a:ext uri="{FF2B5EF4-FFF2-40B4-BE49-F238E27FC236}">
                <a16:creationId xmlns:a16="http://schemas.microsoft.com/office/drawing/2014/main" id="{98B68732-E386-0836-2EA0-30264A026792}"/>
              </a:ext>
            </a:extLst>
          </p:cNvPr>
          <p:cNvPicPr>
            <a:picLocks noGrp="1" noChangeAspect="1"/>
          </p:cNvPicPr>
          <p:nvPr>
            <p:ph type="media"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843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Être bien visible: en voiture et à moto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952" y="1484784"/>
            <a:ext cx="11204673" cy="4692179"/>
          </a:xfrm>
        </p:spPr>
        <p:txBody>
          <a:bodyPr>
            <a:noAutofit/>
          </a:bodyPr>
          <a:lstStyle/>
          <a:p>
            <a:pPr lvl="1"/>
            <a:r>
              <a:rPr lang="fr-CH"/>
              <a:t>Conduire avec les feux allumés est obligatoire.</a:t>
            </a:r>
          </a:p>
          <a:p>
            <a:pPr lvl="1"/>
            <a:r>
              <a:rPr lang="fr-CH"/>
              <a:t>Maintenez les phares propres.</a:t>
            </a:r>
          </a:p>
          <a:p>
            <a:pPr lvl="1"/>
            <a:r>
              <a:rPr lang="fr-CH"/>
              <a:t>Un pare-brise et une vitre arrière nettoyés contribuent à une meilleure visibilité.</a:t>
            </a:r>
          </a:p>
          <a:p>
            <a:pPr lvl="1"/>
            <a:r>
              <a:rPr lang="fr-CH"/>
              <a:t>À moto: portez des vêtements clairs, des couleurs voyantes et des éléments réfléchissants.</a:t>
            </a: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181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238F29A6-8A67-ED8C-802B-9386B9BCD6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>
            <a:off x="479550" y="1268414"/>
            <a:ext cx="3816250" cy="4968875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A97275E-5B6E-BF2C-B33B-43208FD0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Plus de conseils sur la prévention des accidents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3BE675-9104-7220-23E6-CBAA1FA4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2284AA-FA4B-51D4-3572-55705E83A0C0}"/>
              </a:ext>
            </a:extLst>
          </p:cNvPr>
          <p:cNvSpPr/>
          <p:nvPr/>
        </p:nvSpPr>
        <p:spPr>
          <a:xfrm rot="438302">
            <a:off x="9602632" y="485527"/>
            <a:ext cx="2022952" cy="202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CBC904B5-3ECF-9790-FBEB-4C8F1566B29F}"/>
              </a:ext>
            </a:extLst>
          </p:cNvPr>
          <p:cNvSpPr txBox="1"/>
          <p:nvPr/>
        </p:nvSpPr>
        <p:spPr>
          <a:xfrm rot="438302">
            <a:off x="9554125" y="1016611"/>
            <a:ext cx="2147746" cy="850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j-lt"/>
              </a:rPr>
              <a:t>commander </a:t>
            </a:r>
            <a:r>
              <a:rPr lang="en-US" sz="1800" dirty="0" err="1">
                <a:solidFill>
                  <a:schemeClr val="bg1"/>
                </a:solidFill>
                <a:latin typeface="+mj-lt"/>
              </a:rPr>
              <a:t>gratuitement</a:t>
            </a:r>
            <a:r>
              <a:rPr lang="en-US" sz="1800" dirty="0">
                <a:solidFill>
                  <a:schemeClr val="bg1"/>
                </a:solidFill>
                <a:latin typeface="+mj-lt"/>
              </a:rPr>
              <a:t>:</a:t>
            </a:r>
            <a:br>
              <a:rPr lang="en-US" sz="1800" dirty="0">
                <a:solidFill>
                  <a:schemeClr val="bg1"/>
                </a:solidFill>
                <a:latin typeface="+mj-lt"/>
              </a:rPr>
            </a:br>
            <a:r>
              <a:rPr lang="en-US" sz="1600" dirty="0">
                <a:solidFill>
                  <a:schemeClr val="bg1"/>
                </a:solidFill>
                <a:latin typeface="+mj-lt"/>
              </a:rPr>
              <a:t>bpa.ch/commander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4CF019-05C8-95EE-A34C-13B6A3CEA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016" y="1857016"/>
            <a:ext cx="255571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965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 ne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00B2AA"/>
      </a:accent1>
      <a:accent2>
        <a:srgbClr val="00848E"/>
      </a:accent2>
      <a:accent3>
        <a:srgbClr val="20566E"/>
      </a:accent3>
      <a:accent4>
        <a:srgbClr val="BCD6E0"/>
      </a:accent4>
      <a:accent5>
        <a:srgbClr val="605CB2"/>
      </a:accent5>
      <a:accent6>
        <a:srgbClr val="88D2FF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custClrLst>
    <a:custClr>
      <a:srgbClr val="FFDA00"/>
    </a:custClr>
    <a:custClr>
      <a:srgbClr val="FFC4AA"/>
    </a:custClr>
    <a:custClr>
      <a:srgbClr val="F86852"/>
    </a:custClr>
    <a:custClr>
      <a:srgbClr val="962A26"/>
    </a:custClr>
  </a:custClrLst>
  <a:extLst>
    <a:ext uri="{05A4C25C-085E-4340-85A3-A5531E510DB2}">
      <thm15:themeFamily xmlns:thm15="http://schemas.microsoft.com/office/thememl/2012/main" name="Praesentation_BFU_2025_fr V5.potx" id="{E8632D05-02A5-4EA4-9CF3-8561A5573EEC}" vid="{D06468BB-2C43-4634-BBB7-97DA1E51E64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7" ma:contentTypeDescription="Ein neues Dokument erstellen." ma:contentTypeScope="" ma:versionID="4db9086f47fd691f3cfd14d915309674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6d40a0458fd3531f7dafd79e2982ed9d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D2F652FB-2EE2-4A99-88EB-2CB896743B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7F5DE0-095B-47B8-BC32-6B2C4A681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5CCD1C-4A97-445A-824E-C9514D6D8C58}">
  <ds:schemaRefs>
    <ds:schemaRef ds:uri="28b27246-006c-4c52-ba09-a14edd98252a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Praesentation_BFU_2025_fr</Template>
  <TotalTime>0</TotalTime>
  <Words>354</Words>
  <Application>Microsoft Office PowerPoint</Application>
  <PresentationFormat>Breitbild</PresentationFormat>
  <Paragraphs>35</Paragraphs>
  <Slides>8</Slides>
  <Notes>5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BFU Suisse</vt:lpstr>
      <vt:lpstr>BFU Suisse </vt:lpstr>
      <vt:lpstr>BFU Suisse Medium</vt:lpstr>
      <vt:lpstr>Suisse Int'l</vt:lpstr>
      <vt:lpstr>Design bfu</vt:lpstr>
      <vt:lpstr>Être visible a du sens</vt:lpstr>
      <vt:lpstr>Réfléchissez. Vous serez vus à temps!</vt:lpstr>
      <vt:lpstr>Être bien visible: à pied ou lors du jogging</vt:lpstr>
      <vt:lpstr>Être bien visible: à vélo classique ou électrique</vt:lpstr>
      <vt:lpstr>Être bien visible: à trottinette, en planche à roulettes, etc.</vt:lpstr>
      <vt:lpstr>PowerPoint-Präsentation</vt:lpstr>
      <vt:lpstr>Être bien visible: en voiture et à moto</vt:lpstr>
      <vt:lpstr>Plus de conseils sur la prévention des accidents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Baeriswyl Michelle</dc:creator>
  <cp:lastModifiedBy>Gasser Joris</cp:lastModifiedBy>
  <cp:revision>1</cp:revision>
  <cp:lastPrinted>2019-03-22T15:02:17Z</cp:lastPrinted>
  <dcterms:created xsi:type="dcterms:W3CDTF">2025-07-24T13:10:57Z</dcterms:created>
  <dcterms:modified xsi:type="dcterms:W3CDTF">2025-09-08T13:36:34Z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