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 autoAdjust="0"/>
    <p:restoredTop sz="86722" autoAdjust="0"/>
  </p:normalViewPr>
  <p:slideViewPr>
    <p:cSldViewPr snapToGrid="0">
      <p:cViewPr varScale="1">
        <p:scale>
          <a:sx n="68" d="100"/>
          <a:sy n="68" d="100"/>
        </p:scale>
        <p:origin x="22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71D3B86A-D4E7-4C95-8940-C65BE452BDD7}"/>
    <pc:docChg chg="undo custSel modSld">
      <pc:chgData name="Baeriswyl Michelle" userId="7dbe6026-e9b7-4e33-982d-84db899c07af" providerId="ADAL" clId="{71D3B86A-D4E7-4C95-8940-C65BE452BDD7}" dt="2021-08-19T04:56:54.594" v="42"/>
      <pc:docMkLst>
        <pc:docMk/>
      </pc:docMkLst>
      <pc:sldChg chg="modSp mod">
        <pc:chgData name="Baeriswyl Michelle" userId="7dbe6026-e9b7-4e33-982d-84db899c07af" providerId="ADAL" clId="{71D3B86A-D4E7-4C95-8940-C65BE452BDD7}" dt="2021-07-22T06:31:35.890" v="23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1D3B86A-D4E7-4C95-8940-C65BE452BDD7}" dt="2021-07-22T06:29:25.775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71D3B86A-D4E7-4C95-8940-C65BE452BDD7}" dt="2021-07-22T06:31:35.890" v="2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1D3B86A-D4E7-4C95-8940-C65BE452BDD7}" dt="2021-07-22T10:04:47.214" v="27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71D3B86A-D4E7-4C95-8940-C65BE452BDD7}" dt="2021-07-22T10:04:47.214" v="27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1D3B86A-D4E7-4C95-8940-C65BE452BDD7}" dt="2021-08-19T04:56:54.594" v="42"/>
        <pc:sldMkLst>
          <pc:docMk/>
          <pc:sldMk cId="3252275337" sldId="308"/>
        </pc:sldMkLst>
        <pc:spChg chg="mod">
          <ac:chgData name="Baeriswyl Michelle" userId="7dbe6026-e9b7-4e33-982d-84db899c07af" providerId="ADAL" clId="{71D3B86A-D4E7-4C95-8940-C65BE452BDD7}" dt="2021-08-19T04:53:46.381" v="31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1D3B86A-D4E7-4C95-8940-C65BE452BDD7}" dt="2021-08-19T04:53:49.778" v="33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71D3B86A-D4E7-4C95-8940-C65BE452BDD7}" dt="2021-08-19T04:56:54.594" v="42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78CE1D32-41A2-43E1-A57A-A94A5D9CA5D4}"/>
    <pc:docChg chg="addSld delSld modSld">
      <pc:chgData name="Baeriswyl Michelle" userId="7dbe6026-e9b7-4e33-982d-84db899c07af" providerId="ADAL" clId="{78CE1D32-41A2-43E1-A57A-A94A5D9CA5D4}" dt="2023-08-31T12:47:49.341" v="7" actId="47"/>
      <pc:docMkLst>
        <pc:docMk/>
      </pc:docMkLst>
      <pc:sldChg chg="modSp mod">
        <pc:chgData name="Baeriswyl Michelle" userId="7dbe6026-e9b7-4e33-982d-84db899c07af" providerId="ADAL" clId="{78CE1D32-41A2-43E1-A57A-A94A5D9CA5D4}" dt="2023-08-31T12:47:23.016" v="6"/>
        <pc:sldMkLst>
          <pc:docMk/>
          <pc:sldMk cId="3252275337" sldId="308"/>
        </pc:sldMkLst>
        <pc:spChg chg="mod">
          <ac:chgData name="Baeriswyl Michelle" userId="7dbe6026-e9b7-4e33-982d-84db899c07af" providerId="ADAL" clId="{78CE1D32-41A2-43E1-A57A-A94A5D9CA5D4}" dt="2023-08-31T12:46:43.286" v="1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8CE1D32-41A2-43E1-A57A-A94A5D9CA5D4}" dt="2023-08-31T12:47:05.376" v="4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78CE1D32-41A2-43E1-A57A-A94A5D9CA5D4}" dt="2023-08-31T12:47:23.016" v="6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  <pc:sldChg chg="add del">
        <pc:chgData name="Baeriswyl Michelle" userId="7dbe6026-e9b7-4e33-982d-84db899c07af" providerId="ADAL" clId="{78CE1D32-41A2-43E1-A57A-A94A5D9CA5D4}" dt="2023-08-31T12:47:49.341" v="7" actId="47"/>
        <pc:sldMkLst>
          <pc:docMk/>
          <pc:sldMk cId="2069590417" sldId="815"/>
        </pc:sldMkLst>
      </pc:sldChg>
    </pc:docChg>
  </pc:docChgLst>
  <pc:docChgLst>
    <pc:chgData name="Baeriswyl Michelle" userId="7dbe6026-e9b7-4e33-982d-84db899c07af" providerId="ADAL" clId="{9FC2E62F-7C70-4E23-966A-DF3BA1710C72}"/>
    <pc:docChg chg="undo custSel modSld">
      <pc:chgData name="Baeriswyl Michelle" userId="7dbe6026-e9b7-4e33-982d-84db899c07af" providerId="ADAL" clId="{9FC2E62F-7C70-4E23-966A-DF3BA1710C72}" dt="2024-08-20T06:57:02.612" v="65" actId="790"/>
      <pc:docMkLst>
        <pc:docMk/>
      </pc:docMkLst>
      <pc:sldChg chg="modSp mod">
        <pc:chgData name="Baeriswyl Michelle" userId="7dbe6026-e9b7-4e33-982d-84db899c07af" providerId="ADAL" clId="{9FC2E62F-7C70-4E23-966A-DF3BA1710C72}" dt="2024-08-19T10:12:46.859" v="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9FC2E62F-7C70-4E23-966A-DF3BA1710C72}" dt="2024-08-19T10:12:29.056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9FC2E62F-7C70-4E23-966A-DF3BA1710C72}" dt="2024-08-19T10:12:46.859" v="9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9FC2E62F-7C70-4E23-966A-DF3BA1710C72}" dt="2024-08-20T06:57:02.612" v="65" actId="790"/>
        <pc:sldMkLst>
          <pc:docMk/>
          <pc:sldMk cId="3252275337" sldId="308"/>
        </pc:sldMkLst>
        <pc:spChg chg="mod">
          <ac:chgData name="Baeriswyl Michelle" userId="7dbe6026-e9b7-4e33-982d-84db899c07af" providerId="ADAL" clId="{9FC2E62F-7C70-4E23-966A-DF3BA1710C72}" dt="2024-08-19T10:12:52.620" v="10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9FC2E62F-7C70-4E23-966A-DF3BA1710C72}" dt="2024-08-19T10:14:01.388" v="39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9FC2E62F-7C70-4E23-966A-DF3BA1710C72}" dt="2024-08-20T06:57:02.612" v="65" actId="790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Krämer Andrea" userId="06f2eb28-444d-4018-9c64-066024933901" providerId="ADAL" clId="{C083738E-C454-4E2A-93C4-76085B1B9B7F}"/>
    <pc:docChg chg="modSld">
      <pc:chgData name="Krämer Andrea" userId="06f2eb28-444d-4018-9c64-066024933901" providerId="ADAL" clId="{C083738E-C454-4E2A-93C4-76085B1B9B7F}" dt="2020-09-18T12:49:16.075" v="85" actId="20577"/>
      <pc:docMkLst>
        <pc:docMk/>
      </pc:docMkLst>
      <pc:sldChg chg="modSp mod">
        <pc:chgData name="Krämer Andrea" userId="06f2eb28-444d-4018-9c64-066024933901" providerId="ADAL" clId="{C083738E-C454-4E2A-93C4-76085B1B9B7F}" dt="2020-09-18T12:48:50.234" v="83" actId="20577"/>
        <pc:sldMkLst>
          <pc:docMk/>
          <pc:sldMk cId="1690304839" sldId="285"/>
        </pc:sldMkLst>
        <pc:spChg chg="mod">
          <ac:chgData name="Krämer Andrea" userId="06f2eb28-444d-4018-9c64-066024933901" providerId="ADAL" clId="{C083738E-C454-4E2A-93C4-76085B1B9B7F}" dt="2020-09-18T12:48:50.234" v="8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C083738E-C454-4E2A-93C4-76085B1B9B7F}" dt="2020-09-18T12:41:05.915" v="13" actId="20577"/>
        <pc:sldMkLst>
          <pc:docMk/>
          <pc:sldMk cId="2602276964" sldId="296"/>
        </pc:sldMkLst>
        <pc:spChg chg="mod">
          <ac:chgData name="Krämer Andrea" userId="06f2eb28-444d-4018-9c64-066024933901" providerId="ADAL" clId="{C083738E-C454-4E2A-93C4-76085B1B9B7F}" dt="2020-09-18T12:41:05.915" v="13" actId="20577"/>
          <ac:spMkLst>
            <pc:docMk/>
            <pc:sldMk cId="2602276964" sldId="296"/>
            <ac:spMk id="3" creationId="{B3534CFC-4BCD-4C8E-9B82-D4B11C11E85E}"/>
          </ac:spMkLst>
        </pc:spChg>
      </pc:sldChg>
      <pc:sldChg chg="modSp mod modNotesTx">
        <pc:chgData name="Krämer Andrea" userId="06f2eb28-444d-4018-9c64-066024933901" providerId="ADAL" clId="{C083738E-C454-4E2A-93C4-76085B1B9B7F}" dt="2020-09-18T12:42:42.700" v="79" actId="20577"/>
        <pc:sldMkLst>
          <pc:docMk/>
          <pc:sldMk cId="2498082647" sldId="297"/>
        </pc:sldMkLst>
        <pc:spChg chg="mod">
          <ac:chgData name="Krämer Andrea" userId="06f2eb28-444d-4018-9c64-066024933901" providerId="ADAL" clId="{C083738E-C454-4E2A-93C4-76085B1B9B7F}" dt="2020-09-18T12:42:42.700" v="79" actId="20577"/>
          <ac:spMkLst>
            <pc:docMk/>
            <pc:sldMk cId="2498082647" sldId="297"/>
            <ac:spMk id="3" creationId="{B3534CFC-4BCD-4C8E-9B82-D4B11C11E85E}"/>
          </ac:spMkLst>
        </pc:spChg>
      </pc:sldChg>
      <pc:sldChg chg="modSp mod">
        <pc:chgData name="Krämer Andrea" userId="06f2eb28-444d-4018-9c64-066024933901" providerId="ADAL" clId="{C083738E-C454-4E2A-93C4-76085B1B9B7F}" dt="2020-09-18T12:40:33.339" v="10" actId="20577"/>
        <pc:sldMkLst>
          <pc:docMk/>
          <pc:sldMk cId="978760601" sldId="300"/>
        </pc:sldMkLst>
        <pc:spChg chg="mod">
          <ac:chgData name="Krämer Andrea" userId="06f2eb28-444d-4018-9c64-066024933901" providerId="ADAL" clId="{C083738E-C454-4E2A-93C4-76085B1B9B7F}" dt="2020-09-18T12:40:33.339" v="10" actId="20577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C083738E-C454-4E2A-93C4-76085B1B9B7F}" dt="2020-09-18T12:49:16.075" v="85" actId="20577"/>
        <pc:sldMkLst>
          <pc:docMk/>
          <pc:sldMk cId="3252275337" sldId="308"/>
        </pc:sldMkLst>
        <pc:spChg chg="mod">
          <ac:chgData name="Krämer Andrea" userId="06f2eb28-444d-4018-9c64-066024933901" providerId="ADAL" clId="{C083738E-C454-4E2A-93C4-76085B1B9B7F}" dt="2020-09-18T12:39:29.336" v="9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Krämer Andrea" userId="06f2eb28-444d-4018-9c64-066024933901" providerId="ADAL" clId="{C083738E-C454-4E2A-93C4-76085B1B9B7F}" dt="2020-09-18T12:49:16.075" v="85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DEE7B588-3EC5-4305-A95E-4D35E3982F99}"/>
    <pc:docChg chg="modSld">
      <pc:chgData name="Baeriswyl Michelle" userId="7dbe6026-e9b7-4e33-982d-84db899c07af" providerId="ADAL" clId="{DEE7B588-3EC5-4305-A95E-4D35E3982F99}" dt="2024-10-01T11:40:36.877" v="47" actId="20577"/>
      <pc:docMkLst>
        <pc:docMk/>
      </pc:docMkLst>
      <pc:sldChg chg="modSp mod">
        <pc:chgData name="Baeriswyl Michelle" userId="7dbe6026-e9b7-4e33-982d-84db899c07af" providerId="ADAL" clId="{DEE7B588-3EC5-4305-A95E-4D35E3982F99}" dt="2024-10-01T11:40:36.877" v="47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DEE7B588-3EC5-4305-A95E-4D35E3982F99}" dt="2024-10-01T11:40:16.562" v="42" actId="20577"/>
          <ac:spMkLst>
            <pc:docMk/>
            <pc:sldMk cId="3252275337" sldId="308"/>
            <ac:spMk id="2" creationId="{00000000-0000-0000-0000-000000000000}"/>
          </ac:spMkLst>
        </pc:spChg>
        <pc:spChg chg="mod">
          <ac:chgData name="Baeriswyl Michelle" userId="7dbe6026-e9b7-4e33-982d-84db899c07af" providerId="ADAL" clId="{DEE7B588-3EC5-4305-A95E-4D35E3982F99}" dt="2024-10-01T11:40:36.877" v="47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Baeriswyl Michelle" userId="7dbe6026-e9b7-4e33-982d-84db899c07af" providerId="ADAL" clId="{DEE7B588-3EC5-4305-A95E-4D35E3982F99}" dt="2024-10-01T11:40:20.902" v="43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A6BCA25D-C279-4A58-B484-CEB3FE94256D}"/>
    <pc:docChg chg="undo custSel delSld modSld">
      <pc:chgData name="Baeriswyl Michelle" userId="7dbe6026-e9b7-4e33-982d-84db899c07af" providerId="ADAL" clId="{A6BCA25D-C279-4A58-B484-CEB3FE94256D}" dt="2020-09-24T12:07:29.504" v="3" actId="47"/>
      <pc:docMkLst>
        <pc:docMk/>
      </pc:docMkLst>
      <pc:sldChg chg="modSp del mod">
        <pc:chgData name="Baeriswyl Michelle" userId="7dbe6026-e9b7-4e33-982d-84db899c07af" providerId="ADAL" clId="{A6BCA25D-C279-4A58-B484-CEB3FE94256D}" dt="2020-09-24T12:07:29.504" v="3" actId="47"/>
        <pc:sldMkLst>
          <pc:docMk/>
          <pc:sldMk cId="92098864" sldId="262"/>
        </pc:sldMkLst>
        <pc:spChg chg="mod">
          <ac:chgData name="Baeriswyl Michelle" userId="7dbe6026-e9b7-4e33-982d-84db899c07af" providerId="ADAL" clId="{A6BCA25D-C279-4A58-B484-CEB3FE94256D}" dt="2020-09-24T12:07:21.531" v="1" actId="21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6BCA25D-C279-4A58-B484-CEB3FE94256D}" dt="2020-09-24T12:07:26.571" v="2"/>
        <pc:sldMkLst>
          <pc:docMk/>
          <pc:sldMk cId="1547527128" sldId="309"/>
        </pc:sldMkLst>
        <pc:spChg chg="mod">
          <ac:chgData name="Baeriswyl Michelle" userId="7dbe6026-e9b7-4e33-982d-84db899c07af" providerId="ADAL" clId="{A6BCA25D-C279-4A58-B484-CEB3FE94256D}" dt="2020-09-24T12:07:26.571" v="2"/>
          <ac:spMkLst>
            <pc:docMk/>
            <pc:sldMk cId="1547527128" sldId="309"/>
            <ac:spMk id="2" creationId="{7F16535B-A44E-4B7E-937F-2832689222D6}"/>
          </ac:spMkLst>
        </pc:spChg>
      </pc:sldChg>
    </pc:docChg>
  </pc:docChgLst>
  <pc:docChgLst>
    <pc:chgData name="Baeriswyl Michelle" userId="7dbe6026-e9b7-4e33-982d-84db899c07af" providerId="ADAL" clId="{C2358057-4B8E-453D-BC25-877CBA455095}"/>
    <pc:docChg chg="modSld">
      <pc:chgData name="Baeriswyl Michelle" userId="7dbe6026-e9b7-4e33-982d-84db899c07af" providerId="ADAL" clId="{C2358057-4B8E-453D-BC25-877CBA455095}" dt="2022-07-20T10:02:56.977" v="17"/>
      <pc:docMkLst>
        <pc:docMk/>
      </pc:docMkLst>
      <pc:sldChg chg="modSp mod">
        <pc:chgData name="Baeriswyl Michelle" userId="7dbe6026-e9b7-4e33-982d-84db899c07af" providerId="ADAL" clId="{C2358057-4B8E-453D-BC25-877CBA455095}" dt="2022-07-20T10:02:24.737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2358057-4B8E-453D-BC25-877CBA455095}" dt="2022-07-20T10:02:11.004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2358057-4B8E-453D-BC25-877CBA455095}" dt="2022-07-20T10:02:24.737" v="16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2358057-4B8E-453D-BC25-877CBA455095}" dt="2022-07-20T10:02:56.977" v="17"/>
        <pc:sldMkLst>
          <pc:docMk/>
          <pc:sldMk cId="972732868" sldId="292"/>
        </pc:sldMkLst>
        <pc:spChg chg="mod">
          <ac:chgData name="Baeriswyl Michelle" userId="7dbe6026-e9b7-4e33-982d-84db899c07af" providerId="ADAL" clId="{C2358057-4B8E-453D-BC25-877CBA455095}" dt="2022-07-20T10:02:56.977" v="17"/>
          <ac:spMkLst>
            <pc:docMk/>
            <pc:sldMk cId="972732868" sldId="29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735081A2-D510-46DC-BB7B-3FDADD6F80E3}"/>
    <pc:docChg chg="undo custSel modSld">
      <pc:chgData name="Baeriswyl Michelle" userId="7dbe6026-e9b7-4e33-982d-84db899c07af" providerId="ADAL" clId="{735081A2-D510-46DC-BB7B-3FDADD6F80E3}" dt="2022-08-25T04:35:51.247" v="8" actId="255"/>
      <pc:docMkLst>
        <pc:docMk/>
      </pc:docMkLst>
      <pc:sldChg chg="modSp mod">
        <pc:chgData name="Baeriswyl Michelle" userId="7dbe6026-e9b7-4e33-982d-84db899c07af" providerId="ADAL" clId="{735081A2-D510-46DC-BB7B-3FDADD6F80E3}" dt="2022-08-25T04:35:51.247" v="8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735081A2-D510-46DC-BB7B-3FDADD6F80E3}" dt="2022-08-25T04:35:51.247" v="8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35081A2-D510-46DC-BB7B-3FDADD6F80E3}" dt="2022-08-25T04:33:10.132" v="7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735081A2-D510-46DC-BB7B-3FDADD6F80E3}" dt="2022-08-25T04:33:10.132" v="7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35081A2-D510-46DC-BB7B-3FDADD6F80E3}" dt="2022-08-25T04:33:08.472" v="6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735081A2-D510-46DC-BB7B-3FDADD6F80E3}" dt="2022-08-25T04:32:57.494" v="5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090D1586-87F0-4B23-8AB1-CC185D4E5061}"/>
    <pc:docChg chg="modSld">
      <pc:chgData name="Baeriswyl Michelle" userId="7dbe6026-e9b7-4e33-982d-84db899c07af" providerId="ADAL" clId="{090D1586-87F0-4B23-8AB1-CC185D4E5061}" dt="2023-09-21T08:27:48.772" v="21" actId="6549"/>
      <pc:docMkLst>
        <pc:docMk/>
      </pc:docMkLst>
      <pc:sldChg chg="modSp mod">
        <pc:chgData name="Baeriswyl Michelle" userId="7dbe6026-e9b7-4e33-982d-84db899c07af" providerId="ADAL" clId="{090D1586-87F0-4B23-8AB1-CC185D4E5061}" dt="2023-09-21T08:27:48.772" v="21" actId="6549"/>
        <pc:sldMkLst>
          <pc:docMk/>
          <pc:sldMk cId="3252275337" sldId="308"/>
        </pc:sldMkLst>
        <pc:graphicFrameChg chg="mod modGraphic">
          <ac:chgData name="Baeriswyl Michelle" userId="7dbe6026-e9b7-4e33-982d-84db899c07af" providerId="ADAL" clId="{090D1586-87F0-4B23-8AB1-CC185D4E5061}" dt="2023-09-21T08:27:48.772" v="21" actId="6549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D754DD4D-8CE4-4390-8763-EBDB39659154}"/>
    <pc:docChg chg="modSld">
      <pc:chgData name="Baeriswyl Michelle" userId="7dbe6026-e9b7-4e33-982d-84db899c07af" providerId="ADAL" clId="{D754DD4D-8CE4-4390-8763-EBDB39659154}" dt="2023-07-26T10:08:48.906" v="19" actId="20577"/>
      <pc:docMkLst>
        <pc:docMk/>
      </pc:docMkLst>
      <pc:sldChg chg="modSp mod">
        <pc:chgData name="Baeriswyl Michelle" userId="7dbe6026-e9b7-4e33-982d-84db899c07af" providerId="ADAL" clId="{D754DD4D-8CE4-4390-8763-EBDB39659154}" dt="2023-07-26T10:08:48.906" v="1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D754DD4D-8CE4-4390-8763-EBDB39659154}" dt="2023-07-26T10:08:28.823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D754DD4D-8CE4-4390-8763-EBDB39659154}" dt="2023-07-26T10:08:48.906" v="19" actId="20577"/>
          <ac:spMkLst>
            <pc:docMk/>
            <pc:sldMk cId="1690304839" sldId="285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50F06DB1-8F53-4805-9600-341713ACED51}"/>
    <pc:docChg chg="custSel modSld">
      <pc:chgData name="Baeriswyl Michelle" userId="7dbe6026-e9b7-4e33-982d-84db899c07af" providerId="ADAL" clId="{50F06DB1-8F53-4805-9600-341713ACED51}" dt="2020-09-21T12:36:05.364" v="9" actId="6549"/>
      <pc:docMkLst>
        <pc:docMk/>
      </pc:docMkLst>
      <pc:sldChg chg="modSp mod">
        <pc:chgData name="Baeriswyl Michelle" userId="7dbe6026-e9b7-4e33-982d-84db899c07af" providerId="ADAL" clId="{50F06DB1-8F53-4805-9600-341713ACED51}" dt="2020-09-21T12:34:26.334" v="0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50F06DB1-8F53-4805-9600-341713ACED51}" dt="2020-09-21T12:34:26.334" v="0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addSp delSp modSp mod modNotesTx">
        <pc:chgData name="Baeriswyl Michelle" userId="7dbe6026-e9b7-4e33-982d-84db899c07af" providerId="ADAL" clId="{50F06DB1-8F53-4805-9600-341713ACED51}" dt="2020-09-21T12:36:05.364" v="9" actId="6549"/>
        <pc:sldMkLst>
          <pc:docMk/>
          <pc:sldMk cId="2498082647" sldId="297"/>
        </pc:sldMkLst>
        <pc:picChg chg="del mod">
          <ac:chgData name="Baeriswyl Michelle" userId="7dbe6026-e9b7-4e33-982d-84db899c07af" providerId="ADAL" clId="{50F06DB1-8F53-4805-9600-341713ACED51}" dt="2020-09-21T12:35:54.415" v="6" actId="478"/>
          <ac:picMkLst>
            <pc:docMk/>
            <pc:sldMk cId="2498082647" sldId="29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50F06DB1-8F53-4805-9600-341713ACED51}" dt="2020-09-21T12:36:00.744" v="8" actId="1076"/>
          <ac:picMkLst>
            <pc:docMk/>
            <pc:sldMk cId="2498082647" sldId="297"/>
            <ac:picMk id="7" creationId="{9DA64035-495A-4E86-86D2-FBBD01DDA0D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Oktober 24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Oktober 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5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147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521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5151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87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256284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October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38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October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117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October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529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October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4727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October 24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381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Oktober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3028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Oktober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3053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Oktober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9614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Oktober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54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8367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035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October 24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515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October 24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2600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8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0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9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4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Oktober 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October 24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EVPyOCfz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smart – don’t use your phone.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4752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en-GB" dirty="0">
                <a:hlinkClick r:id="rId3"/>
              </a:rPr>
              <a:t>Be smart – don’t use your phone</a:t>
            </a:r>
            <a:r>
              <a:rPr lang="en-GB" dirty="0"/>
              <a:t>.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3"/>
              </a:rPr>
              <a:t>bfu.ch</a:t>
            </a:r>
            <a:r>
              <a:rPr lang="en-GB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Accidents in road traffic,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21 500 casualties</a:t>
            </a:r>
          </a:p>
          <a:p>
            <a:pPr lvl="1"/>
            <a:r>
              <a:rPr lang="en-GB" dirty="0"/>
              <a:t>Of which 4096 seriously injured</a:t>
            </a:r>
          </a:p>
          <a:p>
            <a:pPr lvl="1"/>
            <a:r>
              <a:rPr lang="en-GB" dirty="0"/>
              <a:t>236 fatalities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en-GB" sz="1000" dirty="0"/>
              <a:t>Source: Police-registered road traffic accidents, BFU Status 2024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Police-recorded causes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Seriously injured and fatalities, 2023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079200"/>
              </p:ext>
            </p:extLst>
          </p:nvPr>
        </p:nvGraphicFramePr>
        <p:xfrm>
          <a:off x="456276" y="2048993"/>
          <a:ext cx="11099180" cy="2770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Potential cause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Number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In %*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Inattentiveness/distraction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1361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en-GB" sz="1800" noProof="0" dirty="0"/>
                        <a:t>Disregarding right of way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979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Speed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90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21 %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Alcohol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37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12 %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 operation</a:t>
                      </a:r>
                      <a:endParaRPr lang="en-GB" sz="1800" noProof="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354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8 %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14129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Influence of narcotics/medicines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78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GB" sz="1200" dirty="0"/>
              <a:t>Source: BFU Sinus 2024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GB" sz="1200" dirty="0"/>
              <a:t>* </a:t>
            </a:r>
            <a:r>
              <a:rPr lang="en-US" sz="1200" dirty="0"/>
              <a:t>Share of overall seriously injured and fatalities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risk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b="1" dirty="0"/>
              <a:t>Mobile phone use in general</a:t>
            </a:r>
            <a:r>
              <a:rPr lang="en-GB" dirty="0"/>
              <a:t> increases the accident risk by a factor of </a:t>
            </a:r>
            <a:r>
              <a:rPr lang="en-GB" b="1" dirty="0"/>
              <a:t>3.6.</a:t>
            </a:r>
            <a:r>
              <a:rPr lang="en-GB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/>
              <a:t>The manual use of mobile phones is particularly dangerous: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b="1" dirty="0"/>
              <a:t>Writing text messages </a:t>
            </a:r>
            <a:r>
              <a:rPr lang="en-GB" dirty="0"/>
              <a:t>increases the accident risk by a factor of </a:t>
            </a:r>
            <a:r>
              <a:rPr lang="en-GB" b="1" dirty="0"/>
              <a:t>6.1.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/>
              <a:t>Operating electronic devices </a:t>
            </a:r>
            <a:r>
              <a:rPr lang="en-GB" dirty="0"/>
              <a:t>(sat nav, radio etc.) increases the accident risk by a factor of </a:t>
            </a:r>
            <a:r>
              <a:rPr lang="en-GB" b="1" dirty="0"/>
              <a:t>2.5.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/>
              <a:t>Talking to passengers </a:t>
            </a:r>
            <a:r>
              <a:rPr lang="en-GB" dirty="0"/>
              <a:t>increases the accident risk by a factor of </a:t>
            </a:r>
            <a:r>
              <a:rPr lang="en-GB" b="1" dirty="0"/>
              <a:t>1.4.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Reaching for items </a:t>
            </a:r>
            <a:r>
              <a:rPr lang="en-GB" dirty="0"/>
              <a:t>– e.g. on the back seat of the car – increases the accident risk by a factor of </a:t>
            </a:r>
            <a:r>
              <a:rPr lang="en-GB" b="1" dirty="0"/>
              <a:t>9.1.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de-CH" dirty="0"/>
            </a:br>
            <a:r>
              <a:rPr lang="en-GB" sz="1200" dirty="0"/>
              <a:t>Source: Dingus et al., 2016</a:t>
            </a:r>
            <a:br>
              <a:rPr lang="en-GB" dirty="0"/>
            </a:br>
            <a:endParaRPr lang="en-GB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Reaction times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/>
              <a:t>An undistracted driver will normally react within 2 seconds. 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chemeClr val="accent2"/>
                </a:solidFill>
              </a:rPr>
              <a:t>If the driver is distracted, the reaction time is approximately one third longer.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dirty="0"/>
              <a:t>Consequently, this results in a longer braking distance.  </a:t>
            </a:r>
            <a:endParaRPr lang="en-GB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Reaction times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/>
              <a:t>With a reaction time of three seconds, motorists will cover a distance of </a:t>
            </a:r>
            <a:br>
              <a:rPr lang="en-GB" dirty="0"/>
            </a:br>
            <a:r>
              <a:rPr lang="en-GB" dirty="0"/>
              <a:t>100 metres on the motorway before even being able to act – this is equivalent to the length of a football pitch. </a:t>
            </a: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DA64035-495A-4E86-86D2-FBBD01DDA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83" y="977397"/>
            <a:ext cx="8481020" cy="37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legal consequences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Driving while phoning </a:t>
            </a:r>
            <a:r>
              <a:rPr lang="en-GB" b="1" dirty="0"/>
              <a:t>without a hands-free set </a:t>
            </a:r>
            <a:r>
              <a:rPr lang="en-GB" dirty="0"/>
              <a:t>incurs a fine of </a:t>
            </a:r>
            <a:r>
              <a:rPr lang="en-GB" b="1" dirty="0"/>
              <a:t>CHF 100.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Driving while phoning </a:t>
            </a:r>
            <a:r>
              <a:rPr lang="en-GB" b="1" dirty="0"/>
              <a:t>without a hands-free set </a:t>
            </a:r>
            <a:r>
              <a:rPr lang="en-GB" dirty="0"/>
              <a:t>– if this causes an accident – has led to </a:t>
            </a:r>
            <a:r>
              <a:rPr lang="en-GB" b="1" dirty="0"/>
              <a:t>reduced insurance </a:t>
            </a:r>
            <a:r>
              <a:rPr lang="en-GB" b="1" dirty="0" err="1"/>
              <a:t>payouts</a:t>
            </a:r>
            <a:r>
              <a:rPr lang="en-GB" b="1" dirty="0"/>
              <a:t> due to gross negligence.  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Phoning with a </a:t>
            </a:r>
            <a:r>
              <a:rPr lang="en-GB" b="1" dirty="0"/>
              <a:t>hands-free set </a:t>
            </a:r>
            <a:r>
              <a:rPr lang="en-GB" dirty="0"/>
              <a:t>while driving and </a:t>
            </a:r>
            <a:r>
              <a:rPr lang="en-GB" b="1" dirty="0"/>
              <a:t>writing text messages </a:t>
            </a:r>
            <a:r>
              <a:rPr lang="en-GB" dirty="0"/>
              <a:t>while driving may lead to a conviction for violating traffic rules, in particular </a:t>
            </a:r>
            <a:r>
              <a:rPr lang="en-GB" b="1" dirty="0"/>
              <a:t>if the driver can no longer fulfil his or her duty of care, </a:t>
            </a:r>
            <a:r>
              <a:rPr lang="en-GB" dirty="0"/>
              <a:t>i.e. is no longer in control of the vehicle.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there safely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Before you set off:</a:t>
            </a:r>
          </a:p>
          <a:p>
            <a:pPr lvl="1"/>
            <a:r>
              <a:rPr lang="en-GB" dirty="0"/>
              <a:t>Activate airplane mode on your smartphone  </a:t>
            </a:r>
          </a:p>
          <a:p>
            <a:pPr lvl="1"/>
            <a:r>
              <a:rPr lang="en-GB" dirty="0"/>
              <a:t>Programme your destination into your sat nav device</a:t>
            </a:r>
          </a:p>
          <a:p>
            <a:pPr lvl="1"/>
            <a:r>
              <a:rPr lang="en-GB" dirty="0"/>
              <a:t>Select a music playlist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there safely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During the journey:</a:t>
            </a:r>
          </a:p>
          <a:p>
            <a:pPr lvl="1"/>
            <a:r>
              <a:rPr lang="en-GB" dirty="0"/>
              <a:t>Keep your attention on the traffic. Avoid activities that might distract you.</a:t>
            </a:r>
          </a:p>
          <a:p>
            <a:pPr lvl="1"/>
            <a:r>
              <a:rPr lang="en-GB" dirty="0"/>
              <a:t>Don’t search or reach for items inside the car.</a:t>
            </a:r>
          </a:p>
          <a:p>
            <a:pPr lvl="1"/>
            <a:r>
              <a:rPr lang="en-GB" dirty="0"/>
              <a:t>Calls are distracting – whether with or without a hands-free set. This is why you should only make or take phone calls while your vehicle is stationary and </a:t>
            </a:r>
            <a:r>
              <a:rPr lang="en-GB"/>
              <a:t>away from </a:t>
            </a:r>
            <a:r>
              <a:rPr lang="en-GB" dirty="0"/>
              <a:t>traffic. </a:t>
            </a:r>
          </a:p>
          <a:p>
            <a:pPr lvl="1"/>
            <a:r>
              <a:rPr lang="en-GB" dirty="0"/>
              <a:t>Don’t read or write text messages.</a:t>
            </a:r>
          </a:p>
          <a:p>
            <a:endParaRPr lang="en-GB" dirty="0"/>
          </a:p>
          <a:p>
            <a:pPr marL="447675" indent="-447675">
              <a:tabLst>
                <a:tab pos="450850" algn="l"/>
              </a:tabLst>
            </a:pPr>
            <a:r>
              <a:rPr lang="en-GB" dirty="0"/>
              <a:t>→ 	Park in a safe place if you need to attend to something that cannot wait.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3BC64-D6BC-4895-B7C4-05CA340F9A6D}">
  <ds:schemaRefs>
    <ds:schemaRef ds:uri="28b27246-006c-4c52-ba09-a14edd98252a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bb4941f2-48be-4bb0-a3d9-a0ff0057a962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47FBE-B44D-4E6D-A232-AB69AE00C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542</Words>
  <Application>Microsoft Office PowerPoint</Application>
  <PresentationFormat>Breitbild</PresentationFormat>
  <Paragraphs>99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Suisse Int'l</vt:lpstr>
      <vt:lpstr>Design bfu</vt:lpstr>
      <vt:lpstr>1_Design bfu</vt:lpstr>
      <vt:lpstr>Be smart – don’t use your phone.</vt:lpstr>
      <vt:lpstr>Accidents in road traffic, 2023</vt:lpstr>
      <vt:lpstr>Police-recorded causes</vt:lpstr>
      <vt:lpstr>Accident risk</vt:lpstr>
      <vt:lpstr>Reaction times</vt:lpstr>
      <vt:lpstr>Reaction times</vt:lpstr>
      <vt:lpstr>Potential legal consequences</vt:lpstr>
      <vt:lpstr>Getting there safely </vt:lpstr>
      <vt:lpstr>Getting there safely</vt:lpstr>
      <vt:lpstr>PowerPoint-Präsentation</vt:lpstr>
      <vt:lpstr>More information</vt:lpstr>
    </vt:vector>
  </TitlesOfParts>
  <Manager/>
  <Company>bfu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subject/>
  <dc:creator>Baeriswyl Michelle</dc:creator>
  <cp:keywords/>
  <dc:description/>
  <cp:lastModifiedBy>Baeriswyl Michelle</cp:lastModifiedBy>
  <cp:revision>47</cp:revision>
  <cp:lastPrinted>2020-09-16T11:52:26Z</cp:lastPrinted>
  <dcterms:created xsi:type="dcterms:W3CDTF">2019-07-23T12:29:16Z</dcterms:created>
  <dcterms:modified xsi:type="dcterms:W3CDTF">2024-10-01T11:40:41Z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