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2"/>
  </p:notesMasterIdLst>
  <p:handoutMasterIdLst>
    <p:handoutMasterId r:id="rId13"/>
  </p:handoutMasterIdLst>
  <p:sldIdLst>
    <p:sldId id="262" r:id="rId5"/>
    <p:sldId id="296" r:id="rId6"/>
    <p:sldId id="284" r:id="rId7"/>
    <p:sldId id="286" r:id="rId8"/>
    <p:sldId id="287" r:id="rId9"/>
    <p:sldId id="272" r:id="rId10"/>
    <p:sldId id="27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9F0A8-65F5-4540-ADF9-990BAD67AFA9}" v="2" dt="2021-09-09T05:58:11.786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4577" autoAdjust="0"/>
  </p:normalViewPr>
  <p:slideViewPr>
    <p:cSldViewPr showGuides="1">
      <p:cViewPr varScale="1">
        <p:scale>
          <a:sx n="91" d="100"/>
          <a:sy n="91" d="100"/>
        </p:scale>
        <p:origin x="24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B49EF7E1-F6F9-4D9A-85AD-8A10A1E61806}"/>
    <pc:docChg chg="modSld modMainMaster">
      <pc:chgData name="Baeriswyl Michelle" userId="7dbe6026-e9b7-4e33-982d-84db899c07af" providerId="ADAL" clId="{B49EF7E1-F6F9-4D9A-85AD-8A10A1E61806}" dt="2021-09-01T07:57:13.306" v="3" actId="6549"/>
      <pc:docMkLst>
        <pc:docMk/>
      </pc:docMkLst>
      <pc:sldChg chg="modSp mod">
        <pc:chgData name="Baeriswyl Michelle" userId="7dbe6026-e9b7-4e33-982d-84db899c07af" providerId="ADAL" clId="{B49EF7E1-F6F9-4D9A-85AD-8A10A1E61806}" dt="2021-09-01T07:57:13.306" v="3" actId="6549"/>
        <pc:sldMkLst>
          <pc:docMk/>
          <pc:sldMk cId="921959464" sldId="272"/>
        </pc:sldMkLst>
        <pc:spChg chg="mod">
          <ac:chgData name="Baeriswyl Michelle" userId="7dbe6026-e9b7-4e33-982d-84db899c07af" providerId="ADAL" clId="{B49EF7E1-F6F9-4D9A-85AD-8A10A1E61806}" dt="2021-09-01T07:57:13.306" v="3" actId="6549"/>
          <ac:spMkLst>
            <pc:docMk/>
            <pc:sldMk cId="921959464" sldId="272"/>
            <ac:spMk id="3" creationId="{00000000-0000-0000-0000-000000000000}"/>
          </ac:spMkLst>
        </pc:spChg>
      </pc:sldChg>
      <pc:sldMasterChg chg="modSldLayout">
        <pc:chgData name="Baeriswyl Michelle" userId="7dbe6026-e9b7-4e33-982d-84db899c07af" providerId="ADAL" clId="{B49EF7E1-F6F9-4D9A-85AD-8A10A1E61806}" dt="2021-09-01T07:35:51.789" v="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B49EF7E1-F6F9-4D9A-85AD-8A10A1E61806}" dt="2021-09-01T07:35:51.789" v="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B49EF7E1-F6F9-4D9A-85AD-8A10A1E61806}" dt="2021-09-01T07:35:35.765" v="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B49EF7E1-F6F9-4D9A-85AD-8A10A1E61806}" dt="2021-09-01T07:35:51.789" v="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Krämer Andrea" userId="06f2eb28-444d-4018-9c64-066024933901" providerId="ADAL" clId="{BE69101E-FEB0-48B3-B8D0-4C089BCE296E}"/>
    <pc:docChg chg="modSld">
      <pc:chgData name="Krämer Andrea" userId="06f2eb28-444d-4018-9c64-066024933901" providerId="ADAL" clId="{BE69101E-FEB0-48B3-B8D0-4C089BCE296E}" dt="2021-08-11T13:04:31.066" v="1" actId="20577"/>
      <pc:docMkLst>
        <pc:docMk/>
      </pc:docMkLst>
      <pc:sldChg chg="modSp mod">
        <pc:chgData name="Krämer Andrea" userId="06f2eb28-444d-4018-9c64-066024933901" providerId="ADAL" clId="{BE69101E-FEB0-48B3-B8D0-4C089BCE296E}" dt="2021-08-11T13:04:31.066" v="1" actId="20577"/>
        <pc:sldMkLst>
          <pc:docMk/>
          <pc:sldMk cId="1683528402" sldId="282"/>
        </pc:sldMkLst>
        <pc:spChg chg="mod">
          <ac:chgData name="Krämer Andrea" userId="06f2eb28-444d-4018-9c64-066024933901" providerId="ADAL" clId="{BE69101E-FEB0-48B3-B8D0-4C089BCE296E}" dt="2021-08-11T13:04:31.066" v="1" actId="20577"/>
          <ac:spMkLst>
            <pc:docMk/>
            <pc:sldMk cId="1683528402" sldId="282"/>
            <ac:spMk id="3" creationId="{00000000-0000-0000-0000-000000000000}"/>
          </ac:spMkLst>
        </pc:spChg>
      </pc:sldChg>
    </pc:docChg>
  </pc:docChgLst>
  <pc:docChgLst>
    <pc:chgData name="Meyer Nathalie" userId="41794ec5-9dfc-44ff-9460-abce2977a929" providerId="ADAL" clId="{2579F0A8-65F5-4540-ADF9-990BAD67AFA9}"/>
    <pc:docChg chg="custSel modSld">
      <pc:chgData name="Meyer Nathalie" userId="41794ec5-9dfc-44ff-9460-abce2977a929" providerId="ADAL" clId="{2579F0A8-65F5-4540-ADF9-990BAD67AFA9}" dt="2021-09-09T05:58:17.925" v="0" actId="3626"/>
      <pc:docMkLst>
        <pc:docMk/>
      </pc:docMkLst>
      <pc:sldChg chg="modSp mod">
        <pc:chgData name="Meyer Nathalie" userId="41794ec5-9dfc-44ff-9460-abce2977a929" providerId="ADAL" clId="{2579F0A8-65F5-4540-ADF9-990BAD67AFA9}" dt="2021-09-09T05:58:17.925" v="0" actId="3626"/>
        <pc:sldMkLst>
          <pc:docMk/>
          <pc:sldMk cId="921959464" sldId="272"/>
        </pc:sldMkLst>
        <pc:picChg chg="mod">
          <ac:chgData name="Meyer Nathalie" userId="41794ec5-9dfc-44ff-9460-abce2977a929" providerId="ADAL" clId="{2579F0A8-65F5-4540-ADF9-990BAD67AFA9}" dt="2021-09-09T05:58:17.925" v="0" actId="3626"/>
          <ac:picMkLst>
            <pc:docMk/>
            <pc:sldMk cId="921959464" sldId="272"/>
            <ac:picMk id="12" creationId="{00000000-0000-0000-0000-000000000000}"/>
          </ac:picMkLst>
        </pc:picChg>
      </pc:sldChg>
    </pc:docChg>
  </pc:docChgLst>
  <pc:docChgLst>
    <pc:chgData name="Baeriswyl Michelle" userId="7dbe6026-e9b7-4e33-982d-84db899c07af" providerId="ADAL" clId="{41535915-E8FA-45CA-93E3-5C14652ADA5C}"/>
    <pc:docChg chg="custSel addSld delSld modSld">
      <pc:chgData name="Baeriswyl Michelle" userId="7dbe6026-e9b7-4e33-982d-84db899c07af" providerId="ADAL" clId="{41535915-E8FA-45CA-93E3-5C14652ADA5C}" dt="2021-08-12T05:04:14.926" v="9" actId="13926"/>
      <pc:docMkLst>
        <pc:docMk/>
      </pc:docMkLst>
      <pc:sldChg chg="modSp mod">
        <pc:chgData name="Baeriswyl Michelle" userId="7dbe6026-e9b7-4e33-982d-84db899c07af" providerId="ADAL" clId="{41535915-E8FA-45CA-93E3-5C14652ADA5C}" dt="2021-08-12T05:04:14.926" v="9" actId="13926"/>
        <pc:sldMkLst>
          <pc:docMk/>
          <pc:sldMk cId="921959464" sldId="272"/>
        </pc:sldMkLst>
        <pc:spChg chg="mod">
          <ac:chgData name="Baeriswyl Michelle" userId="7dbe6026-e9b7-4e33-982d-84db899c07af" providerId="ADAL" clId="{41535915-E8FA-45CA-93E3-5C14652ADA5C}" dt="2021-08-12T05:04:14.926" v="9" actId="13926"/>
          <ac:spMkLst>
            <pc:docMk/>
            <pc:sldMk cId="921959464" sldId="272"/>
            <ac:spMk id="3" creationId="{00000000-0000-0000-0000-000000000000}"/>
          </ac:spMkLst>
        </pc:spChg>
      </pc:sldChg>
      <pc:sldChg chg="add">
        <pc:chgData name="Baeriswyl Michelle" userId="7dbe6026-e9b7-4e33-982d-84db899c07af" providerId="ADAL" clId="{41535915-E8FA-45CA-93E3-5C14652ADA5C}" dt="2021-08-12T05:03:37.736" v="7"/>
        <pc:sldMkLst>
          <pc:docMk/>
          <pc:sldMk cId="2371794191" sldId="277"/>
        </pc:sldMkLst>
      </pc:sldChg>
      <pc:sldChg chg="del">
        <pc:chgData name="Baeriswyl Michelle" userId="7dbe6026-e9b7-4e33-982d-84db899c07af" providerId="ADAL" clId="{41535915-E8FA-45CA-93E3-5C14652ADA5C}" dt="2021-08-12T05:03:57.496" v="8" actId="47"/>
        <pc:sldMkLst>
          <pc:docMk/>
          <pc:sldMk cId="1683528402" sldId="282"/>
        </pc:sldMkLst>
      </pc:sldChg>
      <pc:sldChg chg="addSp delSp modSp mod">
        <pc:chgData name="Baeriswyl Michelle" userId="7dbe6026-e9b7-4e33-982d-84db899c07af" providerId="ADAL" clId="{41535915-E8FA-45CA-93E3-5C14652ADA5C}" dt="2021-08-12T05:01:20.677" v="6" actId="1076"/>
        <pc:sldMkLst>
          <pc:docMk/>
          <pc:sldMk cId="3000174251" sldId="296"/>
        </pc:sldMkLst>
        <pc:picChg chg="add mod">
          <ac:chgData name="Baeriswyl Michelle" userId="7dbe6026-e9b7-4e33-982d-84db899c07af" providerId="ADAL" clId="{41535915-E8FA-45CA-93E3-5C14652ADA5C}" dt="2021-08-12T05:01:20.677" v="6" actId="1076"/>
          <ac:picMkLst>
            <pc:docMk/>
            <pc:sldMk cId="3000174251" sldId="296"/>
            <ac:picMk id="5" creationId="{B087A4F9-5B94-4087-9923-B9346180D585}"/>
          </ac:picMkLst>
        </pc:picChg>
        <pc:picChg chg="del">
          <ac:chgData name="Baeriswyl Michelle" userId="7dbe6026-e9b7-4e33-982d-84db899c07af" providerId="ADAL" clId="{41535915-E8FA-45CA-93E3-5C14652ADA5C}" dt="2021-08-12T05:01:16.697" v="5" actId="478"/>
          <ac:picMkLst>
            <pc:docMk/>
            <pc:sldMk cId="3000174251" sldId="296"/>
            <ac:picMk id="7" creationId="{B975F7E9-EA36-4F53-B9CA-678C2D4C480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611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48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280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3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350244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://www.bfu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Hands off </a:t>
            </a:r>
            <a:r>
              <a:rPr lang="en-GB"/>
              <a:t>broken glass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dirty="0"/>
              <a:t>On glass shards or the jagged edge of a can lid, while peeling vegetables or slicing cheese – cuts can happen in the blink of an eye. </a:t>
            </a:r>
          </a:p>
          <a:p>
            <a:pPr marL="0" lvl="1" indent="0">
              <a:buNone/>
            </a:pPr>
            <a:r>
              <a:rPr lang="en-GB" dirty="0"/>
              <a:t>Many of these accidents occur through wrong or careless handling of blades, broken glass or metal.  </a:t>
            </a:r>
            <a:endParaRPr lang="en-CH" dirty="0"/>
          </a:p>
          <a:p>
            <a:pPr marL="0" lvl="1" indent="0">
              <a:buNone/>
            </a:pPr>
            <a:r>
              <a:rPr lang="en-GB" dirty="0"/>
              <a:t>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87A4F9-5B94-4087-9923-B9346180D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124744"/>
            <a:ext cx="3729817" cy="496887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00017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Dispose of shards the right way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Immediately clean up any glass shards with a dustpan and brush, broom or cut-resistant gloves.</a:t>
            </a:r>
            <a:endParaRPr lang="en-GB" sz="1800" dirty="0"/>
          </a:p>
          <a:p>
            <a:pPr lvl="1"/>
            <a:r>
              <a:rPr lang="en-GB" dirty="0"/>
              <a:t>Clean the surrounding area with a damp household cloth and dispose of the cloth.</a:t>
            </a:r>
            <a:endParaRPr lang="en-GB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How to cut safely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Always guide the knife with the blade facing away from and never towards your body. </a:t>
            </a:r>
          </a:p>
          <a:p>
            <a:pPr lvl="1"/>
            <a:r>
              <a:rPr lang="en-GB" dirty="0"/>
              <a:t>Use a non-slip cutting board.</a:t>
            </a:r>
          </a:p>
          <a:p>
            <a:pPr lvl="1"/>
            <a:r>
              <a:rPr lang="en-GB" dirty="0"/>
              <a:t>Don’t leave sharp objects lying around.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6" name="Grafik 5" descr="Ein Bild, das Person, drinnen, Obst enthält.&#10;&#10;Automatisch generierte Beschreibung">
            <a:extLst>
              <a:ext uri="{FF2B5EF4-FFF2-40B4-BE49-F238E27FC236}">
                <a16:creationId xmlns:a16="http://schemas.microsoft.com/office/drawing/2014/main" id="{2F09AE60-B046-46B0-9F4D-89E0DD99D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b="27139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9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Open cans the right way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Use a safety can opener. These handy gadgets open cans without leaving sharp edges.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pic>
        <p:nvPicPr>
          <p:cNvPr id="6" name="Grafik 5" descr="Ein Bild, das Text, Person, drinnen, Getränk enthält.&#10;&#10;Automatisch generierte Beschreibung">
            <a:extLst>
              <a:ext uri="{FF2B5EF4-FFF2-40B4-BE49-F238E27FC236}">
                <a16:creationId xmlns:a16="http://schemas.microsoft.com/office/drawing/2014/main" id="{EE04EDA0-3914-467C-80EC-4C149B7E4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2113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94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 dirty="0"/>
              <a:t>More on this in the BFU’s «</a:t>
            </a:r>
            <a:r>
              <a:rPr lang="de-DE" dirty="0"/>
              <a:t>Checkliste für ein sicheres Zuhause</a:t>
            </a:r>
            <a:r>
              <a:rPr lang="en-GB" dirty="0"/>
              <a:t>» brochure </a:t>
            </a:r>
            <a:r>
              <a:rPr lang="en-GB" sz="1800" dirty="0"/>
              <a:t>(Art. no. 3.026)</a:t>
            </a:r>
            <a:r>
              <a:rPr lang="en-GB" dirty="0"/>
              <a:t>. Available only in German, French and Italian .</a:t>
            </a:r>
          </a:p>
          <a:p>
            <a:pPr>
              <a:spcBef>
                <a:spcPts val="1200"/>
              </a:spcBef>
            </a:pPr>
            <a:r>
              <a:rPr lang="en-GB" dirty="0"/>
              <a:t>Order it free of charge at </a:t>
            </a:r>
            <a:r>
              <a:rPr lang="en-GB" dirty="0">
                <a:hlinkClick r:id="rId3"/>
              </a:rPr>
              <a:t>bestellen.bfu.ch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4"/>
              </a:rPr>
              <a:t>bfu.ch</a:t>
            </a:r>
            <a:r>
              <a:rPr lang="en-GB" dirty="0"/>
              <a:t>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B6F139-4038-4C3B-A62C-EBAFA3F3C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556792"/>
            <a:ext cx="2477183" cy="353565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37179419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53858-9647-4000-81A6-6058F4D36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bb4941f2-48be-4bb0-a3d9-a0ff0057a962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</Words>
  <Application>Microsoft Office PowerPoint</Application>
  <PresentationFormat>Breitbild</PresentationFormat>
  <Paragraphs>33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BFU Suisse</vt:lpstr>
      <vt:lpstr>BFU Suisse </vt:lpstr>
      <vt:lpstr>BFU Suisse Medium</vt:lpstr>
      <vt:lpstr>Suisse Int'l</vt:lpstr>
      <vt:lpstr>Design bfu</vt:lpstr>
      <vt:lpstr>Hands off broken glass</vt:lpstr>
      <vt:lpstr>PowerPoint-Präsentation</vt:lpstr>
      <vt:lpstr>Dispose of shards the right way </vt:lpstr>
      <vt:lpstr>How to cut safely</vt:lpstr>
      <vt:lpstr>Open cans the right way</vt:lpstr>
      <vt:lpstr>PowerPoint-Präsentation</vt:lpstr>
      <vt:lpstr>Further information</vt:lpstr>
    </vt:vector>
  </TitlesOfParts>
  <Manager/>
  <Company>VORLAGENBAUER.ch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subject/>
  <dc:creator>Jonny Wüthrich</dc:creator>
  <cp:keywords/>
  <dc:description/>
  <cp:lastModifiedBy>Meyer Nathalie</cp:lastModifiedBy>
  <cp:revision>155</cp:revision>
  <cp:lastPrinted>2021-08-10T12:39:51Z</cp:lastPrinted>
  <dcterms:created xsi:type="dcterms:W3CDTF">2014-01-21T17:34:46Z</dcterms:created>
  <dcterms:modified xsi:type="dcterms:W3CDTF">2021-09-09T05:58:19Z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