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5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2EEC0AED-5039-4A2D-A67D-DA7F36E6EAE7}"/>
    <pc:docChg chg="custSel addSld delSld modSld">
      <pc:chgData name="Baeriswyl Michelle" userId="7dbe6026-e9b7-4e33-982d-84db899c07af" providerId="ADAL" clId="{2EEC0AED-5039-4A2D-A67D-DA7F36E6EAE7}" dt="2020-09-24T10:37:14.496" v="9" actId="255"/>
      <pc:docMkLst>
        <pc:docMk/>
      </pc:docMkLst>
      <pc:sldChg chg="del">
        <pc:chgData name="Baeriswyl Michelle" userId="7dbe6026-e9b7-4e33-982d-84db899c07af" providerId="ADAL" clId="{2EEC0AED-5039-4A2D-A67D-DA7F36E6EAE7}" dt="2020-09-24T10:36:56.832" v="7" actId="47"/>
        <pc:sldMkLst>
          <pc:docMk/>
          <pc:sldMk cId="92098864" sldId="262"/>
        </pc:sldMkLst>
      </pc:sldChg>
      <pc:sldChg chg="modSp mod">
        <pc:chgData name="Baeriswyl Michelle" userId="7dbe6026-e9b7-4e33-982d-84db899c07af" providerId="ADAL" clId="{2EEC0AED-5039-4A2D-A67D-DA7F36E6EAE7}" dt="2020-09-24T10:37:04.775" v="8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2EEC0AED-5039-4A2D-A67D-DA7F36E6EAE7}" dt="2020-09-24T10:37:04.775" v="8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2EEC0AED-5039-4A2D-A67D-DA7F36E6EAE7}" dt="2020-09-24T10:37:14.496" v="9" actId="255"/>
        <pc:sldMkLst>
          <pc:docMk/>
          <pc:sldMk cId="978760601" sldId="300"/>
        </pc:sldMkLst>
        <pc:spChg chg="mod">
          <ac:chgData name="Baeriswyl Michelle" userId="7dbe6026-e9b7-4e33-982d-84db899c07af" providerId="ADAL" clId="{2EEC0AED-5039-4A2D-A67D-DA7F36E6EAE7}" dt="2020-09-24T10:37:14.496" v="9" actId="255"/>
          <ac:spMkLst>
            <pc:docMk/>
            <pc:sldMk cId="978760601" sldId="300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2EEC0AED-5039-4A2D-A67D-DA7F36E6EAE7}" dt="2020-09-24T10:36:30.161" v="1" actId="47"/>
        <pc:sldMkLst>
          <pc:docMk/>
          <pc:sldMk cId="99482633" sldId="309"/>
        </pc:sldMkLst>
      </pc:sldChg>
      <pc:sldChg chg="addSp delSp modSp mod">
        <pc:chgData name="Baeriswyl Michelle" userId="7dbe6026-e9b7-4e33-982d-84db899c07af" providerId="ADAL" clId="{2EEC0AED-5039-4A2D-A67D-DA7F36E6EAE7}" dt="2020-09-24T10:36:55.028" v="6" actId="478"/>
        <pc:sldMkLst>
          <pc:docMk/>
          <pc:sldMk cId="666959164" sldId="309"/>
        </pc:sldMkLst>
        <pc:spChg chg="mod">
          <ac:chgData name="Baeriswyl Michelle" userId="7dbe6026-e9b7-4e33-982d-84db899c07af" providerId="ADAL" clId="{2EEC0AED-5039-4A2D-A67D-DA7F36E6EAE7}" dt="2020-09-24T10:36:50.882" v="4"/>
          <ac:spMkLst>
            <pc:docMk/>
            <pc:sldMk cId="666959164" sldId="309"/>
            <ac:spMk id="2" creationId="{7F16535B-A44E-4B7E-937F-2832689222D6}"/>
          </ac:spMkLst>
        </pc:spChg>
        <pc:spChg chg="del">
          <ac:chgData name="Baeriswyl Michelle" userId="7dbe6026-e9b7-4e33-982d-84db899c07af" providerId="ADAL" clId="{2EEC0AED-5039-4A2D-A67D-DA7F36E6EAE7}" dt="2020-09-24T10:36:53.689" v="5" actId="478"/>
          <ac:spMkLst>
            <pc:docMk/>
            <pc:sldMk cId="666959164" sldId="309"/>
            <ac:spMk id="3" creationId="{4D248D13-5DFF-403A-97EA-D6895F86ADCF}"/>
          </ac:spMkLst>
        </pc:spChg>
        <pc:spChg chg="mod">
          <ac:chgData name="Baeriswyl Michelle" userId="7dbe6026-e9b7-4e33-982d-84db899c07af" providerId="ADAL" clId="{2EEC0AED-5039-4A2D-A67D-DA7F36E6EAE7}" dt="2020-09-24T10:36:41.227" v="2"/>
          <ac:spMkLst>
            <pc:docMk/>
            <pc:sldMk cId="666959164" sldId="309"/>
            <ac:spMk id="4" creationId="{B879BEE6-DCC8-4734-A1AF-1AF6ECF29BD0}"/>
          </ac:spMkLst>
        </pc:spChg>
        <pc:spChg chg="mod">
          <ac:chgData name="Baeriswyl Michelle" userId="7dbe6026-e9b7-4e33-982d-84db899c07af" providerId="ADAL" clId="{2EEC0AED-5039-4A2D-A67D-DA7F36E6EAE7}" dt="2020-09-24T10:36:45.069" v="3"/>
          <ac:spMkLst>
            <pc:docMk/>
            <pc:sldMk cId="666959164" sldId="309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2EEC0AED-5039-4A2D-A67D-DA7F36E6EAE7}" dt="2020-09-24T10:36:55.028" v="6" actId="478"/>
          <ac:spMkLst>
            <pc:docMk/>
            <pc:sldMk cId="666959164" sldId="309"/>
            <ac:spMk id="7" creationId="{6DEAAD99-8B3C-444D-AC51-0B556964ABCB}"/>
          </ac:spMkLst>
        </pc:spChg>
      </pc:sldChg>
    </pc:docChg>
  </pc:docChgLst>
  <pc:docChgLst>
    <pc:chgData name="Baeriswyl Michelle" userId="7dbe6026-e9b7-4e33-982d-84db899c07af" providerId="ADAL" clId="{375AE224-1ACF-4322-BF20-E6C5B9201996}"/>
    <pc:docChg chg="modSld">
      <pc:chgData name="Baeriswyl Michelle" userId="7dbe6026-e9b7-4e33-982d-84db899c07af" providerId="ADAL" clId="{375AE224-1ACF-4322-BF20-E6C5B9201996}" dt="2024-08-19T10:09:17.296" v="43"/>
      <pc:docMkLst>
        <pc:docMk/>
      </pc:docMkLst>
      <pc:sldChg chg="modSp mod">
        <pc:chgData name="Baeriswyl Michelle" userId="7dbe6026-e9b7-4e33-982d-84db899c07af" providerId="ADAL" clId="{375AE224-1ACF-4322-BF20-E6C5B9201996}" dt="2024-08-19T10:06:41.899" v="10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375AE224-1ACF-4322-BF20-E6C5B9201996}" dt="2024-08-19T10:06:23.161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375AE224-1ACF-4322-BF20-E6C5B9201996}" dt="2024-08-19T10:06:41.899" v="10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375AE224-1ACF-4322-BF20-E6C5B9201996}" dt="2024-08-19T10:09:17.296" v="43"/>
        <pc:sldMkLst>
          <pc:docMk/>
          <pc:sldMk cId="3252275337" sldId="308"/>
        </pc:sldMkLst>
        <pc:spChg chg="mod">
          <ac:chgData name="Baeriswyl Michelle" userId="7dbe6026-e9b7-4e33-982d-84db899c07af" providerId="ADAL" clId="{375AE224-1ACF-4322-BF20-E6C5B9201996}" dt="2024-08-19T10:06:51.395" v="1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375AE224-1ACF-4322-BF20-E6C5B9201996}" dt="2024-08-19T10:07:06.316" v="13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375AE224-1ACF-4322-BF20-E6C5B9201996}" dt="2024-08-19T10:09:17.296" v="4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D95E602D-481C-4C39-B737-D01055F36DF6}"/>
    <pc:docChg chg="modSld">
      <pc:chgData name="Baeriswyl Michelle" userId="7dbe6026-e9b7-4e33-982d-84db899c07af" providerId="ADAL" clId="{D95E602D-481C-4C39-B737-D01055F36DF6}" dt="2021-08-19T04:58:16.932" v="36"/>
      <pc:docMkLst>
        <pc:docMk/>
      </pc:docMkLst>
      <pc:sldChg chg="modSp mod">
        <pc:chgData name="Baeriswyl Michelle" userId="7dbe6026-e9b7-4e33-982d-84db899c07af" providerId="ADAL" clId="{D95E602D-481C-4C39-B737-D01055F36DF6}" dt="2021-07-22T06:32:10.492" v="1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D95E602D-481C-4C39-B737-D01055F36DF6}" dt="2021-07-22T06:31:50.300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D95E602D-481C-4C39-B737-D01055F36DF6}" dt="2021-07-22T06:32:10.492" v="19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D95E602D-481C-4C39-B737-D01055F36DF6}" dt="2021-07-22T10:05:09.853" v="21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D95E602D-481C-4C39-B737-D01055F36DF6}" dt="2021-07-22T10:05:09.853" v="21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D95E602D-481C-4C39-B737-D01055F36DF6}" dt="2021-08-19T04:58:16.932" v="36"/>
        <pc:sldMkLst>
          <pc:docMk/>
          <pc:sldMk cId="3252275337" sldId="308"/>
        </pc:sldMkLst>
        <pc:spChg chg="mod">
          <ac:chgData name="Baeriswyl Michelle" userId="7dbe6026-e9b7-4e33-982d-84db899c07af" providerId="ADAL" clId="{D95E602D-481C-4C39-B737-D01055F36DF6}" dt="2021-08-19T04:57:36.908" v="26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D95E602D-481C-4C39-B737-D01055F36DF6}" dt="2021-08-19T04:57:33.518" v="22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D95E602D-481C-4C39-B737-D01055F36DF6}" dt="2021-08-19T04:58:16.932" v="36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D77BA193-EE44-49CA-A833-CA421A8349F3}"/>
    <pc:docChg chg="custSel addSld delSld modSld">
      <pc:chgData name="Baeriswyl Michelle" userId="7dbe6026-e9b7-4e33-982d-84db899c07af" providerId="ADAL" clId="{D77BA193-EE44-49CA-A833-CA421A8349F3}" dt="2023-08-31T12:53:52.284" v="31"/>
      <pc:docMkLst>
        <pc:docMk/>
      </pc:docMkLst>
      <pc:sldChg chg="modSp mod">
        <pc:chgData name="Baeriswyl Michelle" userId="7dbe6026-e9b7-4e33-982d-84db899c07af" providerId="ADAL" clId="{D77BA193-EE44-49CA-A833-CA421A8349F3}" dt="2023-07-26T10:09:16.018" v="18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D77BA193-EE44-49CA-A833-CA421A8349F3}" dt="2023-07-26T10:08:58.784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D77BA193-EE44-49CA-A833-CA421A8349F3}" dt="2023-07-26T10:09:16.018" v="18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D77BA193-EE44-49CA-A833-CA421A8349F3}" dt="2023-08-31T12:53:52.284" v="31"/>
        <pc:sldMkLst>
          <pc:docMk/>
          <pc:sldMk cId="3252275337" sldId="308"/>
        </pc:sldMkLst>
        <pc:spChg chg="mod">
          <ac:chgData name="Baeriswyl Michelle" userId="7dbe6026-e9b7-4e33-982d-84db899c07af" providerId="ADAL" clId="{D77BA193-EE44-49CA-A833-CA421A8349F3}" dt="2023-08-31T12:48:43.985" v="2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D77BA193-EE44-49CA-A833-CA421A8349F3}" dt="2023-08-31T12:49:25.496" v="29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del">
          <ac:chgData name="Baeriswyl Michelle" userId="7dbe6026-e9b7-4e33-982d-84db899c07af" providerId="ADAL" clId="{D77BA193-EE44-49CA-A833-CA421A8349F3}" dt="2023-08-31T12:48:07.989" v="20"/>
          <ac:graphicFrameMkLst>
            <pc:docMk/>
            <pc:sldMk cId="3252275337" sldId="308"/>
            <ac:graphicFrameMk id="3" creationId="{0A55A0CE-439E-DB6A-8E4A-DFFE17479650}"/>
          </ac:graphicFrameMkLst>
        </pc:graphicFrameChg>
        <pc:graphicFrameChg chg="add del">
          <ac:chgData name="Baeriswyl Michelle" userId="7dbe6026-e9b7-4e33-982d-84db899c07af" providerId="ADAL" clId="{D77BA193-EE44-49CA-A833-CA421A8349F3}" dt="2023-08-31T12:48:11.598" v="22"/>
          <ac:graphicFrameMkLst>
            <pc:docMk/>
            <pc:sldMk cId="3252275337" sldId="308"/>
            <ac:graphicFrameMk id="6" creationId="{60DC3643-BA1F-BEE5-1DB5-67066189B96D}"/>
          </ac:graphicFrameMkLst>
        </pc:graphicFrameChg>
        <pc:graphicFrameChg chg="mod modGraphic">
          <ac:chgData name="Baeriswyl Michelle" userId="7dbe6026-e9b7-4e33-982d-84db899c07af" providerId="ADAL" clId="{D77BA193-EE44-49CA-A833-CA421A8349F3}" dt="2023-08-31T12:53:52.284" v="31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D77BA193-EE44-49CA-A833-CA421A8349F3}" dt="2023-08-31T12:51:28.560" v="30" actId="47"/>
        <pc:sldMkLst>
          <pc:docMk/>
          <pc:sldMk cId="2069590417" sldId="815"/>
        </pc:sldMkLst>
      </pc:sldChg>
    </pc:docChg>
  </pc:docChgLst>
  <pc:docChgLst>
    <pc:chgData name="Baeriswyl Michelle" userId="7dbe6026-e9b7-4e33-982d-84db899c07af" providerId="ADAL" clId="{48BCEF54-01ED-4AC1-B1D8-D984993571C0}"/>
    <pc:docChg chg="undo custSel modSld">
      <pc:chgData name="Baeriswyl Michelle" userId="7dbe6026-e9b7-4e33-982d-84db899c07af" providerId="ADAL" clId="{48BCEF54-01ED-4AC1-B1D8-D984993571C0}" dt="2022-08-25T04:35:38.832" v="11" actId="255"/>
      <pc:docMkLst>
        <pc:docMk/>
      </pc:docMkLst>
      <pc:sldChg chg="modSp mod">
        <pc:chgData name="Baeriswyl Michelle" userId="7dbe6026-e9b7-4e33-982d-84db899c07af" providerId="ADAL" clId="{48BCEF54-01ED-4AC1-B1D8-D984993571C0}" dt="2022-08-25T04:35:38.832" v="11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48BCEF54-01ED-4AC1-B1D8-D984993571C0}" dt="2022-08-25T04:35:38.832" v="11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48BCEF54-01ED-4AC1-B1D8-D984993571C0}" dt="2022-08-25T04:34:06.832" v="10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48BCEF54-01ED-4AC1-B1D8-D984993571C0}" dt="2022-08-25T04:34:06.832" v="10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48BCEF54-01ED-4AC1-B1D8-D984993571C0}" dt="2022-08-25T04:34:04.035" v="8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48BCEF54-01ED-4AC1-B1D8-D984993571C0}" dt="2022-08-25T04:34:01.007" v="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71414C9-C3E1-4B00-ADFF-EEDBD7B4E6AD}"/>
    <pc:docChg chg="modSld">
      <pc:chgData name="Baeriswyl Michelle" userId="7dbe6026-e9b7-4e33-982d-84db899c07af" providerId="ADAL" clId="{771414C9-C3E1-4B00-ADFF-EEDBD7B4E6AD}" dt="2022-07-20T10:04:08.229" v="16" actId="20577"/>
      <pc:docMkLst>
        <pc:docMk/>
      </pc:docMkLst>
      <pc:sldChg chg="modSp mod">
        <pc:chgData name="Baeriswyl Michelle" userId="7dbe6026-e9b7-4e33-982d-84db899c07af" providerId="ADAL" clId="{771414C9-C3E1-4B00-ADFF-EEDBD7B4E6AD}" dt="2022-07-20T10:03:32.683" v="14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71414C9-C3E1-4B00-ADFF-EEDBD7B4E6AD}" dt="2022-07-20T10:03:20.519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71414C9-C3E1-4B00-ADFF-EEDBD7B4E6AD}" dt="2022-07-20T10:03:32.683" v="14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71414C9-C3E1-4B00-ADFF-EEDBD7B4E6AD}" dt="2022-07-20T10:04:08.229" v="16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771414C9-C3E1-4B00-ADFF-EEDBD7B4E6AD}" dt="2022-07-20T10:04:08.229" v="16" actId="2057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E300D69A-B80C-4FEF-A9F6-FE59CADB84BB}"/>
    <pc:docChg chg="modSld">
      <pc:chgData name="Baeriswyl Michelle" userId="7dbe6026-e9b7-4e33-982d-84db899c07af" providerId="ADAL" clId="{E300D69A-B80C-4FEF-A9F6-FE59CADB84BB}" dt="2024-10-03T05:53:47.352" v="5"/>
      <pc:docMkLst>
        <pc:docMk/>
      </pc:docMkLst>
      <pc:sldChg chg="modSp mod">
        <pc:chgData name="Baeriswyl Michelle" userId="7dbe6026-e9b7-4e33-982d-84db899c07af" providerId="ADAL" clId="{E300D69A-B80C-4FEF-A9F6-FE59CADB84BB}" dt="2024-10-03T05:53:47.352" v="5"/>
        <pc:sldMkLst>
          <pc:docMk/>
          <pc:sldMk cId="3252275337" sldId="308"/>
        </pc:sldMkLst>
        <pc:spChg chg="mod">
          <ac:chgData name="Baeriswyl Michelle" userId="7dbe6026-e9b7-4e33-982d-84db899c07af" providerId="ADAL" clId="{E300D69A-B80C-4FEF-A9F6-FE59CADB84BB}" dt="2024-10-03T05:53:13.667" v="1" actId="6549"/>
          <ac:spMkLst>
            <pc:docMk/>
            <pc:sldMk cId="3252275337" sldId="308"/>
            <ac:spMk id="2" creationId="{00000000-0000-0000-0000-000000000000}"/>
          </ac:spMkLst>
        </pc:spChg>
        <pc:spChg chg="mod">
          <ac:chgData name="Baeriswyl Michelle" userId="7dbe6026-e9b7-4e33-982d-84db899c07af" providerId="ADAL" clId="{E300D69A-B80C-4FEF-A9F6-FE59CADB84BB}" dt="2024-10-03T05:53:47.352" v="5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Baeriswyl Michelle" userId="7dbe6026-e9b7-4e33-982d-84db899c07af" providerId="ADAL" clId="{E300D69A-B80C-4FEF-A9F6-FE59CADB84BB}" dt="2024-10-03T05:53:27.372" v="2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Oktober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Oktober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de-DE" dirty="0"/>
              <a:t>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de-DE" dirty="0"/>
              <a:t>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6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340185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65283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755353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2585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53443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de-DE" dirty="0"/>
              <a:t> </a:t>
            </a:r>
            <a:r>
              <a:rPr lang="fr-CH" noProof="0" dirty="0" err="1"/>
              <a:t>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807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fr-CH" noProof="0" dirty="0"/>
              <a:t>der</a:t>
            </a:r>
            <a:r>
              <a:rPr lang="de-DE" dirty="0"/>
              <a:t>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22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402806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A50CB-9484-4E58-8A91-8EEAF628E6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19855-836E-480C-8398-54A1D2A2AEA1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FEFBF3C-D4FD-4A60-921F-B5134EC8DB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H" noProof="0"/>
              <a:t>Titel der Präsentation - Fusszeile (einfügen über «Einfügen &gt; Kopf- und Fusszeile»)</a:t>
            </a:r>
            <a:endParaRPr lang="fr-CH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7381C-4882-4791-BC48-121A9B553F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738012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1763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4957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289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1992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672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6480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008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9323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33457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7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2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86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, </a:t>
            </a:r>
            <a:r>
              <a:rPr lang="fr-CH" noProof="0" dirty="0" err="1"/>
              <a:t>Datum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Schlusstext</a:t>
            </a:r>
            <a:endParaRPr lang="fr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tx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des accidents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info@bpa.ch bpa.ch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0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Oktober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dirty="0" err="1"/>
              <a:t>Textmasterformat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 err="1"/>
              <a:t>bearbeiten</a:t>
            </a:r>
            <a:endParaRPr lang="fr-CH" noProof="0" dirty="0"/>
          </a:p>
          <a:p>
            <a:pPr lvl="1"/>
            <a:r>
              <a:rPr lang="fr-CH" noProof="0" dirty="0" err="1"/>
              <a:t>Zweite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2"/>
            <a:r>
              <a:rPr lang="fr-CH" noProof="0" dirty="0" err="1"/>
              <a:t>Dritte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3"/>
            <a:r>
              <a:rPr lang="fr-CH" noProof="0" dirty="0" err="1"/>
              <a:t>Vierte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4"/>
            <a:r>
              <a:rPr lang="fr-CH" noProof="0" dirty="0" err="1"/>
              <a:t>Fünfte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t2ai8D6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Soyez raisonnable, ignorez votre portable.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66695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 dirty="0"/>
              <a:t>Vidéo «</a:t>
            </a:r>
            <a:r>
              <a:rPr lang="fr-FR" b="0" i="0" dirty="0">
                <a:effectLst/>
                <a:latin typeface="Roboto" panose="02000000000000000000" pitchFamily="2" charset="0"/>
                <a:hlinkClick r:id="rId3"/>
              </a:rPr>
              <a:t>Soyez raisonnable, ignorez votre portable</a:t>
            </a:r>
            <a:r>
              <a:rPr lang="fr-FR" b="0" i="0" dirty="0">
                <a:effectLst/>
                <a:latin typeface="Roboto" panose="02000000000000000000" pitchFamily="2" charset="0"/>
              </a:rPr>
              <a:t>.</a:t>
            </a:r>
            <a:r>
              <a:rPr lang="fr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Vous trouverez d’autres conseils en matière de prévention des accidents sur </a:t>
            </a:r>
            <a:r>
              <a:rPr lang="fr-CH" dirty="0">
                <a:hlinkClick r:id="rId3"/>
              </a:rPr>
              <a:t>bpa.ch</a:t>
            </a:r>
            <a:r>
              <a:rPr lang="fr-CH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Accidents de la route,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21500 blessés</a:t>
            </a:r>
          </a:p>
          <a:p>
            <a:pPr lvl="1"/>
            <a:r>
              <a:rPr lang="fr-CH" dirty="0"/>
              <a:t>Dont 4096 blessés grièvement</a:t>
            </a:r>
          </a:p>
          <a:p>
            <a:pPr lvl="1"/>
            <a:r>
              <a:rPr lang="fr-CH" dirty="0"/>
              <a:t>236 tués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fr-CH" sz="1000" dirty="0"/>
              <a:t>Source: accidents de la route enregistrés par la police, </a:t>
            </a:r>
            <a:r>
              <a:rPr lang="fr-CH" sz="1000" dirty="0" err="1"/>
              <a:t>Status</a:t>
            </a:r>
            <a:r>
              <a:rPr lang="fr-CH" sz="1000" dirty="0"/>
              <a:t> 2024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Causes enregistrées par la police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Personne grièvement ou mortellement blessée, 2023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964962"/>
              </p:ext>
            </p:extLst>
          </p:nvPr>
        </p:nvGraphicFramePr>
        <p:xfrm>
          <a:off x="456276" y="2048993"/>
          <a:ext cx="11099180" cy="3189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fr-CH" sz="1800" b="1">
                          <a:solidFill>
                            <a:schemeClr val="accent2"/>
                          </a:solidFill>
                        </a:rPr>
                        <a:t>Causes possibles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800" b="1">
                          <a:solidFill>
                            <a:schemeClr val="accent2"/>
                          </a:solidFill>
                        </a:rPr>
                        <a:t>Nombre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800" b="1" dirty="0">
                          <a:solidFill>
                            <a:schemeClr val="accent2"/>
                          </a:solidFill>
                        </a:rPr>
                        <a:t>en %*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Inattention/distraction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fr-CH" sz="1800" dirty="0"/>
                        <a:t>Refus de priorité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979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fr-CH" sz="1800"/>
                        <a:t>Vitesse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90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21 %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fr-CH" sz="1800" dirty="0"/>
                        <a:t>Alcool au volant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37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12 %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dirty="0" err="1"/>
                        <a:t>Utilisation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inadéquate</a:t>
                      </a:r>
                      <a:r>
                        <a:rPr lang="de-CH" dirty="0"/>
                        <a:t> du </a:t>
                      </a:r>
                      <a:r>
                        <a:rPr lang="de-CH" dirty="0" err="1"/>
                        <a:t>véhicule</a:t>
                      </a:r>
                      <a:endParaRPr lang="fr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354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8 %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512408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fr-FR" dirty="0"/>
                        <a:t>Influence de médicaments ou de stupéfiants</a:t>
                      </a:r>
                      <a:endParaRPr lang="fr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78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fr-CH" sz="1200" dirty="0"/>
              <a:t>Source: Sinus 2024 BPA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fr-CH" sz="1200" dirty="0"/>
              <a:t>*</a:t>
            </a:r>
            <a:r>
              <a:rPr lang="fr-FR" sz="1200"/>
              <a:t>Part du nombre total de personnes tuées ou blessées gravement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Risque d’accident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2300" b="1" dirty="0"/>
              <a:t>L’utilisation du téléphone portable en général </a:t>
            </a:r>
            <a:r>
              <a:rPr lang="fr-CH" sz="2300" dirty="0"/>
              <a:t>augmente le risque d’accident d’un facteur </a:t>
            </a:r>
            <a:r>
              <a:rPr lang="fr-CH" sz="2300" b="1" dirty="0"/>
              <a:t>3,6.</a:t>
            </a:r>
            <a:r>
              <a:rPr lang="fr-CH" sz="2300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fr-CH" sz="2300" dirty="0"/>
              <a:t>La manipulation du téléphone portable est particulièrement dangereuse: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fr-CH" sz="2300" b="1" dirty="0"/>
              <a:t>écrire des messages </a:t>
            </a:r>
            <a:r>
              <a:rPr lang="fr-CH" sz="2300" dirty="0"/>
              <a:t>augmente le risque d’accident d’un facteur  </a:t>
            </a:r>
            <a:r>
              <a:rPr lang="fr-CH" sz="2300" b="1" dirty="0"/>
              <a:t>6,1.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fr-CH" sz="2300" dirty="0"/>
              <a:t>L'utilisation d’appareils électroniques (GPS, radio etc.) augmente le risque d’accident d’un facteur </a:t>
            </a:r>
            <a:r>
              <a:rPr lang="fr-CH" sz="2300" b="1" dirty="0"/>
              <a:t>2,5.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300" b="1" dirty="0"/>
              <a:t>Les discussions avec les passagers</a:t>
            </a:r>
            <a:r>
              <a:rPr lang="fr-CH" sz="2300" dirty="0"/>
              <a:t> augmentent le risque d’accident d’un facteur </a:t>
            </a:r>
            <a:r>
              <a:rPr lang="fr-CH" sz="2300" b="1" dirty="0"/>
              <a:t>1,4.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300" dirty="0"/>
              <a:t>Le fait </a:t>
            </a:r>
            <a:r>
              <a:rPr lang="fr-CH" sz="2300" b="1" dirty="0"/>
              <a:t>d’attraper des objets</a:t>
            </a:r>
            <a:r>
              <a:rPr lang="fr-CH" sz="2300" dirty="0"/>
              <a:t>, par ex. sur le siège arrière, augmente le risque d’accident d’un facteur </a:t>
            </a:r>
            <a:r>
              <a:rPr lang="fr-CH" sz="2300" b="1" dirty="0"/>
              <a:t>9,1.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fr-CH" dirty="0"/>
            </a:br>
            <a:r>
              <a:rPr lang="fr-CH" sz="1200" dirty="0"/>
              <a:t>Source: </a:t>
            </a:r>
            <a:r>
              <a:rPr lang="fr-CH" sz="1200" dirty="0" err="1"/>
              <a:t>Dingus</a:t>
            </a:r>
            <a:r>
              <a:rPr lang="fr-CH" sz="1200" dirty="0"/>
              <a:t> et al. , 2016</a:t>
            </a:r>
            <a:br>
              <a:rPr lang="fr-CH" dirty="0"/>
            </a:b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Temps de réaction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CH" dirty="0"/>
              <a:t>En moyenne un conducteur réagit en l’espace de 2 secondes.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chemeClr val="accent2"/>
                </a:solidFill>
              </a:rPr>
              <a:t>Si le conducteur est distrait, le temps de réaction s'allonge d’environ un tiers.</a:t>
            </a:r>
            <a:r>
              <a:rPr lang="fr-CH" dirty="0"/>
              <a:t> Par conséquent la distance de freinage augmente elle aussi.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Distance de réaction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CH" dirty="0"/>
              <a:t>Lorsque le temps de réaction est de 3 secondes, un conducteur roulant sur l’autoroute parcourt 100 mètres, ce qui correspond à la longueur d’un terrain de football, avant d’être capable d’entreprendre quoi que ce soit.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CCF3055-6E81-41D0-B3A4-2ADA4B26E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6" y="951767"/>
            <a:ext cx="8573311" cy="38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Conséquences juridiques possibles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CH" dirty="0"/>
              <a:t>Un conducteur qui téléphone </a:t>
            </a:r>
            <a:r>
              <a:rPr lang="fr-CH" b="1" dirty="0"/>
              <a:t>sans dispositif mains libres,</a:t>
            </a:r>
            <a:br>
              <a:rPr lang="fr-CH" dirty="0"/>
            </a:br>
            <a:r>
              <a:rPr lang="fr-CH" dirty="0"/>
              <a:t> est passible de </a:t>
            </a:r>
            <a:r>
              <a:rPr lang="fr-CH" b="1" dirty="0"/>
              <a:t>100 CHF </a:t>
            </a:r>
            <a:r>
              <a:rPr lang="fr-CH" dirty="0"/>
              <a:t>d’amende.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fr-CH" dirty="0"/>
              <a:t>Téléphoner </a:t>
            </a:r>
            <a:r>
              <a:rPr lang="fr-CH" b="1" dirty="0"/>
              <a:t>sans dispositif mains libres </a:t>
            </a:r>
            <a:r>
              <a:rPr lang="fr-CH" dirty="0"/>
              <a:t>– si c'est la raison de l'accident – a déjà entraîné une </a:t>
            </a:r>
            <a:r>
              <a:rPr lang="fr-CH" b="1" dirty="0"/>
              <a:t>réduction des prestations d’assurance en raison </a:t>
            </a:r>
            <a:r>
              <a:rPr lang="fr-CH" dirty="0"/>
              <a:t>d’une faute grave.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fr-CH" dirty="0"/>
              <a:t>Le fait de téléphoner en conduisant, même </a:t>
            </a:r>
            <a:r>
              <a:rPr lang="fr-CH" b="1" dirty="0"/>
              <a:t>avec un dispositif mains libres, </a:t>
            </a:r>
            <a:r>
              <a:rPr lang="fr-CH" dirty="0"/>
              <a:t>ainsi que le fait </a:t>
            </a:r>
            <a:r>
              <a:rPr lang="fr-CH" b="1" dirty="0"/>
              <a:t>d’écrire un SMS </a:t>
            </a:r>
            <a:r>
              <a:rPr lang="fr-CH" dirty="0"/>
              <a:t>en conduisant peut également entraîner une condamnation pour infraction au code de la route si</a:t>
            </a:r>
            <a:r>
              <a:rPr lang="fr-CH" b="1" dirty="0"/>
              <a:t> cela empêche le conducteur de se conformer à son devoir de prudence, </a:t>
            </a:r>
            <a:r>
              <a:rPr lang="fr-CH" dirty="0"/>
              <a:t>c’est-à-dire qu’il n’a plus la maîtrise de son véhicule.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Pour arriver à bon 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fr-CH" dirty="0"/>
              <a:t>Avant de partir:</a:t>
            </a:r>
          </a:p>
          <a:p>
            <a:pPr lvl="1"/>
            <a:r>
              <a:rPr lang="fr-CH" dirty="0"/>
              <a:t>Activez le mode avion de votre smartphone</a:t>
            </a:r>
          </a:p>
          <a:p>
            <a:pPr lvl="1"/>
            <a:r>
              <a:rPr lang="fr-CH" dirty="0"/>
              <a:t>Saisissez votre destination dans le GPS</a:t>
            </a:r>
          </a:p>
          <a:p>
            <a:pPr lvl="1"/>
            <a:r>
              <a:rPr lang="fr-CH" dirty="0"/>
              <a:t>Sélectionnez votre liste de lecture musicale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Pour arriver à bon 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fr-CH" dirty="0"/>
              <a:t>Pendant le trajet:</a:t>
            </a:r>
          </a:p>
          <a:p>
            <a:pPr lvl="1"/>
            <a:r>
              <a:rPr lang="fr-CH" dirty="0"/>
              <a:t>Gardez votre regard sur la circulation. Abandonnez les activités distrayantes</a:t>
            </a:r>
          </a:p>
          <a:p>
            <a:pPr lvl="1"/>
            <a:r>
              <a:rPr lang="fr-CH" dirty="0"/>
              <a:t>Ne vous mettez pas à la recherche de quelque chose dans la voiture et n’essayez pas d’attraper un objet</a:t>
            </a:r>
          </a:p>
          <a:p>
            <a:pPr lvl="1"/>
            <a:r>
              <a:rPr lang="fr-CH" dirty="0"/>
              <a:t>Que ce soit avec ou sans dispositif mains libres, les appels distraient, c’est pourquoi les appels sont à passer uniquement depuis un véhicule à l’arrêt, en dehors de la chaussée</a:t>
            </a:r>
          </a:p>
          <a:p>
            <a:pPr lvl="1"/>
            <a:r>
              <a:rPr lang="fr-CH" dirty="0"/>
              <a:t>N’écrivez pas et ne lisez pas de messages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fr-CH" dirty="0"/>
              <a:t>→ Pour les communications urgentes, arrêtez-vous à un endroit sûr.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PA_fr.potx" id="{F815DD5E-4BD3-447A-8D51-5993B63896CD}" vid="{8333596D-3B16-4E10-94AC-B861936CF8D8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2576558-21CA-4B5E-9832-528DE96E6BD4}">
  <we:reference id="22ff87a5-132f-4d52-9e97-94d888e4dd91" version="3.0.0.0" store="EXCatalog" storeType="EXCatalog"/>
  <we:alternateReferences>
    <we:reference id="WA104380050" version="3.0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3BC64-D6BC-4895-B7C4-05CA340F9A6D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28b27246-006c-4c52-ba09-a14edd98252a"/>
    <ds:schemaRef ds:uri="http://purl.org/dc/terms/"/>
    <ds:schemaRef ds:uri="http://schemas.microsoft.com/office/infopath/2007/PartnerControls"/>
    <ds:schemaRef ds:uri="bb4941f2-48be-4bb0-a3d9-a0ff0057a96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A18A1D-B1A9-4FFF-9473-4B394DED1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568</Words>
  <Application>Microsoft Office PowerPoint</Application>
  <PresentationFormat>Breitbild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1_Design bfu</vt:lpstr>
      <vt:lpstr>Soyez raisonnable, ignorez votre portable.</vt:lpstr>
      <vt:lpstr>Accidents de la route, 2023</vt:lpstr>
      <vt:lpstr>Causes enregistrées par la police</vt:lpstr>
      <vt:lpstr>Risque d’accident</vt:lpstr>
      <vt:lpstr>Temps de réaction</vt:lpstr>
      <vt:lpstr>Distance de réaction</vt:lpstr>
      <vt:lpstr>Conséquences juridiques possibles</vt:lpstr>
      <vt:lpstr>Pour arriver à bon port</vt:lpstr>
      <vt:lpstr>Pour arriver à bon port</vt:lpstr>
      <vt:lpstr>PowerPoint-Präsentation</vt:lpstr>
      <vt:lpstr>Plus d’informations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6</cp:revision>
  <cp:lastPrinted>2019-08-27T06:30:38Z</cp:lastPrinted>
  <dcterms:created xsi:type="dcterms:W3CDTF">2019-07-23T12:29:16Z</dcterms:created>
  <dcterms:modified xsi:type="dcterms:W3CDTF">2024-10-03T05:53:54Z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