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94612" autoAdjust="0"/>
  </p:normalViewPr>
  <p:slideViewPr>
    <p:cSldViewPr showGuides="1">
      <p:cViewPr varScale="1">
        <p:scale>
          <a:sx n="101" d="100"/>
          <a:sy n="101" d="100"/>
        </p:scale>
        <p:origin x="27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" userId="06f2eb28-444d-4018-9c64-066024933901" providerId="ADAL" clId="{9B09D859-9EFB-429E-BDA5-C09EF6D17F24}"/>
    <pc:docChg chg="modSld">
      <pc:chgData name="Andrea" userId="06f2eb28-444d-4018-9c64-066024933901" providerId="ADAL" clId="{9B09D859-9EFB-429E-BDA5-C09EF6D17F24}" dt="2021-03-16T14:07:11.285" v="46" actId="20577"/>
      <pc:docMkLst>
        <pc:docMk/>
      </pc:docMkLst>
      <pc:sldChg chg="modSp mod">
        <pc:chgData name="Andrea" userId="06f2eb28-444d-4018-9c64-066024933901" providerId="ADAL" clId="{9B09D859-9EFB-429E-BDA5-C09EF6D17F24}" dt="2021-03-16T14:07:11.285" v="46" actId="20577"/>
        <pc:sldMkLst>
          <pc:docMk/>
          <pc:sldMk cId="830664066" sldId="286"/>
        </pc:sldMkLst>
        <pc:spChg chg="mod">
          <ac:chgData name="Andrea" userId="06f2eb28-444d-4018-9c64-066024933901" providerId="ADAL" clId="{9B09D859-9EFB-429E-BDA5-C09EF6D17F24}" dt="2021-03-16T14:07:11.285" v="46" actId="20577"/>
          <ac:spMkLst>
            <pc:docMk/>
            <pc:sldMk cId="830664066" sldId="28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7CF6A5D8-02D7-434F-9E05-EEF682B9609A}"/>
    <pc:docChg chg="undo redo custSel addSld delSld modSld sldOrd">
      <pc:chgData name="Baeriswyl Michelle" userId="7dbe6026-e9b7-4e33-982d-84db899c07af" providerId="ADAL" clId="{7CF6A5D8-02D7-434F-9E05-EEF682B9609A}" dt="2021-03-11T08:29:13.022" v="1773" actId="20577"/>
      <pc:docMkLst>
        <pc:docMk/>
      </pc:docMkLst>
      <pc:sldChg chg="addSp delSp modSp mod">
        <pc:chgData name="Baeriswyl Michelle" userId="7dbe6026-e9b7-4e33-982d-84db899c07af" providerId="ADAL" clId="{7CF6A5D8-02D7-434F-9E05-EEF682B9609A}" dt="2021-03-10T14:18:30.313" v="383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7CF6A5D8-02D7-434F-9E05-EEF682B9609A}" dt="2021-03-10T14:18:08.197" v="377" actId="20577"/>
          <ac:spMkLst>
            <pc:docMk/>
            <pc:sldMk cId="92098864" sldId="262"/>
            <ac:spMk id="2" creationId="{7F16535B-A44E-4B7E-937F-2832689222D6}"/>
          </ac:spMkLst>
        </pc:spChg>
        <pc:spChg chg="del">
          <ac:chgData name="Baeriswyl Michelle" userId="7dbe6026-e9b7-4e33-982d-84db899c07af" providerId="ADAL" clId="{7CF6A5D8-02D7-434F-9E05-EEF682B9609A}" dt="2021-03-10T14:18:11.188" v="378" actId="478"/>
          <ac:spMkLst>
            <pc:docMk/>
            <pc:sldMk cId="92098864" sldId="262"/>
            <ac:spMk id="3" creationId="{4D248D13-5DFF-403A-97EA-D6895F86ADCF}"/>
          </ac:spMkLst>
        </pc:spChg>
        <pc:spChg chg="mod">
          <ac:chgData name="Baeriswyl Michelle" userId="7dbe6026-e9b7-4e33-982d-84db899c07af" providerId="ADAL" clId="{7CF6A5D8-02D7-434F-9E05-EEF682B9609A}" dt="2021-03-10T14:18:27.879" v="380"/>
          <ac:spMkLst>
            <pc:docMk/>
            <pc:sldMk cId="92098864" sldId="262"/>
            <ac:spMk id="4" creationId="{B879BEE6-DCC8-4734-A1AF-1AF6ECF29BD0}"/>
          </ac:spMkLst>
        </pc:spChg>
        <pc:spChg chg="mod">
          <ac:chgData name="Baeriswyl Michelle" userId="7dbe6026-e9b7-4e33-982d-84db899c07af" providerId="ADAL" clId="{7CF6A5D8-02D7-434F-9E05-EEF682B9609A}" dt="2021-03-10T14:18:30.313" v="383" actId="20577"/>
          <ac:spMkLst>
            <pc:docMk/>
            <pc:sldMk cId="92098864" sldId="262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7CF6A5D8-02D7-434F-9E05-EEF682B9609A}" dt="2021-03-10T14:18:13.409" v="379" actId="478"/>
          <ac:spMkLst>
            <pc:docMk/>
            <pc:sldMk cId="92098864" sldId="262"/>
            <ac:spMk id="7" creationId="{7CDC1C05-F28B-4FFD-ACF7-2D490744B545}"/>
          </ac:spMkLst>
        </pc:spChg>
      </pc:sldChg>
      <pc:sldChg chg="del">
        <pc:chgData name="Baeriswyl Michelle" userId="7dbe6026-e9b7-4e33-982d-84db899c07af" providerId="ADAL" clId="{7CF6A5D8-02D7-434F-9E05-EEF682B9609A}" dt="2021-03-10T14:17:43.649" v="308" actId="47"/>
        <pc:sldMkLst>
          <pc:docMk/>
          <pc:sldMk cId="1139831693" sldId="263"/>
        </pc:sldMkLst>
      </pc:sldChg>
      <pc:sldChg chg="del">
        <pc:chgData name="Baeriswyl Michelle" userId="7dbe6026-e9b7-4e33-982d-84db899c07af" providerId="ADAL" clId="{7CF6A5D8-02D7-434F-9E05-EEF682B9609A}" dt="2021-03-10T14:17:43.690" v="309" actId="47"/>
        <pc:sldMkLst>
          <pc:docMk/>
          <pc:sldMk cId="823565081" sldId="264"/>
        </pc:sldMkLst>
      </pc:sldChg>
      <pc:sldChg chg="del">
        <pc:chgData name="Baeriswyl Michelle" userId="7dbe6026-e9b7-4e33-982d-84db899c07af" providerId="ADAL" clId="{7CF6A5D8-02D7-434F-9E05-EEF682B9609A}" dt="2021-03-10T14:17:44.238" v="311" actId="47"/>
        <pc:sldMkLst>
          <pc:docMk/>
          <pc:sldMk cId="171621918" sldId="266"/>
        </pc:sldMkLst>
      </pc:sldChg>
      <pc:sldChg chg="del">
        <pc:chgData name="Baeriswyl Michelle" userId="7dbe6026-e9b7-4e33-982d-84db899c07af" providerId="ADAL" clId="{7CF6A5D8-02D7-434F-9E05-EEF682B9609A}" dt="2021-03-10T14:17:44.467" v="312" actId="47"/>
        <pc:sldMkLst>
          <pc:docMk/>
          <pc:sldMk cId="4260088510" sldId="267"/>
        </pc:sldMkLst>
      </pc:sldChg>
      <pc:sldChg chg="del">
        <pc:chgData name="Baeriswyl Michelle" userId="7dbe6026-e9b7-4e33-982d-84db899c07af" providerId="ADAL" clId="{7CF6A5D8-02D7-434F-9E05-EEF682B9609A}" dt="2021-03-10T14:17:44.799" v="313" actId="47"/>
        <pc:sldMkLst>
          <pc:docMk/>
          <pc:sldMk cId="4135906102" sldId="268"/>
        </pc:sldMkLst>
      </pc:sldChg>
      <pc:sldChg chg="del">
        <pc:chgData name="Baeriswyl Michelle" userId="7dbe6026-e9b7-4e33-982d-84db899c07af" providerId="ADAL" clId="{7CF6A5D8-02D7-434F-9E05-EEF682B9609A}" dt="2021-03-10T14:17:45.003" v="314" actId="47"/>
        <pc:sldMkLst>
          <pc:docMk/>
          <pc:sldMk cId="637338105" sldId="269"/>
        </pc:sldMkLst>
      </pc:sldChg>
      <pc:sldChg chg="del">
        <pc:chgData name="Baeriswyl Michelle" userId="7dbe6026-e9b7-4e33-982d-84db899c07af" providerId="ADAL" clId="{7CF6A5D8-02D7-434F-9E05-EEF682B9609A}" dt="2021-03-10T14:17:45.605" v="315" actId="47"/>
        <pc:sldMkLst>
          <pc:docMk/>
          <pc:sldMk cId="2334069839" sldId="270"/>
        </pc:sldMkLst>
      </pc:sldChg>
      <pc:sldChg chg="del">
        <pc:chgData name="Baeriswyl Michelle" userId="7dbe6026-e9b7-4e33-982d-84db899c07af" providerId="ADAL" clId="{7CF6A5D8-02D7-434F-9E05-EEF682B9609A}" dt="2021-03-10T14:17:46.267" v="316" actId="47"/>
        <pc:sldMkLst>
          <pc:docMk/>
          <pc:sldMk cId="1556890326" sldId="271"/>
        </pc:sldMkLst>
      </pc:sldChg>
      <pc:sldChg chg="add ord">
        <pc:chgData name="Baeriswyl Michelle" userId="7dbe6026-e9b7-4e33-982d-84db899c07af" providerId="ADAL" clId="{7CF6A5D8-02D7-434F-9E05-EEF682B9609A}" dt="2021-03-11T06:02:36.190" v="1488"/>
        <pc:sldMkLst>
          <pc:docMk/>
          <pc:sldMk cId="921959464" sldId="272"/>
        </pc:sldMkLst>
      </pc:sldChg>
      <pc:sldChg chg="del">
        <pc:chgData name="Baeriswyl Michelle" userId="7dbe6026-e9b7-4e33-982d-84db899c07af" providerId="ADAL" clId="{7CF6A5D8-02D7-434F-9E05-EEF682B9609A}" dt="2021-03-10T14:17:46.892" v="318" actId="47"/>
        <pc:sldMkLst>
          <pc:docMk/>
          <pc:sldMk cId="1244000627" sldId="273"/>
        </pc:sldMkLst>
      </pc:sldChg>
      <pc:sldChg chg="del">
        <pc:chgData name="Baeriswyl Michelle" userId="7dbe6026-e9b7-4e33-982d-84db899c07af" providerId="ADAL" clId="{7CF6A5D8-02D7-434F-9E05-EEF682B9609A}" dt="2021-03-10T14:17:47.171" v="319" actId="47"/>
        <pc:sldMkLst>
          <pc:docMk/>
          <pc:sldMk cId="3259999981" sldId="274"/>
        </pc:sldMkLst>
      </pc:sldChg>
      <pc:sldChg chg="del">
        <pc:chgData name="Baeriswyl Michelle" userId="7dbe6026-e9b7-4e33-982d-84db899c07af" providerId="ADAL" clId="{7CF6A5D8-02D7-434F-9E05-EEF682B9609A}" dt="2021-03-10T14:17:47.517" v="320" actId="47"/>
        <pc:sldMkLst>
          <pc:docMk/>
          <pc:sldMk cId="1247248481" sldId="275"/>
        </pc:sldMkLst>
      </pc:sldChg>
      <pc:sldChg chg="del">
        <pc:chgData name="Baeriswyl Michelle" userId="7dbe6026-e9b7-4e33-982d-84db899c07af" providerId="ADAL" clId="{7CF6A5D8-02D7-434F-9E05-EEF682B9609A}" dt="2021-03-10T14:17:49.742" v="323" actId="47"/>
        <pc:sldMkLst>
          <pc:docMk/>
          <pc:sldMk cId="855297559" sldId="276"/>
        </pc:sldMkLst>
      </pc:sldChg>
      <pc:sldChg chg="del">
        <pc:chgData name="Baeriswyl Michelle" userId="7dbe6026-e9b7-4e33-982d-84db899c07af" providerId="ADAL" clId="{7CF6A5D8-02D7-434F-9E05-EEF682B9609A}" dt="2021-03-10T14:17:50.483" v="324" actId="47"/>
        <pc:sldMkLst>
          <pc:docMk/>
          <pc:sldMk cId="3680490643" sldId="277"/>
        </pc:sldMkLst>
      </pc:sldChg>
      <pc:sldChg chg="addSp delSp modSp mod ord">
        <pc:chgData name="Baeriswyl Michelle" userId="7dbe6026-e9b7-4e33-982d-84db899c07af" providerId="ADAL" clId="{7CF6A5D8-02D7-434F-9E05-EEF682B9609A}" dt="2021-03-10T14:11:42.550" v="220" actId="478"/>
        <pc:sldMkLst>
          <pc:docMk/>
          <pc:sldMk cId="2753792128" sldId="278"/>
        </pc:sldMkLst>
        <pc:spChg chg="mod">
          <ac:chgData name="Baeriswyl Michelle" userId="7dbe6026-e9b7-4e33-982d-84db899c07af" providerId="ADAL" clId="{7CF6A5D8-02D7-434F-9E05-EEF682B9609A}" dt="2021-03-10T14:05:15.140" v="218" actId="20577"/>
          <ac:spMkLst>
            <pc:docMk/>
            <pc:sldMk cId="2753792128" sldId="278"/>
            <ac:spMk id="2" creationId="{765F80C4-1FA0-4CEC-8959-A9D88B669BED}"/>
          </ac:spMkLst>
        </pc:spChg>
        <pc:spChg chg="del">
          <ac:chgData name="Baeriswyl Michelle" userId="7dbe6026-e9b7-4e33-982d-84db899c07af" providerId="ADAL" clId="{7CF6A5D8-02D7-434F-9E05-EEF682B9609A}" dt="2021-03-10T14:11:38.905" v="219" actId="478"/>
          <ac:spMkLst>
            <pc:docMk/>
            <pc:sldMk cId="2753792128" sldId="278"/>
            <ac:spMk id="3" creationId="{46B31866-B953-4CCC-80B6-979EF54FF490}"/>
          </ac:spMkLst>
        </pc:spChg>
        <pc:spChg chg="add del mod">
          <ac:chgData name="Baeriswyl Michelle" userId="7dbe6026-e9b7-4e33-982d-84db899c07af" providerId="ADAL" clId="{7CF6A5D8-02D7-434F-9E05-EEF682B9609A}" dt="2021-03-10T14:11:42.550" v="220" actId="478"/>
          <ac:spMkLst>
            <pc:docMk/>
            <pc:sldMk cId="2753792128" sldId="278"/>
            <ac:spMk id="5" creationId="{76A785FA-5E8F-41F2-BE82-05A63EDC9FDE}"/>
          </ac:spMkLst>
        </pc:spChg>
      </pc:sldChg>
      <pc:sldChg chg="del">
        <pc:chgData name="Baeriswyl Michelle" userId="7dbe6026-e9b7-4e33-982d-84db899c07af" providerId="ADAL" clId="{7CF6A5D8-02D7-434F-9E05-EEF682B9609A}" dt="2021-03-10T14:17:46.575" v="317" actId="47"/>
        <pc:sldMkLst>
          <pc:docMk/>
          <pc:sldMk cId="2818472860" sldId="279"/>
        </pc:sldMkLst>
      </pc:sldChg>
      <pc:sldChg chg="del">
        <pc:chgData name="Baeriswyl Michelle" userId="7dbe6026-e9b7-4e33-982d-84db899c07af" providerId="ADAL" clId="{7CF6A5D8-02D7-434F-9E05-EEF682B9609A}" dt="2021-03-10T14:17:43.194" v="307" actId="47"/>
        <pc:sldMkLst>
          <pc:docMk/>
          <pc:sldMk cId="3732828418" sldId="280"/>
        </pc:sldMkLst>
      </pc:sldChg>
      <pc:sldChg chg="del">
        <pc:chgData name="Baeriswyl Michelle" userId="7dbe6026-e9b7-4e33-982d-84db899c07af" providerId="ADAL" clId="{7CF6A5D8-02D7-434F-9E05-EEF682B9609A}" dt="2021-03-10T14:17:38.860" v="306" actId="47"/>
        <pc:sldMkLst>
          <pc:docMk/>
          <pc:sldMk cId="1828821378" sldId="281"/>
        </pc:sldMkLst>
      </pc:sldChg>
      <pc:sldChg chg="del">
        <pc:chgData name="Baeriswyl Michelle" userId="7dbe6026-e9b7-4e33-982d-84db899c07af" providerId="ADAL" clId="{7CF6A5D8-02D7-434F-9E05-EEF682B9609A}" dt="2021-03-10T14:17:48.962" v="322" actId="47"/>
        <pc:sldMkLst>
          <pc:docMk/>
          <pc:sldMk cId="384307723" sldId="282"/>
        </pc:sldMkLst>
      </pc:sldChg>
      <pc:sldChg chg="del">
        <pc:chgData name="Baeriswyl Michelle" userId="7dbe6026-e9b7-4e33-982d-84db899c07af" providerId="ADAL" clId="{7CF6A5D8-02D7-434F-9E05-EEF682B9609A}" dt="2021-03-10T14:17:48.576" v="321" actId="47"/>
        <pc:sldMkLst>
          <pc:docMk/>
          <pc:sldMk cId="1436251655" sldId="283"/>
        </pc:sldMkLst>
      </pc:sldChg>
      <pc:sldChg chg="del">
        <pc:chgData name="Baeriswyl Michelle" userId="7dbe6026-e9b7-4e33-982d-84db899c07af" providerId="ADAL" clId="{7CF6A5D8-02D7-434F-9E05-EEF682B9609A}" dt="2021-03-10T14:17:43.898" v="310" actId="47"/>
        <pc:sldMkLst>
          <pc:docMk/>
          <pc:sldMk cId="2787934272" sldId="284"/>
        </pc:sldMkLst>
      </pc:sldChg>
      <pc:sldChg chg="del">
        <pc:chgData name="Baeriswyl Michelle" userId="7dbe6026-e9b7-4e33-982d-84db899c07af" providerId="ADAL" clId="{7CF6A5D8-02D7-434F-9E05-EEF682B9609A}" dt="2021-03-10T14:17:50.930" v="325" actId="47"/>
        <pc:sldMkLst>
          <pc:docMk/>
          <pc:sldMk cId="2019381296" sldId="285"/>
        </pc:sldMkLst>
      </pc:sldChg>
      <pc:sldChg chg="modSp add mod">
        <pc:chgData name="Baeriswyl Michelle" userId="7dbe6026-e9b7-4e33-982d-84db899c07af" providerId="ADAL" clId="{7CF6A5D8-02D7-434F-9E05-EEF682B9609A}" dt="2021-03-11T06:05:04.725" v="1528"/>
        <pc:sldMkLst>
          <pc:docMk/>
          <pc:sldMk cId="830664066" sldId="286"/>
        </pc:sldMkLst>
        <pc:spChg chg="mod">
          <ac:chgData name="Baeriswyl Michelle" userId="7dbe6026-e9b7-4e33-982d-84db899c07af" providerId="ADAL" clId="{7CF6A5D8-02D7-434F-9E05-EEF682B9609A}" dt="2021-03-11T06:05:04.725" v="1528"/>
          <ac:spMkLst>
            <pc:docMk/>
            <pc:sldMk cId="830664066" sldId="286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7CF6A5D8-02D7-434F-9E05-EEF682B9609A}" dt="2021-03-11T07:25:41.181" v="1567" actId="1035"/>
        <pc:sldMkLst>
          <pc:docMk/>
          <pc:sldMk cId="1746378360" sldId="287"/>
        </pc:sldMkLst>
        <pc:spChg chg="mod">
          <ac:chgData name="Baeriswyl Michelle" userId="7dbe6026-e9b7-4e33-982d-84db899c07af" providerId="ADAL" clId="{7CF6A5D8-02D7-434F-9E05-EEF682B9609A}" dt="2021-03-11T06:01:02.255" v="1486" actId="20577"/>
          <ac:spMkLst>
            <pc:docMk/>
            <pc:sldMk cId="1746378360" sldId="287"/>
            <ac:spMk id="3" creationId="{B3534CFC-4BCD-4C8E-9B82-D4B11C11E85E}"/>
          </ac:spMkLst>
        </pc:spChg>
        <pc:spChg chg="mod">
          <ac:chgData name="Baeriswyl Michelle" userId="7dbe6026-e9b7-4e33-982d-84db899c07af" providerId="ADAL" clId="{7CF6A5D8-02D7-434F-9E05-EEF682B9609A}" dt="2021-03-11T07:25:41.181" v="1567" actId="1035"/>
          <ac:spMkLst>
            <pc:docMk/>
            <pc:sldMk cId="1746378360" sldId="287"/>
            <ac:spMk id="7" creationId="{00000000-0000-0000-0000-000000000000}"/>
          </ac:spMkLst>
        </pc:spChg>
        <pc:picChg chg="del">
          <ac:chgData name="Baeriswyl Michelle" userId="7dbe6026-e9b7-4e33-982d-84db899c07af" providerId="ADAL" clId="{7CF6A5D8-02D7-434F-9E05-EEF682B9609A}" dt="2021-03-11T07:24:25.949" v="1553" actId="478"/>
          <ac:picMkLst>
            <pc:docMk/>
            <pc:sldMk cId="1746378360" sldId="28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7CF6A5D8-02D7-434F-9E05-EEF682B9609A}" dt="2021-03-11T07:25:30.595" v="1555" actId="1076"/>
          <ac:picMkLst>
            <pc:docMk/>
            <pc:sldMk cId="1746378360" sldId="287"/>
            <ac:picMk id="1026" creationId="{6F00AD7E-BC07-4ED0-9569-1B9E0C42F467}"/>
          </ac:picMkLst>
        </pc:picChg>
      </pc:sldChg>
      <pc:sldChg chg="modSp add mod">
        <pc:chgData name="Baeriswyl Michelle" userId="7dbe6026-e9b7-4e33-982d-84db899c07af" providerId="ADAL" clId="{7CF6A5D8-02D7-434F-9E05-EEF682B9609A}" dt="2021-03-10T14:12:03.879" v="259" actId="20577"/>
        <pc:sldMkLst>
          <pc:docMk/>
          <pc:sldMk cId="2590334106" sldId="288"/>
        </pc:sldMkLst>
        <pc:spChg chg="mod">
          <ac:chgData name="Baeriswyl Michelle" userId="7dbe6026-e9b7-4e33-982d-84db899c07af" providerId="ADAL" clId="{7CF6A5D8-02D7-434F-9E05-EEF682B9609A}" dt="2021-03-10T14:12:03.879" v="259" actId="20577"/>
          <ac:spMkLst>
            <pc:docMk/>
            <pc:sldMk cId="2590334106" sldId="288"/>
            <ac:spMk id="2" creationId="{765F80C4-1FA0-4CEC-8959-A9D88B669BED}"/>
          </ac:spMkLst>
        </pc:spChg>
      </pc:sldChg>
      <pc:sldChg chg="modSp add mod ord">
        <pc:chgData name="Baeriswyl Michelle" userId="7dbe6026-e9b7-4e33-982d-84db899c07af" providerId="ADAL" clId="{7CF6A5D8-02D7-434F-9E05-EEF682B9609A}" dt="2021-03-10T14:11:54.930" v="239"/>
        <pc:sldMkLst>
          <pc:docMk/>
          <pc:sldMk cId="2280929650" sldId="289"/>
        </pc:sldMkLst>
        <pc:spChg chg="mod">
          <ac:chgData name="Baeriswyl Michelle" userId="7dbe6026-e9b7-4e33-982d-84db899c07af" providerId="ADAL" clId="{7CF6A5D8-02D7-434F-9E05-EEF682B9609A}" dt="2021-03-10T14:11:52.054" v="237" actId="20577"/>
          <ac:spMkLst>
            <pc:docMk/>
            <pc:sldMk cId="2280929650" sldId="289"/>
            <ac:spMk id="2" creationId="{765F80C4-1FA0-4CEC-8959-A9D88B669BED}"/>
          </ac:spMkLst>
        </pc:spChg>
      </pc:sldChg>
      <pc:sldChg chg="modSp add mod">
        <pc:chgData name="Baeriswyl Michelle" userId="7dbe6026-e9b7-4e33-982d-84db899c07af" providerId="ADAL" clId="{7CF6A5D8-02D7-434F-9E05-EEF682B9609A}" dt="2021-03-11T07:34:17.209" v="1569" actId="1076"/>
        <pc:sldMkLst>
          <pc:docMk/>
          <pc:sldMk cId="2562623265" sldId="290"/>
        </pc:sldMkLst>
        <pc:spChg chg="mod">
          <ac:chgData name="Baeriswyl Michelle" userId="7dbe6026-e9b7-4e33-982d-84db899c07af" providerId="ADAL" clId="{7CF6A5D8-02D7-434F-9E05-EEF682B9609A}" dt="2021-03-10T14:14:58.338" v="301" actId="20577"/>
          <ac:spMkLst>
            <pc:docMk/>
            <pc:sldMk cId="2562623265" sldId="290"/>
            <ac:spMk id="3" creationId="{00000000-0000-0000-0000-000000000000}"/>
          </ac:spMkLst>
        </pc:spChg>
        <pc:picChg chg="mod">
          <ac:chgData name="Baeriswyl Michelle" userId="7dbe6026-e9b7-4e33-982d-84db899c07af" providerId="ADAL" clId="{7CF6A5D8-02D7-434F-9E05-EEF682B9609A}" dt="2021-03-11T07:34:17.209" v="1569" actId="1076"/>
          <ac:picMkLst>
            <pc:docMk/>
            <pc:sldMk cId="2562623265" sldId="290"/>
            <ac:picMk id="12" creationId="{00000000-0000-0000-0000-000000000000}"/>
          </ac:picMkLst>
        </pc:picChg>
      </pc:sldChg>
      <pc:sldChg chg="add">
        <pc:chgData name="Baeriswyl Michelle" userId="7dbe6026-e9b7-4e33-982d-84db899c07af" providerId="ADAL" clId="{7CF6A5D8-02D7-434F-9E05-EEF682B9609A}" dt="2021-03-10T14:16:32.559" v="302"/>
        <pc:sldMkLst>
          <pc:docMk/>
          <pc:sldMk cId="4265788317" sldId="291"/>
        </pc:sldMkLst>
      </pc:sldChg>
      <pc:sldChg chg="addSp delSp modSp add del mod ord">
        <pc:chgData name="Baeriswyl Michelle" userId="7dbe6026-e9b7-4e33-982d-84db899c07af" providerId="ADAL" clId="{7CF6A5D8-02D7-434F-9E05-EEF682B9609A}" dt="2021-03-11T06:36:12.997" v="1548" actId="47"/>
        <pc:sldMkLst>
          <pc:docMk/>
          <pc:sldMk cId="1185354486" sldId="292"/>
        </pc:sldMkLst>
        <pc:spChg chg="del mod">
          <ac:chgData name="Baeriswyl Michelle" userId="7dbe6026-e9b7-4e33-982d-84db899c07af" providerId="ADAL" clId="{7CF6A5D8-02D7-434F-9E05-EEF682B9609A}" dt="2021-03-11T05:30:19.422" v="450" actId="478"/>
          <ac:spMkLst>
            <pc:docMk/>
            <pc:sldMk cId="1185354486" sldId="292"/>
            <ac:spMk id="3" creationId="{B3534CFC-4BCD-4C8E-9B82-D4B11C11E85E}"/>
          </ac:spMkLst>
        </pc:spChg>
        <pc:spChg chg="mod">
          <ac:chgData name="Baeriswyl Michelle" userId="7dbe6026-e9b7-4e33-982d-84db899c07af" providerId="ADAL" clId="{7CF6A5D8-02D7-434F-9E05-EEF682B9609A}" dt="2021-03-11T05:30:47.101" v="454" actId="1076"/>
          <ac:spMkLst>
            <pc:docMk/>
            <pc:sldMk cId="1185354486" sldId="292"/>
            <ac:spMk id="5" creationId="{00000000-0000-0000-0000-000000000000}"/>
          </ac:spMkLst>
        </pc:spChg>
        <pc:spChg chg="add del mod">
          <ac:chgData name="Baeriswyl Michelle" userId="7dbe6026-e9b7-4e33-982d-84db899c07af" providerId="ADAL" clId="{7CF6A5D8-02D7-434F-9E05-EEF682B9609A}" dt="2021-03-11T05:30:20.992" v="451" actId="478"/>
          <ac:spMkLst>
            <pc:docMk/>
            <pc:sldMk cId="1185354486" sldId="292"/>
            <ac:spMk id="9" creationId="{C5DC5B01-18C5-49B0-839B-5039D220D502}"/>
          </ac:spMkLst>
        </pc:spChg>
        <pc:picChg chg="mod">
          <ac:chgData name="Baeriswyl Michelle" userId="7dbe6026-e9b7-4e33-982d-84db899c07af" providerId="ADAL" clId="{7CF6A5D8-02D7-434F-9E05-EEF682B9609A}" dt="2021-03-11T05:30:40.221" v="453" actId="14100"/>
          <ac:picMkLst>
            <pc:docMk/>
            <pc:sldMk cId="1185354486" sldId="292"/>
            <ac:picMk id="4" creationId="{00000000-0000-0000-0000-000000000000}"/>
          </ac:picMkLst>
        </pc:picChg>
        <pc:picChg chg="mod">
          <ac:chgData name="Baeriswyl Michelle" userId="7dbe6026-e9b7-4e33-982d-84db899c07af" providerId="ADAL" clId="{7CF6A5D8-02D7-434F-9E05-EEF682B9609A}" dt="2021-03-11T05:30:47.920" v="455" actId="1076"/>
          <ac:picMkLst>
            <pc:docMk/>
            <pc:sldMk cId="1185354486" sldId="292"/>
            <ac:picMk id="7" creationId="{00000000-0000-0000-0000-000000000000}"/>
          </ac:picMkLst>
        </pc:picChg>
      </pc:sldChg>
      <pc:sldChg chg="modSp add del mod">
        <pc:chgData name="Baeriswyl Michelle" userId="7dbe6026-e9b7-4e33-982d-84db899c07af" providerId="ADAL" clId="{7CF6A5D8-02D7-434F-9E05-EEF682B9609A}" dt="2021-03-11T05:59:02.678" v="1483" actId="113"/>
        <pc:sldMkLst>
          <pc:docMk/>
          <pc:sldMk cId="3282443453" sldId="293"/>
        </pc:sldMkLst>
        <pc:spChg chg="mod">
          <ac:chgData name="Baeriswyl Michelle" userId="7dbe6026-e9b7-4e33-982d-84db899c07af" providerId="ADAL" clId="{7CF6A5D8-02D7-434F-9E05-EEF682B9609A}" dt="2021-03-11T05:59:02.678" v="1483" actId="113"/>
          <ac:spMkLst>
            <pc:docMk/>
            <pc:sldMk cId="3282443453" sldId="293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7CF6A5D8-02D7-434F-9E05-EEF682B9609A}" dt="2021-03-11T05:46:45.020" v="793" actId="20577"/>
        <pc:sldMkLst>
          <pc:docMk/>
          <pc:sldMk cId="1593270054" sldId="294"/>
        </pc:sldMkLst>
        <pc:spChg chg="mod">
          <ac:chgData name="Baeriswyl Michelle" userId="7dbe6026-e9b7-4e33-982d-84db899c07af" providerId="ADAL" clId="{7CF6A5D8-02D7-434F-9E05-EEF682B9609A}" dt="2021-03-11T05:46:45.020" v="793" actId="20577"/>
          <ac:spMkLst>
            <pc:docMk/>
            <pc:sldMk cId="1593270054" sldId="294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7CF6A5D8-02D7-434F-9E05-EEF682B9609A}" dt="2021-03-10T14:17:32.929" v="305"/>
        <pc:sldMkLst>
          <pc:docMk/>
          <pc:sldMk cId="1840140772" sldId="295"/>
        </pc:sldMkLst>
      </pc:sldChg>
      <pc:sldChg chg="modSp add mod">
        <pc:chgData name="Baeriswyl Michelle" userId="7dbe6026-e9b7-4e33-982d-84db899c07af" providerId="ADAL" clId="{7CF6A5D8-02D7-434F-9E05-EEF682B9609A}" dt="2021-03-11T08:05:00.139" v="1581"/>
        <pc:sldMkLst>
          <pc:docMk/>
          <pc:sldMk cId="753203065" sldId="296"/>
        </pc:sldMkLst>
        <pc:spChg chg="mod">
          <ac:chgData name="Baeriswyl Michelle" userId="7dbe6026-e9b7-4e33-982d-84db899c07af" providerId="ADAL" clId="{7CF6A5D8-02D7-434F-9E05-EEF682B9609A}" dt="2021-03-11T08:05:00.139" v="1581"/>
          <ac:spMkLst>
            <pc:docMk/>
            <pc:sldMk cId="753203065" sldId="296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7CF6A5D8-02D7-434F-9E05-EEF682B9609A}" dt="2021-03-11T06:06:13.491" v="1547" actId="20577"/>
        <pc:sldMkLst>
          <pc:docMk/>
          <pc:sldMk cId="1779365397" sldId="297"/>
        </pc:sldMkLst>
        <pc:spChg chg="mod">
          <ac:chgData name="Baeriswyl Michelle" userId="7dbe6026-e9b7-4e33-982d-84db899c07af" providerId="ADAL" clId="{7CF6A5D8-02D7-434F-9E05-EEF682B9609A}" dt="2021-03-11T06:06:13.491" v="1547" actId="20577"/>
          <ac:spMkLst>
            <pc:docMk/>
            <pc:sldMk cId="1779365397" sldId="297"/>
            <ac:spMk id="2" creationId="{765F80C4-1FA0-4CEC-8959-A9D88B669BED}"/>
          </ac:spMkLst>
        </pc:spChg>
      </pc:sldChg>
      <pc:sldChg chg="addSp delSp modSp add mod">
        <pc:chgData name="Baeriswyl Michelle" userId="7dbe6026-e9b7-4e33-982d-84db899c07af" providerId="ADAL" clId="{7CF6A5D8-02D7-434F-9E05-EEF682B9609A}" dt="2021-03-11T08:29:13.022" v="1773" actId="20577"/>
        <pc:sldMkLst>
          <pc:docMk/>
          <pc:sldMk cId="3556672855" sldId="298"/>
        </pc:sldMkLst>
        <pc:spChg chg="del mod">
          <ac:chgData name="Baeriswyl Michelle" userId="7dbe6026-e9b7-4e33-982d-84db899c07af" providerId="ADAL" clId="{7CF6A5D8-02D7-434F-9E05-EEF682B9609A}" dt="2021-03-11T06:05:41.513" v="1529" actId="478"/>
          <ac:spMkLst>
            <pc:docMk/>
            <pc:sldMk cId="3556672855" sldId="298"/>
            <ac:spMk id="2" creationId="{00000000-0000-0000-0000-000000000000}"/>
          </ac:spMkLst>
        </pc:spChg>
        <pc:spChg chg="mod">
          <ac:chgData name="Baeriswyl Michelle" userId="7dbe6026-e9b7-4e33-982d-84db899c07af" providerId="ADAL" clId="{7CF6A5D8-02D7-434F-9E05-EEF682B9609A}" dt="2021-03-11T08:29:13.022" v="1773" actId="20577"/>
          <ac:spMkLst>
            <pc:docMk/>
            <pc:sldMk cId="3556672855" sldId="298"/>
            <ac:spMk id="3" creationId="{00000000-0000-0000-0000-000000000000}"/>
          </ac:spMkLst>
        </pc:spChg>
        <pc:spChg chg="add del mod">
          <ac:chgData name="Baeriswyl Michelle" userId="7dbe6026-e9b7-4e33-982d-84db899c07af" providerId="ADAL" clId="{7CF6A5D8-02D7-434F-9E05-EEF682B9609A}" dt="2021-03-11T06:06:03.117" v="1546" actId="20577"/>
          <ac:spMkLst>
            <pc:docMk/>
            <pc:sldMk cId="3556672855" sldId="298"/>
            <ac:spMk id="5" creationId="{77206F3D-5346-400C-A32B-8F55ED7BEC45}"/>
          </ac:spMkLst>
        </pc:spChg>
      </pc:sldChg>
    </pc:docChg>
  </pc:docChgLst>
  <pc:docChgLst>
    <pc:chgData name="Baeriswyl Michelle" userId="7dbe6026-e9b7-4e33-982d-84db899c07af" providerId="ADAL" clId="{980F5A14-680C-43FB-9D04-3BE50F651648}"/>
    <pc:docChg chg="modSld">
      <pc:chgData name="Baeriswyl Michelle" userId="7dbe6026-e9b7-4e33-982d-84db899c07af" providerId="ADAL" clId="{980F5A14-680C-43FB-9D04-3BE50F651648}" dt="2021-05-26T13:38:02.936" v="4" actId="20577"/>
      <pc:docMkLst>
        <pc:docMk/>
      </pc:docMkLst>
      <pc:sldChg chg="modSp mod">
        <pc:chgData name="Baeriswyl Michelle" userId="7dbe6026-e9b7-4e33-982d-84db899c07af" providerId="ADAL" clId="{980F5A14-680C-43FB-9D04-3BE50F651648}" dt="2021-05-26T13:38:02.936" v="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980F5A14-680C-43FB-9D04-3BE50F651648}" dt="2021-05-26T13:38:02.936" v="4" actId="20577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195AB12A-5D87-4A27-A21B-C0DB97F8EAE2}"/>
    <pc:docChg chg="undo custSel modSld sldOrd">
      <pc:chgData name="Baeriswyl Michelle" userId="7dbe6026-e9b7-4e33-982d-84db899c07af" providerId="ADAL" clId="{195AB12A-5D87-4A27-A21B-C0DB97F8EAE2}" dt="2021-04-01T06:51:39.631" v="218" actId="6549"/>
      <pc:docMkLst>
        <pc:docMk/>
      </pc:docMkLst>
      <pc:sldChg chg="modSp mod">
        <pc:chgData name="Baeriswyl Michelle" userId="7dbe6026-e9b7-4e33-982d-84db899c07af" providerId="ADAL" clId="{195AB12A-5D87-4A27-A21B-C0DB97F8EAE2}" dt="2021-03-16T07:48:25.073" v="132" actId="207"/>
        <pc:sldMkLst>
          <pc:docMk/>
          <pc:sldMk cId="1746378360" sldId="287"/>
        </pc:sldMkLst>
        <pc:spChg chg="mod">
          <ac:chgData name="Baeriswyl Michelle" userId="7dbe6026-e9b7-4e33-982d-84db899c07af" providerId="ADAL" clId="{195AB12A-5D87-4A27-A21B-C0DB97F8EAE2}" dt="2021-03-16T07:48:25.073" v="132" actId="207"/>
          <ac:spMkLst>
            <pc:docMk/>
            <pc:sldMk cId="1746378360" sldId="287"/>
            <ac:spMk id="7" creationId="{00000000-0000-0000-0000-000000000000}"/>
          </ac:spMkLst>
        </pc:spChg>
      </pc:sldChg>
      <pc:sldChg chg="delSp modSp mod">
        <pc:chgData name="Baeriswyl Michelle" userId="7dbe6026-e9b7-4e33-982d-84db899c07af" providerId="ADAL" clId="{195AB12A-5D87-4A27-A21B-C0DB97F8EAE2}" dt="2021-04-01T06:50:08.253" v="147" actId="6549"/>
        <pc:sldMkLst>
          <pc:docMk/>
          <pc:sldMk cId="4265788317" sldId="291"/>
        </pc:sldMkLst>
        <pc:spChg chg="mod">
          <ac:chgData name="Baeriswyl Michelle" userId="7dbe6026-e9b7-4e33-982d-84db899c07af" providerId="ADAL" clId="{195AB12A-5D87-4A27-A21B-C0DB97F8EAE2}" dt="2021-04-01T06:50:08.253" v="147" actId="6549"/>
          <ac:spMkLst>
            <pc:docMk/>
            <pc:sldMk cId="4265788317" sldId="291"/>
            <ac:spMk id="2" creationId="{00000000-0000-0000-0000-000000000000}"/>
          </ac:spMkLst>
        </pc:spChg>
        <pc:spChg chg="del">
          <ac:chgData name="Baeriswyl Michelle" userId="7dbe6026-e9b7-4e33-982d-84db899c07af" providerId="ADAL" clId="{195AB12A-5D87-4A27-A21B-C0DB97F8EAE2}" dt="2021-03-16T07:48:14.093" v="131" actId="478"/>
          <ac:spMkLst>
            <pc:docMk/>
            <pc:sldMk cId="4265788317" sldId="291"/>
            <ac:spMk id="5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0:50.801" v="168" actId="20577"/>
        <pc:sldMkLst>
          <pc:docMk/>
          <pc:sldMk cId="3282443453" sldId="293"/>
        </pc:sldMkLst>
        <pc:spChg chg="mod">
          <ac:chgData name="Baeriswyl Michelle" userId="7dbe6026-e9b7-4e33-982d-84db899c07af" providerId="ADAL" clId="{195AB12A-5D87-4A27-A21B-C0DB97F8EAE2}" dt="2021-04-01T06:50:25.860" v="149"/>
          <ac:spMkLst>
            <pc:docMk/>
            <pc:sldMk cId="3282443453" sldId="293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5AB12A-5D87-4A27-A21B-C0DB97F8EAE2}" dt="2021-04-01T06:50:50.801" v="168" actId="20577"/>
          <ac:spMkLst>
            <pc:docMk/>
            <pc:sldMk cId="3282443453" sldId="293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00.238" v="183" actId="6549"/>
        <pc:sldMkLst>
          <pc:docMk/>
          <pc:sldMk cId="1593270054" sldId="294"/>
        </pc:sldMkLst>
        <pc:spChg chg="mod">
          <ac:chgData name="Baeriswyl Michelle" userId="7dbe6026-e9b7-4e33-982d-84db899c07af" providerId="ADAL" clId="{195AB12A-5D87-4A27-A21B-C0DB97F8EAE2}" dt="2021-04-01T06:51:00.238" v="183" actId="6549"/>
          <ac:spMkLst>
            <pc:docMk/>
            <pc:sldMk cId="1593270054" sldId="294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5AB12A-5D87-4A27-A21B-C0DB97F8EAE2}" dt="2021-03-15T11:46:29.401" v="99" actId="6549"/>
          <ac:spMkLst>
            <pc:docMk/>
            <pc:sldMk cId="1593270054" sldId="294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17.195" v="202" actId="1038"/>
        <pc:sldMkLst>
          <pc:docMk/>
          <pc:sldMk cId="1840140772" sldId="295"/>
        </pc:sldMkLst>
        <pc:spChg chg="mod">
          <ac:chgData name="Baeriswyl Michelle" userId="7dbe6026-e9b7-4e33-982d-84db899c07af" providerId="ADAL" clId="{195AB12A-5D87-4A27-A21B-C0DB97F8EAE2}" dt="2021-04-01T06:51:13.648" v="196" actId="20577"/>
          <ac:spMkLst>
            <pc:docMk/>
            <pc:sldMk cId="1840140772" sldId="295"/>
            <ac:spMk id="2" creationId="{00000000-0000-0000-0000-000000000000}"/>
          </ac:spMkLst>
        </pc:spChg>
        <pc:picChg chg="mod">
          <ac:chgData name="Baeriswyl Michelle" userId="7dbe6026-e9b7-4e33-982d-84db899c07af" providerId="ADAL" clId="{195AB12A-5D87-4A27-A21B-C0DB97F8EAE2}" dt="2021-04-01T06:51:17.195" v="202" actId="1038"/>
          <ac:picMkLst>
            <pc:docMk/>
            <pc:sldMk cId="1840140772" sldId="295"/>
            <ac:picMk id="3" creationId="{00000000-0000-0000-0000-000000000000}"/>
          </ac:picMkLst>
        </pc:picChg>
      </pc:sldChg>
      <pc:sldChg chg="modSp mod ord">
        <pc:chgData name="Baeriswyl Michelle" userId="7dbe6026-e9b7-4e33-982d-84db899c07af" providerId="ADAL" clId="{195AB12A-5D87-4A27-A21B-C0DB97F8EAE2}" dt="2021-04-01T06:50:22.399" v="148"/>
        <pc:sldMkLst>
          <pc:docMk/>
          <pc:sldMk cId="753203065" sldId="296"/>
        </pc:sldMkLst>
        <pc:spChg chg="mod">
          <ac:chgData name="Baeriswyl Michelle" userId="7dbe6026-e9b7-4e33-982d-84db899c07af" providerId="ADAL" clId="{195AB12A-5D87-4A27-A21B-C0DB97F8EAE2}" dt="2021-04-01T06:50:22.399" v="148"/>
          <ac:spMkLst>
            <pc:docMk/>
            <pc:sldMk cId="753203065" sldId="296"/>
            <ac:spMk id="2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39.631" v="218" actId="6549"/>
        <pc:sldMkLst>
          <pc:docMk/>
          <pc:sldMk cId="3556672855" sldId="298"/>
        </pc:sldMkLst>
        <pc:spChg chg="mod">
          <ac:chgData name="Baeriswyl Michelle" userId="7dbe6026-e9b7-4e33-982d-84db899c07af" providerId="ADAL" clId="{195AB12A-5D87-4A27-A21B-C0DB97F8EAE2}" dt="2021-04-01T06:51:39.631" v="218" actId="6549"/>
          <ac:spMkLst>
            <pc:docMk/>
            <pc:sldMk cId="3556672855" sldId="298"/>
            <ac:spMk id="3" creationId="{00000000-0000-0000-0000-000000000000}"/>
          </ac:spMkLst>
        </pc:spChg>
      </pc:sldChg>
    </pc:docChg>
  </pc:docChgLst>
  <pc:docChgLst>
    <pc:chgData name="Krämer Andrea" userId="06f2eb28-444d-4018-9c64-066024933901" providerId="ADAL" clId="{215757F3-5DC2-48B5-A7D8-97DDDC5A57ED}"/>
    <pc:docChg chg="custSel modSld">
      <pc:chgData name="Krämer Andrea" userId="06f2eb28-444d-4018-9c64-066024933901" providerId="ADAL" clId="{215757F3-5DC2-48B5-A7D8-97DDDC5A57ED}" dt="2021-04-06T06:42:57.743" v="30" actId="20577"/>
      <pc:docMkLst>
        <pc:docMk/>
      </pc:docMkLst>
      <pc:sldChg chg="modSp mod">
        <pc:chgData name="Krämer Andrea" userId="06f2eb28-444d-4018-9c64-066024933901" providerId="ADAL" clId="{215757F3-5DC2-48B5-A7D8-97DDDC5A57ED}" dt="2021-04-06T06:42:04.298" v="29" actId="20577"/>
        <pc:sldMkLst>
          <pc:docMk/>
          <pc:sldMk cId="830664066" sldId="286"/>
        </pc:sldMkLst>
        <pc:spChg chg="mod">
          <ac:chgData name="Krämer Andrea" userId="06f2eb28-444d-4018-9c64-066024933901" providerId="ADAL" clId="{215757F3-5DC2-48B5-A7D8-97DDDC5A57ED}" dt="2021-04-06T06:42:04.298" v="29" actId="20577"/>
          <ac:spMkLst>
            <pc:docMk/>
            <pc:sldMk cId="830664066" sldId="28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215757F3-5DC2-48B5-A7D8-97DDDC5A57ED}" dt="2021-04-06T06:42:57.743" v="30" actId="20577"/>
        <pc:sldMkLst>
          <pc:docMk/>
          <pc:sldMk cId="2562623265" sldId="290"/>
        </pc:sldMkLst>
        <pc:spChg chg="mod">
          <ac:chgData name="Krämer Andrea" userId="06f2eb28-444d-4018-9c64-066024933901" providerId="ADAL" clId="{215757F3-5DC2-48B5-A7D8-97DDDC5A57ED}" dt="2021-04-06T06:42:57.743" v="30" actId="20577"/>
          <ac:spMkLst>
            <pc:docMk/>
            <pc:sldMk cId="2562623265" sldId="290"/>
            <ac:spMk id="3" creationId="{00000000-0000-0000-0000-000000000000}"/>
          </ac:spMkLst>
        </pc:spChg>
      </pc:sldChg>
    </pc:docChg>
  </pc:docChgLst>
  <pc:docChgLst>
    <pc:chgData name="Müller Christoph" userId="S::c.mueller@bfu.ch::30806a3e-28a0-4ca7-a2bd-7d5bcda36ff9" providerId="AD" clId="Web-{D75A4134-FF25-FBEC-1F44-7CC36816413E}"/>
    <pc:docChg chg="modSld">
      <pc:chgData name="Müller Christoph" userId="S::c.mueller@bfu.ch::30806a3e-28a0-4ca7-a2bd-7d5bcda36ff9" providerId="AD" clId="Web-{D75A4134-FF25-FBEC-1F44-7CC36816413E}" dt="2021-03-15T12:26:13.030" v="20" actId="20577"/>
      <pc:docMkLst>
        <pc:docMk/>
      </pc:docMkLst>
      <pc:sldChg chg="modSp">
        <pc:chgData name="Müller Christoph" userId="S::c.mueller@bfu.ch::30806a3e-28a0-4ca7-a2bd-7d5bcda36ff9" providerId="AD" clId="Web-{D75A4134-FF25-FBEC-1F44-7CC36816413E}" dt="2021-03-15T12:26:13.030" v="20" actId="20577"/>
        <pc:sldMkLst>
          <pc:docMk/>
          <pc:sldMk cId="1746378360" sldId="287"/>
        </pc:sldMkLst>
        <pc:spChg chg="mod">
          <ac:chgData name="Müller Christoph" userId="S::c.mueller@bfu.ch::30806a3e-28a0-4ca7-a2bd-7d5bcda36ff9" providerId="AD" clId="Web-{D75A4134-FF25-FBEC-1F44-7CC36816413E}" dt="2021-03-15T12:26:13.030" v="20" actId="20577"/>
          <ac:spMkLst>
            <pc:docMk/>
            <pc:sldMk cId="1746378360" sldId="287"/>
            <ac:spMk id="7" creationId="{00000000-0000-0000-0000-000000000000}"/>
          </ac:spMkLst>
        </pc:spChg>
        <pc:picChg chg="mod">
          <ac:chgData name="Müller Christoph" userId="S::c.mueller@bfu.ch::30806a3e-28a0-4ca7-a2bd-7d5bcda36ff9" providerId="AD" clId="Web-{D75A4134-FF25-FBEC-1F44-7CC36816413E}" dt="2021-03-15T12:25:53.732" v="16" actId="1076"/>
          <ac:picMkLst>
            <pc:docMk/>
            <pc:sldMk cId="1746378360" sldId="287"/>
            <ac:picMk id="1026" creationId="{6F00AD7E-BC07-4ED0-9569-1B9E0C42F467}"/>
          </ac:picMkLst>
        </pc:picChg>
      </pc:sldChg>
    </pc:docChg>
  </pc:docChgLst>
  <pc:docChgLst>
    <pc:chgData name="Krämer Andrea" userId="06f2eb28-444d-4018-9c64-066024933901" providerId="ADAL" clId="{9B09D859-9EFB-429E-BDA5-C09EF6D17F24}"/>
    <pc:docChg chg="undo custSel modSld">
      <pc:chgData name="Krämer Andrea" userId="06f2eb28-444d-4018-9c64-066024933901" providerId="ADAL" clId="{9B09D859-9EFB-429E-BDA5-C09EF6D17F24}" dt="2021-03-19T08:07:33.177" v="80" actId="20577"/>
      <pc:docMkLst>
        <pc:docMk/>
      </pc:docMkLst>
      <pc:sldChg chg="modSp mod">
        <pc:chgData name="Krämer Andrea" userId="06f2eb28-444d-4018-9c64-066024933901" providerId="ADAL" clId="{9B09D859-9EFB-429E-BDA5-C09EF6D17F24}" dt="2021-03-19T08:04:21.576" v="62" actId="20577"/>
        <pc:sldMkLst>
          <pc:docMk/>
          <pc:sldMk cId="92098864" sldId="262"/>
        </pc:sldMkLst>
        <pc:spChg chg="mod">
          <ac:chgData name="Krämer Andrea" userId="06f2eb28-444d-4018-9c64-066024933901" providerId="ADAL" clId="{9B09D859-9EFB-429E-BDA5-C09EF6D17F24}" dt="2021-03-19T08:04:21.576" v="6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Krämer Andrea" userId="06f2eb28-444d-4018-9c64-066024933901" providerId="ADAL" clId="{9B09D859-9EFB-429E-BDA5-C09EF6D17F24}" dt="2021-03-19T08:07:33.177" v="80" actId="20577"/>
        <pc:sldMkLst>
          <pc:docMk/>
          <pc:sldMk cId="830664066" sldId="286"/>
        </pc:sldMkLst>
        <pc:spChg chg="mod">
          <ac:chgData name="Krämer Andrea" userId="06f2eb28-444d-4018-9c64-066024933901" providerId="ADAL" clId="{9B09D859-9EFB-429E-BDA5-C09EF6D17F24}" dt="2021-03-19T08:07:33.177" v="80" actId="20577"/>
          <ac:spMkLst>
            <pc:docMk/>
            <pc:sldMk cId="830664066" sldId="28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4:31.516" v="66" actId="20577"/>
        <pc:sldMkLst>
          <pc:docMk/>
          <pc:sldMk cId="1746378360" sldId="287"/>
        </pc:sldMkLst>
        <pc:spChg chg="mod">
          <ac:chgData name="Krämer Andrea" userId="06f2eb28-444d-4018-9c64-066024933901" providerId="ADAL" clId="{9B09D859-9EFB-429E-BDA5-C09EF6D17F24}" dt="2021-03-19T08:04:31.516" v="66" actId="20577"/>
          <ac:spMkLst>
            <pc:docMk/>
            <pc:sldMk cId="1746378360" sldId="287"/>
            <ac:spMk id="3" creationId="{B3534CFC-4BCD-4C8E-9B82-D4B11C11E85E}"/>
          </ac:spMkLst>
        </pc:spChg>
      </pc:sldChg>
      <pc:sldChg chg="modSp mod">
        <pc:chgData name="Krämer Andrea" userId="06f2eb28-444d-4018-9c64-066024933901" providerId="ADAL" clId="{9B09D859-9EFB-429E-BDA5-C09EF6D17F24}" dt="2021-03-19T08:01:34.591" v="7" actId="6549"/>
        <pc:sldMkLst>
          <pc:docMk/>
          <pc:sldMk cId="2562623265" sldId="290"/>
        </pc:sldMkLst>
        <pc:spChg chg="mod">
          <ac:chgData name="Krämer Andrea" userId="06f2eb28-444d-4018-9c64-066024933901" providerId="ADAL" clId="{9B09D859-9EFB-429E-BDA5-C09EF6D17F24}" dt="2021-03-19T08:01:34.591" v="7" actId="6549"/>
          <ac:spMkLst>
            <pc:docMk/>
            <pc:sldMk cId="2562623265" sldId="290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1:51.190" v="9" actId="20577"/>
        <pc:sldMkLst>
          <pc:docMk/>
          <pc:sldMk cId="4265788317" sldId="291"/>
        </pc:sldMkLst>
        <pc:spChg chg="mod">
          <ac:chgData name="Krämer Andrea" userId="06f2eb28-444d-4018-9c64-066024933901" providerId="ADAL" clId="{9B09D859-9EFB-429E-BDA5-C09EF6D17F24}" dt="2021-03-19T08:01:51.190" v="9" actId="20577"/>
          <ac:spMkLst>
            <pc:docMk/>
            <pc:sldMk cId="4265788317" sldId="291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3:05.563" v="22" actId="20577"/>
        <pc:sldMkLst>
          <pc:docMk/>
          <pc:sldMk cId="3282443453" sldId="293"/>
        </pc:sldMkLst>
        <pc:spChg chg="mod">
          <ac:chgData name="Krämer Andrea" userId="06f2eb28-444d-4018-9c64-066024933901" providerId="ADAL" clId="{9B09D859-9EFB-429E-BDA5-C09EF6D17F24}" dt="2021-03-19T08:03:05.563" v="22" actId="20577"/>
          <ac:spMkLst>
            <pc:docMk/>
            <pc:sldMk cId="3282443453" sldId="293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7:01.851" v="79" actId="20577"/>
        <pc:sldMkLst>
          <pc:docMk/>
          <pc:sldMk cId="1593270054" sldId="294"/>
        </pc:sldMkLst>
        <pc:spChg chg="mod">
          <ac:chgData name="Krämer Andrea" userId="06f2eb28-444d-4018-9c64-066024933901" providerId="ADAL" clId="{9B09D859-9EFB-429E-BDA5-C09EF6D17F24}" dt="2021-03-19T08:07:01.851" v="79" actId="20577"/>
          <ac:spMkLst>
            <pc:docMk/>
            <pc:sldMk cId="1593270054" sldId="294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6:14.310" v="77" actId="20577"/>
        <pc:sldMkLst>
          <pc:docMk/>
          <pc:sldMk cId="753203065" sldId="296"/>
        </pc:sldMkLst>
        <pc:spChg chg="mod">
          <ac:chgData name="Krämer Andrea" userId="06f2eb28-444d-4018-9c64-066024933901" providerId="ADAL" clId="{9B09D859-9EFB-429E-BDA5-C09EF6D17F24}" dt="2021-03-19T08:06:14.310" v="77" actId="20577"/>
          <ac:spMkLst>
            <pc:docMk/>
            <pc:sldMk cId="753203065" sldId="29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3:55.950" v="57" actId="20577"/>
        <pc:sldMkLst>
          <pc:docMk/>
          <pc:sldMk cId="3556672855" sldId="298"/>
        </pc:sldMkLst>
        <pc:spChg chg="mod">
          <ac:chgData name="Krämer Andrea" userId="06f2eb28-444d-4018-9c64-066024933901" providerId="ADAL" clId="{9B09D859-9EFB-429E-BDA5-C09EF6D17F24}" dt="2021-03-19T08:03:55.950" v="57" actId="20577"/>
          <ac:spMkLst>
            <pc:docMk/>
            <pc:sldMk cId="3556672855" sldId="298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D25C6DF4-E35C-4A06-8359-95ED43BB518F}"/>
    <pc:docChg chg="modSld">
      <pc:chgData name="Baeriswyl Michelle" userId="7dbe6026-e9b7-4e33-982d-84db899c07af" providerId="ADAL" clId="{D25C6DF4-E35C-4A06-8359-95ED43BB518F}" dt="2022-05-24T04:54:02.656" v="13" actId="6549"/>
      <pc:docMkLst>
        <pc:docMk/>
      </pc:docMkLst>
      <pc:sldChg chg="modSp mod">
        <pc:chgData name="Baeriswyl Michelle" userId="7dbe6026-e9b7-4e33-982d-84db899c07af" providerId="ADAL" clId="{D25C6DF4-E35C-4A06-8359-95ED43BB518F}" dt="2022-05-24T04:54:02.656" v="13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D25C6DF4-E35C-4A06-8359-95ED43BB518F}" dt="2022-05-24T04:54:02.656" v="13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Müller Christoph" userId="30806a3e-28a0-4ca7-a2bd-7d5bcda36ff9" providerId="ADAL" clId="{09572052-0366-46CA-9A91-D916A8F10D10}"/>
    <pc:docChg chg="custSel modSld">
      <pc:chgData name="Müller Christoph" userId="30806a3e-28a0-4ca7-a2bd-7d5bcda36ff9" providerId="ADAL" clId="{09572052-0366-46CA-9A91-D916A8F10D10}" dt="2021-03-15T12:32:09.369" v="106" actId="20577"/>
      <pc:docMkLst>
        <pc:docMk/>
      </pc:docMkLst>
      <pc:sldChg chg="modSp mod">
        <pc:chgData name="Müller Christoph" userId="30806a3e-28a0-4ca7-a2bd-7d5bcda36ff9" providerId="ADAL" clId="{09572052-0366-46CA-9A91-D916A8F10D10}" dt="2021-03-15T12:28:20.839" v="0" actId="1076"/>
        <pc:sldMkLst>
          <pc:docMk/>
          <pc:sldMk cId="1746378360" sldId="287"/>
        </pc:sldMkLst>
        <pc:spChg chg="mod">
          <ac:chgData name="Müller Christoph" userId="30806a3e-28a0-4ca7-a2bd-7d5bcda36ff9" providerId="ADAL" clId="{09572052-0366-46CA-9A91-D916A8F10D10}" dt="2021-03-15T12:28:20.839" v="0" actId="1076"/>
          <ac:spMkLst>
            <pc:docMk/>
            <pc:sldMk cId="1746378360" sldId="287"/>
            <ac:spMk id="7" creationId="{00000000-0000-0000-0000-000000000000}"/>
          </ac:spMkLst>
        </pc:spChg>
      </pc:sldChg>
      <pc:sldChg chg="modSp mod">
        <pc:chgData name="Müller Christoph" userId="30806a3e-28a0-4ca7-a2bd-7d5bcda36ff9" providerId="ADAL" clId="{09572052-0366-46CA-9A91-D916A8F10D10}" dt="2021-03-15T12:29:38.102" v="40" actId="207"/>
        <pc:sldMkLst>
          <pc:docMk/>
          <pc:sldMk cId="4265788317" sldId="291"/>
        </pc:sldMkLst>
        <pc:spChg chg="mod">
          <ac:chgData name="Müller Christoph" userId="30806a3e-28a0-4ca7-a2bd-7d5bcda36ff9" providerId="ADAL" clId="{09572052-0366-46CA-9A91-D916A8F10D10}" dt="2021-03-15T12:29:38.102" v="40" actId="207"/>
          <ac:spMkLst>
            <pc:docMk/>
            <pc:sldMk cId="4265788317" sldId="291"/>
            <ac:spMk id="5" creationId="{00000000-0000-0000-0000-000000000000}"/>
          </ac:spMkLst>
        </pc:spChg>
      </pc:sldChg>
      <pc:sldChg chg="modSp mod">
        <pc:chgData name="Müller Christoph" userId="30806a3e-28a0-4ca7-a2bd-7d5bcda36ff9" providerId="ADAL" clId="{09572052-0366-46CA-9A91-D916A8F10D10}" dt="2021-03-15T12:32:09.369" v="106" actId="20577"/>
        <pc:sldMkLst>
          <pc:docMk/>
          <pc:sldMk cId="3282443453" sldId="293"/>
        </pc:sldMkLst>
        <pc:spChg chg="mod">
          <ac:chgData name="Müller Christoph" userId="30806a3e-28a0-4ca7-a2bd-7d5bcda36ff9" providerId="ADAL" clId="{09572052-0366-46CA-9A91-D916A8F10D10}" dt="2021-03-15T12:32:09.369" v="106" actId="20577"/>
          <ac:spMkLst>
            <pc:docMk/>
            <pc:sldMk cId="3282443453" sldId="293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48EE15B3-2A4A-44EC-8E3C-F59FF6AE0C87}"/>
    <pc:docChg chg="custSel modSld">
      <pc:chgData name="Baeriswyl Michelle" userId="7dbe6026-e9b7-4e33-982d-84db899c07af" providerId="ADAL" clId="{48EE15B3-2A4A-44EC-8E3C-F59FF6AE0C87}" dt="2022-07-20T11:53:24.626" v="6" actId="208"/>
      <pc:docMkLst>
        <pc:docMk/>
      </pc:docMkLst>
      <pc:sldChg chg="addSp delSp modSp mod">
        <pc:chgData name="Baeriswyl Michelle" userId="7dbe6026-e9b7-4e33-982d-84db899c07af" providerId="ADAL" clId="{48EE15B3-2A4A-44EC-8E3C-F59FF6AE0C87}" dt="2022-07-20T11:53:24.626" v="6" actId="208"/>
        <pc:sldMkLst>
          <pc:docMk/>
          <pc:sldMk cId="1840140772" sldId="295"/>
        </pc:sldMkLst>
        <pc:picChg chg="del">
          <ac:chgData name="Baeriswyl Michelle" userId="7dbe6026-e9b7-4e33-982d-84db899c07af" providerId="ADAL" clId="{48EE15B3-2A4A-44EC-8E3C-F59FF6AE0C87}" dt="2022-07-20T11:53:20.090" v="4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48EE15B3-2A4A-44EC-8E3C-F59FF6AE0C87}" dt="2022-07-20T11:53:24.626" v="6" actId="208"/>
          <ac:picMkLst>
            <pc:docMk/>
            <pc:sldMk cId="1840140772" sldId="295"/>
            <ac:picMk id="5" creationId="{6F2E0FBE-86C2-9B42-6858-525B8E116C3B}"/>
          </ac:picMkLst>
        </pc:picChg>
      </pc:sldChg>
    </pc:docChg>
  </pc:docChgLst>
  <pc:docChgLst>
    <pc:chgData name="Baeriswyl Michelle" userId="7dbe6026-e9b7-4e33-982d-84db899c07af" providerId="ADAL" clId="{A664D139-E366-4AFC-9A3F-83AC25237A4E}"/>
    <pc:docChg chg="modSld">
      <pc:chgData name="Baeriswyl Michelle" userId="7dbe6026-e9b7-4e33-982d-84db899c07af" providerId="ADAL" clId="{A664D139-E366-4AFC-9A3F-83AC25237A4E}" dt="2023-07-27T08:39:46.620" v="1" actId="20577"/>
      <pc:docMkLst>
        <pc:docMk/>
      </pc:docMkLst>
      <pc:sldChg chg="modSp mod">
        <pc:chgData name="Baeriswyl Michelle" userId="7dbe6026-e9b7-4e33-982d-84db899c07af" providerId="ADAL" clId="{A664D139-E366-4AFC-9A3F-83AC25237A4E}" dt="2023-07-27T08:39:46.620" v="1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A664D139-E366-4AFC-9A3F-83AC25237A4E}" dt="2023-07-27T08:39:46.620" v="1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FtBFx6Ca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Wer sein Bike im Griff hat</a:t>
            </a:r>
            <a:r>
              <a:rPr lang="de-CH"/>
              <a:t>, sitzt </a:t>
            </a:r>
            <a:r>
              <a:rPr lang="de-CH" dirty="0"/>
              <a:t>fest im Sattel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Verhalten Sie sich vorbildlich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Mit Unvorhergesehenem rechnen: konzentriert, vorausschauend und in angepasstem Tempo fahren.</a:t>
            </a:r>
          </a:p>
          <a:p>
            <a:pPr lvl="1"/>
            <a:r>
              <a:rPr lang="de-CH" dirty="0"/>
              <a:t>Zweifel bei schwierigen oder exponierten Passagen? Rechtzeitig absteigen und Bike schieben.</a:t>
            </a:r>
          </a:p>
          <a:p>
            <a:pPr lvl="1"/>
            <a:r>
              <a:rPr lang="de-CH" dirty="0"/>
              <a:t>Defensiv abwärts fahren – gilt für E-MTB auch bergauf.</a:t>
            </a:r>
          </a:p>
          <a:p>
            <a:pPr lvl="1"/>
            <a:r>
              <a:rPr lang="de-CH" dirty="0"/>
              <a:t>Stark frequentierte Wanderwege meiden und Wanderinnen und Wanderer rechtzeitig auf sich aufmerksam machen (z. B. mit einer Glocke). </a:t>
            </a:r>
          </a:p>
          <a:p>
            <a:br>
              <a:rPr lang="de-CH" dirty="0"/>
            </a:b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Halten Sie sich an den Bike-Kodex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2E0FBE-86C2-9B42-6858-525B8E11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77" y="331914"/>
            <a:ext cx="4080010" cy="611735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E-Mountainbiken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Es gelten die gleichen Empfehlungen wie fürs Mountainbiken ohne Motor.</a:t>
            </a:r>
          </a:p>
          <a:p>
            <a:pPr lvl="1"/>
            <a:r>
              <a:rPr lang="de-CH" dirty="0"/>
              <a:t>Das E-Bike hat ein höheres Gewicht und einen Motor – machen Sie sich deshalb mit dem Fahrverhalten des E-Bikes im Gelände vertraut.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E-Mountainbiken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de-CH" dirty="0">
                <a:hlinkClick r:id="rId3"/>
              </a:rPr>
              <a:t>Touren mit dem Mountainbike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de-CH" dirty="0"/>
              <a:t>Mehr zum Thema erfahren Sie in den BFU-Broschüren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de-CH" dirty="0"/>
              <a:t> «</a:t>
            </a:r>
            <a:r>
              <a:rPr lang="de-CH" dirty="0" err="1"/>
              <a:t>Mountainbiken</a:t>
            </a:r>
            <a:r>
              <a:rPr lang="de-CH" dirty="0"/>
              <a:t> – Die Natur erfahren» </a:t>
            </a:r>
            <a:r>
              <a:rPr lang="de-CH" sz="1800" dirty="0"/>
              <a:t>(Art.-Nr.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de-CH" dirty="0"/>
              <a:t>«Kluge Köpfe schützen sich – Den Velohelm richtig anziehen» </a:t>
            </a:r>
            <a:r>
              <a:rPr lang="de-CH" sz="1800" dirty="0"/>
              <a:t>(Art.-Nr. 3.112)</a:t>
            </a:r>
          </a:p>
          <a:p>
            <a:pPr>
              <a:spcBef>
                <a:spcPts val="1200"/>
              </a:spcBef>
            </a:pPr>
            <a:br>
              <a:rPr lang="de-CH" dirty="0"/>
            </a:br>
            <a:r>
              <a:rPr lang="de-CH" dirty="0"/>
              <a:t>Sie sind kostenlos und auf </a:t>
            </a:r>
            <a:r>
              <a:rPr lang="de-CH" dirty="0">
                <a:hlinkClick r:id="rId3"/>
              </a:rPr>
              <a:t>bestellen.bfu.ch</a:t>
            </a:r>
            <a:r>
              <a:rPr lang="de-CH" dirty="0"/>
              <a:t> erhältlich.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Noch mehr Unfallverhütungstipps finden Sie auf </a:t>
            </a:r>
            <a:r>
              <a:rPr lang="de-CH" dirty="0">
                <a:hlinkClick r:id="rId4"/>
              </a:rPr>
              <a:t>bfu.ch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31" y="1700808"/>
            <a:ext cx="2493353" cy="35495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Mountainbiken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264695" cy="4692179"/>
          </a:xfrm>
        </p:spPr>
        <p:txBody>
          <a:bodyPr/>
          <a:lstStyle/>
          <a:p>
            <a:r>
              <a:rPr lang="de-CH" dirty="0"/>
              <a:t>Frische Luft, Bewegung und den Fahrtwind geniessen: Mountainbiken ist Sport mit Natur pur. </a:t>
            </a:r>
          </a:p>
          <a:p>
            <a:r>
              <a:rPr lang="de-CH" dirty="0"/>
              <a:t>Doch nicht immer läuft es rund: Beim Biken abseits der Strasse verunfallen in der Schweiz jährlich über 14 000 Personen.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1000" dirty="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vorbereitet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Eine gute Vorbereitung ist das A und 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Route wählen, die den eigenen technischen und konditionellen Fähigkeiten entspricht.</a:t>
            </a:r>
          </a:p>
          <a:p>
            <a:pPr lvl="1"/>
            <a:r>
              <a:rPr lang="de-CH" dirty="0"/>
              <a:t>Zum </a:t>
            </a:r>
            <a:r>
              <a:rPr lang="de-CH" dirty="0" err="1"/>
              <a:t>Pistenbiken</a:t>
            </a:r>
            <a:r>
              <a:rPr lang="de-CH" dirty="0"/>
              <a:t> eine Destination mit gut gewarteten, nach </a:t>
            </a:r>
            <a:r>
              <a:rPr lang="de-CH"/>
              <a:t>Schwierigkeitsgraden signalisierten </a:t>
            </a:r>
            <a:r>
              <a:rPr lang="de-CH" dirty="0"/>
              <a:t>Mountainbike-Pisten und Mountainbike-Parks wählen.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de-CH" dirty="0"/>
              <a:t>Karten, Tourenführer und GPS-Tourenempfehlungen: </a:t>
            </a:r>
            <a:r>
              <a:rPr lang="de-CH" dirty="0">
                <a:hlinkClick r:id="rId3"/>
              </a:rPr>
              <a:t>mountainbikeland.ch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400" y="3717032"/>
            <a:ext cx="2592288" cy="8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ausgerüstet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Velohelm</a:t>
            </a: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 1078)</a:t>
            </a: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Sportbrille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Langfingerhandschuhe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Protektoren (je nach Aktivität, z. B. </a:t>
            </a: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Pistenbiken</a:t>
            </a: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Funktionelle Kleidung und Wetterschutz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Bike-Schuhe mit gutem Profil für Gehpassagen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Proviant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Reparaturset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Taschenapotheke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 hörbare Glocke oder </a:t>
            </a: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Handy mit Notfall-App, GPS, aktuelles Kartenmaterial</a:t>
            </a: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Rucksack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040216" y="141277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Sich beim Kauf von einer Fachperson beraten lassen, damit das Bike auf Fahrkönnen und Verwendungszweck abgestimmt ist.</a:t>
            </a:r>
          </a:p>
          <a:p>
            <a:pPr lvl="1"/>
            <a:r>
              <a:rPr lang="de-CH" dirty="0"/>
              <a:t>Mountainbike regelmässig durch eine Fachperson prüfen und warten lassen.</a:t>
            </a:r>
          </a:p>
          <a:p>
            <a:pPr lvl="1"/>
            <a:r>
              <a:rPr lang="de-CH" dirty="0"/>
              <a:t>Bike vor jeder Fahrt kontrollieren.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sz="2200" dirty="0"/>
              <a:t>Auf öffentlichen Strassen gelten auch für MTB die Vorschriften des Strassen-</a:t>
            </a:r>
            <a:r>
              <a:rPr lang="de-CH" sz="2200" dirty="0" err="1"/>
              <a:t>verkehrsgesetzes</a:t>
            </a:r>
            <a:r>
              <a:rPr lang="de-CH" sz="2200" dirty="0"/>
              <a:t>:</a:t>
            </a:r>
            <a:br>
              <a:rPr lang="de-CH" sz="2200" dirty="0"/>
            </a:br>
            <a:endParaRPr lang="de-CH" sz="2200" dirty="0"/>
          </a:p>
          <a:p>
            <a:pPr lvl="1">
              <a:spcAft>
                <a:spcPts val="0"/>
              </a:spcAft>
            </a:pPr>
            <a:r>
              <a:rPr lang="de-CH" sz="2200" b="1" dirty="0"/>
              <a:t>Lichter:</a:t>
            </a:r>
            <a:r>
              <a:rPr lang="de-CH" sz="2200" dirty="0"/>
              <a:t> vorne weiss und hinten rot. Die Lichter dürfen nicht blinken.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Rückstrahler: </a:t>
            </a:r>
            <a:r>
              <a:rPr lang="de-CH" sz="2200" dirty="0"/>
              <a:t>fest angebracht, vorne weiss, hinten rot.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Rückstrahler</a:t>
            </a:r>
            <a:r>
              <a:rPr lang="de-CH" sz="2200" dirty="0"/>
              <a:t> </a:t>
            </a:r>
            <a:r>
              <a:rPr lang="de-CH" sz="2200" b="1" dirty="0"/>
              <a:t>an Pedalen</a:t>
            </a:r>
            <a:r>
              <a:rPr lang="de-CH" sz="2200" dirty="0"/>
              <a:t>: vorne und hinten – ausgenommen sind Rennpedale, Sicherheitspedale und dergleichen.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Bremsen</a:t>
            </a:r>
            <a:r>
              <a:rPr lang="de-CH" sz="2200" dirty="0"/>
              <a:t> für Vorder- und Hinterrad.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Reifen</a:t>
            </a:r>
            <a:r>
              <a:rPr lang="de-CH" sz="2200" dirty="0"/>
              <a:t>, bei denen das Gewebe nicht sichtbar ist.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de-CH" sz="2200" dirty="0"/>
              <a:t>→ 	Rüsten Sie Ihr Bike entsprechend aus und tragen Sie zusätzlich Kleidung mit lichtreflektierendem Material.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unterwegs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2E10E-CFBB-449A-9A21-75BEBDA7BB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b4941f2-48be-4bb0-a3d9-a0ff0057a962"/>
    <ds:schemaRef ds:uri="http://schemas.microsoft.com/office/infopath/2007/PartnerControls"/>
    <ds:schemaRef ds:uri="http://schemas.openxmlformats.org/package/2006/metadata/core-properties"/>
    <ds:schemaRef ds:uri="28b27246-006c-4c52-ba09-a14edd98252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Calibri</vt:lpstr>
      <vt:lpstr>Suisse Int'l</vt:lpstr>
      <vt:lpstr>Design bfu</vt:lpstr>
      <vt:lpstr>Wer sein Bike im Griff hat, sitzt fest im Sattel</vt:lpstr>
      <vt:lpstr>Mountainbiken</vt:lpstr>
      <vt:lpstr>Gut vorbereitet</vt:lpstr>
      <vt:lpstr>Eine gute Vorbereitung ist das A und O</vt:lpstr>
      <vt:lpstr>Gut ausgerüstet</vt:lpstr>
      <vt:lpstr>Schützen Sie sich mit der richtigen Ausrüstung</vt:lpstr>
      <vt:lpstr>Schützen Sie sich mit der richtigen Ausrüstung</vt:lpstr>
      <vt:lpstr>Schützen Sie sich mit der richtigen Ausrüstung</vt:lpstr>
      <vt:lpstr>Gut unterwegs</vt:lpstr>
      <vt:lpstr>Verhalten Sie sich vorbildlich</vt:lpstr>
      <vt:lpstr>Halten Sie sich an den Bike-Kodex</vt:lpstr>
      <vt:lpstr>E-Mountainbiken</vt:lpstr>
      <vt:lpstr>E-Mountainbiken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144</cp:revision>
  <cp:lastPrinted>2019-03-22T15:02:17Z</cp:lastPrinted>
  <dcterms:created xsi:type="dcterms:W3CDTF">2014-01-21T17:34:46Z</dcterms:created>
  <dcterms:modified xsi:type="dcterms:W3CDTF">2023-07-27T08:39:55Z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