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2"/>
  </p:notesMasterIdLst>
  <p:handoutMasterIdLst>
    <p:handoutMasterId r:id="rId13"/>
  </p:handoutMasterIdLst>
  <p:sldIdLst>
    <p:sldId id="262" r:id="rId5"/>
    <p:sldId id="297" r:id="rId6"/>
    <p:sldId id="289" r:id="rId7"/>
    <p:sldId id="293" r:id="rId8"/>
    <p:sldId id="290" r:id="rId9"/>
    <p:sldId id="296" r:id="rId10"/>
    <p:sldId id="295" r:id="rId11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a Krämer" initials="AK" lastIdx="2" clrIdx="0">
    <p:extLst>
      <p:ext uri="{19B8F6BF-5375-455C-9EA6-DF929625EA0E}">
        <p15:presenceInfo xmlns:p15="http://schemas.microsoft.com/office/powerpoint/2012/main" userId="Andrea Krämer" providerId="None"/>
      </p:ext>
    </p:extLst>
  </p:cmAuthor>
  <p:cmAuthor id="2" name="Krämer Andrea" initials="KA" lastIdx="1" clrIdx="1">
    <p:extLst>
      <p:ext uri="{19B8F6BF-5375-455C-9EA6-DF929625EA0E}">
        <p15:presenceInfo xmlns:p15="http://schemas.microsoft.com/office/powerpoint/2012/main" userId="S::a.kraemer@bfu.ch::06f2eb28-444d-4018-9c64-0660249339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B2D0"/>
    <a:srgbClr val="00848E"/>
    <a:srgbClr val="52A2C6"/>
    <a:srgbClr val="286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2833802-FEF1-4C79-8D5D-14CF1EAF98D9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Helle Formatvorlage 2 - Akz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49" autoAdjust="0"/>
    <p:restoredTop sz="77998" autoAdjust="0"/>
  </p:normalViewPr>
  <p:slideViewPr>
    <p:cSldViewPr showGuides="1">
      <p:cViewPr varScale="1">
        <p:scale>
          <a:sx n="123" d="100"/>
          <a:sy n="123" d="100"/>
        </p:scale>
        <p:origin x="3792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20" d="100"/>
          <a:sy n="120" d="100"/>
        </p:scale>
        <p:origin x="3208" y="14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ämer Andrea" userId="06f2eb28-444d-4018-9c64-066024933901" providerId="ADAL" clId="{39A8FD6C-2F56-4AC9-BF2E-238887382A8E}"/>
    <pc:docChg chg="custSel modSld">
      <pc:chgData name="Krämer Andrea" userId="06f2eb28-444d-4018-9c64-066024933901" providerId="ADAL" clId="{39A8FD6C-2F56-4AC9-BF2E-238887382A8E}" dt="2020-08-14T09:43:29.588" v="2"/>
      <pc:docMkLst>
        <pc:docMk/>
      </pc:docMkLst>
      <pc:sldChg chg="addCm modCm">
        <pc:chgData name="Krämer Andrea" userId="06f2eb28-444d-4018-9c64-066024933901" providerId="ADAL" clId="{39A8FD6C-2F56-4AC9-BF2E-238887382A8E}" dt="2020-08-14T09:43:29.588" v="2"/>
        <pc:sldMkLst>
          <pc:docMk/>
          <pc:sldMk cId="3435567777" sldId="295"/>
        </pc:sldMkLst>
      </pc:sldChg>
    </pc:docChg>
  </pc:docChgLst>
  <pc:docChgLst>
    <pc:chgData name="Baeriswyl Michelle" userId="7dbe6026-e9b7-4e33-982d-84db899c07af" providerId="ADAL" clId="{B003C301-84A0-48BF-81B7-8602A548C87C}"/>
    <pc:docChg chg="custSel modSld">
      <pc:chgData name="Baeriswyl Michelle" userId="7dbe6026-e9b7-4e33-982d-84db899c07af" providerId="ADAL" clId="{B003C301-84A0-48BF-81B7-8602A548C87C}" dt="2020-08-24T04:48:34.300" v="32" actId="1076"/>
      <pc:docMkLst>
        <pc:docMk/>
      </pc:docMkLst>
      <pc:sldChg chg="addSp delSp modSp">
        <pc:chgData name="Baeriswyl Michelle" userId="7dbe6026-e9b7-4e33-982d-84db899c07af" providerId="ADAL" clId="{B003C301-84A0-48BF-81B7-8602A548C87C}" dt="2020-08-24T04:48:34.300" v="32" actId="1076"/>
        <pc:sldMkLst>
          <pc:docMk/>
          <pc:sldMk cId="722925810" sldId="284"/>
        </pc:sldMkLst>
        <pc:picChg chg="del">
          <ac:chgData name="Baeriswyl Michelle" userId="7dbe6026-e9b7-4e33-982d-84db899c07af" providerId="ADAL" clId="{B003C301-84A0-48BF-81B7-8602A548C87C}" dt="2020-08-24T04:48:27.389" v="28" actId="478"/>
          <ac:picMkLst>
            <pc:docMk/>
            <pc:sldMk cId="722925810" sldId="284"/>
            <ac:picMk id="4" creationId="{00000000-0000-0000-0000-000000000000}"/>
          </ac:picMkLst>
        </pc:picChg>
        <pc:picChg chg="add mod">
          <ac:chgData name="Baeriswyl Michelle" userId="7dbe6026-e9b7-4e33-982d-84db899c07af" providerId="ADAL" clId="{B003C301-84A0-48BF-81B7-8602A548C87C}" dt="2020-08-24T04:48:34.300" v="32" actId="1076"/>
          <ac:picMkLst>
            <pc:docMk/>
            <pc:sldMk cId="722925810" sldId="284"/>
            <ac:picMk id="5" creationId="{F52F3123-130A-4CD6-AFE5-86BD442BABA1}"/>
          </ac:picMkLst>
        </pc:picChg>
      </pc:sldChg>
      <pc:sldChg chg="modSp delCm">
        <pc:chgData name="Baeriswyl Michelle" userId="7dbe6026-e9b7-4e33-982d-84db899c07af" providerId="ADAL" clId="{B003C301-84A0-48BF-81B7-8602A548C87C}" dt="2020-08-17T09:45:03.531" v="23" actId="13926"/>
        <pc:sldMkLst>
          <pc:docMk/>
          <pc:sldMk cId="3435567777" sldId="295"/>
        </pc:sldMkLst>
        <pc:spChg chg="mod">
          <ac:chgData name="Baeriswyl Michelle" userId="7dbe6026-e9b7-4e33-982d-84db899c07af" providerId="ADAL" clId="{B003C301-84A0-48BF-81B7-8602A548C87C}" dt="2020-08-17T09:45:03.531" v="23" actId="13926"/>
          <ac:spMkLst>
            <pc:docMk/>
            <pc:sldMk cId="3435567777" sldId="295"/>
            <ac:spMk id="3" creationId="{00000000-0000-0000-0000-000000000000}"/>
          </ac:spMkLst>
        </pc:spChg>
      </pc:sldChg>
    </pc:docChg>
  </pc:docChgLst>
  <pc:docChgLst>
    <pc:chgData name="Baeriswyl Michelle" userId="7dbe6026-e9b7-4e33-982d-84db899c07af" providerId="ADAL" clId="{C7C44E1C-205C-427F-8AEE-2037C419696D}"/>
    <pc:docChg chg="delSld modSld">
      <pc:chgData name="Baeriswyl Michelle" userId="7dbe6026-e9b7-4e33-982d-84db899c07af" providerId="ADAL" clId="{C7C44E1C-205C-427F-8AEE-2037C419696D}" dt="2021-09-07T12:10:50.621" v="15" actId="47"/>
      <pc:docMkLst>
        <pc:docMk/>
      </pc:docMkLst>
      <pc:sldChg chg="del">
        <pc:chgData name="Baeriswyl Michelle" userId="7dbe6026-e9b7-4e33-982d-84db899c07af" providerId="ADAL" clId="{C7C44E1C-205C-427F-8AEE-2037C419696D}" dt="2021-09-07T12:10:50.621" v="15" actId="47"/>
        <pc:sldMkLst>
          <pc:docMk/>
          <pc:sldMk cId="722925810" sldId="284"/>
        </pc:sldMkLst>
      </pc:sldChg>
      <pc:sldChg chg="modSp mod">
        <pc:chgData name="Baeriswyl Michelle" userId="7dbe6026-e9b7-4e33-982d-84db899c07af" providerId="ADAL" clId="{C7C44E1C-205C-427F-8AEE-2037C419696D}" dt="2021-09-01T10:55:16.623" v="14" actId="20577"/>
        <pc:sldMkLst>
          <pc:docMk/>
          <pc:sldMk cId="4092341292" sldId="290"/>
        </pc:sldMkLst>
        <pc:spChg chg="mod">
          <ac:chgData name="Baeriswyl Michelle" userId="7dbe6026-e9b7-4e33-982d-84db899c07af" providerId="ADAL" clId="{C7C44E1C-205C-427F-8AEE-2037C419696D}" dt="2021-09-01T10:55:16.623" v="14" actId="20577"/>
          <ac:spMkLst>
            <pc:docMk/>
            <pc:sldMk cId="4092341292" sldId="290"/>
            <ac:spMk id="3" creationId="{00000000-0000-0000-0000-000000000000}"/>
          </ac:spMkLst>
        </pc:spChg>
      </pc:sldChg>
      <pc:sldChg chg="modSp mod">
        <pc:chgData name="Baeriswyl Michelle" userId="7dbe6026-e9b7-4e33-982d-84db899c07af" providerId="ADAL" clId="{C7C44E1C-205C-427F-8AEE-2037C419696D}" dt="2021-09-01T10:05:17.341" v="9" actId="14100"/>
        <pc:sldMkLst>
          <pc:docMk/>
          <pc:sldMk cId="2288429319" sldId="297"/>
        </pc:sldMkLst>
        <pc:spChg chg="mod">
          <ac:chgData name="Baeriswyl Michelle" userId="7dbe6026-e9b7-4e33-982d-84db899c07af" providerId="ADAL" clId="{C7C44E1C-205C-427F-8AEE-2037C419696D}" dt="2021-09-01T10:05:17.341" v="9" actId="14100"/>
          <ac:spMkLst>
            <pc:docMk/>
            <pc:sldMk cId="2288429319" sldId="297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564484" y="9566951"/>
            <a:ext cx="1232669" cy="359688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/>
            </a:lvl1pPr>
          </a:lstStyle>
          <a:p>
            <a:fld id="{2CEDAA2C-602C-494B-9BFF-F0D7FF14E319}" type="slidenum">
              <a:rPr lang="de-CH" sz="900" smtClean="0">
                <a:solidFill>
                  <a:schemeClr val="bg1"/>
                </a:solidFill>
              </a:rPr>
              <a:t>‹Nr.›</a:t>
            </a:fld>
            <a:endParaRPr lang="de-CH" sz="900" dirty="0">
              <a:solidFill>
                <a:schemeClr val="bg1"/>
              </a:solidFill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847D4BBF-7561-4685-8E21-AF11483ED3A3}"/>
              </a:ext>
            </a:extLst>
          </p:cNvPr>
          <p:cNvSpPr txBox="1"/>
          <p:nvPr/>
        </p:nvSpPr>
        <p:spPr>
          <a:xfrm>
            <a:off x="686603" y="9731760"/>
            <a:ext cx="1927631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CH" sz="700" b="0" dirty="0">
                <a:solidFill>
                  <a:schemeClr val="tx1"/>
                </a:solidFill>
              </a:rPr>
              <a:t>Beratungsstelle für Unfallverhütung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EE4902E-B9BF-42E2-8A4D-60EEB16722BC}"/>
              </a:ext>
            </a:extLst>
          </p:cNvPr>
          <p:cNvSpPr txBox="1"/>
          <p:nvPr/>
        </p:nvSpPr>
        <p:spPr>
          <a:xfrm>
            <a:off x="4398082" y="9692150"/>
            <a:ext cx="192711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EB62A50-8A9B-4C2A-95A7-A31ECDB67D76}" type="slidenum">
              <a:rPr lang="de-CH" sz="700" smtClean="0"/>
              <a:pPr algn="r"/>
              <a:t>‹Nr.›</a:t>
            </a:fld>
            <a:endParaRPr lang="de-CH" sz="700" dirty="0"/>
          </a:p>
        </p:txBody>
      </p:sp>
    </p:spTree>
    <p:extLst>
      <p:ext uri="{BB962C8B-B14F-4D97-AF65-F5344CB8AC3E}">
        <p14:creationId xmlns:p14="http://schemas.microsoft.com/office/powerpoint/2010/main" val="16250026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Notizenplatzhalter 15"/>
          <p:cNvSpPr>
            <a:spLocks noGrp="1"/>
          </p:cNvSpPr>
          <p:nvPr>
            <p:ph type="body" sz="quarter" idx="3"/>
          </p:nvPr>
        </p:nvSpPr>
        <p:spPr>
          <a:xfrm>
            <a:off x="686603" y="3868922"/>
            <a:ext cx="5591519" cy="5471983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3" name="Folienbildplatzhalter 2">
            <a:extLst>
              <a:ext uri="{FF2B5EF4-FFF2-40B4-BE49-F238E27FC236}">
                <a16:creationId xmlns:a16="http://schemas.microsoft.com/office/drawing/2014/main" id="{AD802B12-E7F9-440E-9155-0FB4799D6F5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14338" y="273050"/>
            <a:ext cx="6113462" cy="3440113"/>
          </a:xfrm>
          <a:prstGeom prst="rect">
            <a:avLst/>
          </a:prstGeom>
          <a:solidFill>
            <a:schemeClr val="tx1"/>
          </a:solidFill>
          <a:ln w="3175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2E3A8726-51CA-4F67-AB6C-AE3555767D9F}"/>
              </a:ext>
            </a:extLst>
          </p:cNvPr>
          <p:cNvSpPr txBox="1"/>
          <p:nvPr/>
        </p:nvSpPr>
        <p:spPr>
          <a:xfrm>
            <a:off x="686603" y="9731760"/>
            <a:ext cx="1927631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CH" sz="700" b="0" dirty="0">
                <a:solidFill>
                  <a:schemeClr val="tx1"/>
                </a:solidFill>
              </a:rPr>
              <a:t>Beratungsstelle für Unfallverhütung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0DBE82CE-0BA1-440F-9711-D9A2C9723589}"/>
              </a:ext>
            </a:extLst>
          </p:cNvPr>
          <p:cNvSpPr txBox="1"/>
          <p:nvPr/>
        </p:nvSpPr>
        <p:spPr>
          <a:xfrm>
            <a:off x="4398082" y="9692150"/>
            <a:ext cx="192711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EB62A50-8A9B-4C2A-95A7-A31ECDB67D76}" type="slidenum">
              <a:rPr lang="de-CH" sz="700" smtClean="0"/>
              <a:pPr algn="r"/>
              <a:t>‹Nr.›</a:t>
            </a:fld>
            <a:endParaRPr lang="de-CH" sz="700" dirty="0"/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6888F6EC-C2E4-4DCA-A3BF-709CE5AD7B3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6396570" y="9428584"/>
            <a:ext cx="399531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FBBAE35-340C-49F8-9D02-C5E3C167DF54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1170970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spcAft>
        <a:spcPts val="60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177800" indent="-177800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357188" indent="-179388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534988" indent="-177800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720725" indent="-185738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415925" y="273050"/>
            <a:ext cx="6110288" cy="343852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>
          <a:xfrm>
            <a:off x="5754199" y="9731762"/>
            <a:ext cx="523923" cy="194876"/>
          </a:xfrm>
          <a:prstGeom prst="rect">
            <a:avLst/>
          </a:prstGeom>
        </p:spPr>
        <p:txBody>
          <a:bodyPr/>
          <a:lstStyle/>
          <a:p>
            <a:fld id="{83C81C81-E364-4366-A610-2DB15FF98538}" type="slidenum">
              <a:rPr lang="de-CH" smtClean="0"/>
              <a:pPr/>
              <a:t>1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5558391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49250" y="1211263"/>
            <a:ext cx="6113463" cy="344011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9" y="5304061"/>
            <a:ext cx="5401883" cy="3802331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26330" y="9184566"/>
            <a:ext cx="1356117" cy="372304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3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7493875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49250" y="1211263"/>
            <a:ext cx="6113463" cy="344011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9" y="5304061"/>
            <a:ext cx="5401883" cy="3802331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26330" y="9184566"/>
            <a:ext cx="1356117" cy="372304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4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4444372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49250" y="1211263"/>
            <a:ext cx="6113463" cy="344011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9" y="5304061"/>
            <a:ext cx="5401883" cy="3802331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26330" y="9184566"/>
            <a:ext cx="1356117" cy="372304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5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1488776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49250" y="1211263"/>
            <a:ext cx="6113463" cy="344011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9" y="5304061"/>
            <a:ext cx="5401883" cy="3802331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26330" y="9184566"/>
            <a:ext cx="1356117" cy="372304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6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4227798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49250" y="1211263"/>
            <a:ext cx="6113463" cy="344011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9" y="5304061"/>
            <a:ext cx="5401883" cy="3802331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26330" y="9184566"/>
            <a:ext cx="1356117" cy="372304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7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522887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CH" dirty="0"/>
              <a:t>Titel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1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729DD23-D45F-4D0C-B5BD-BC5BCF4F1FA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24113" y="1328137"/>
            <a:ext cx="9288512" cy="216495"/>
          </a:xfrm>
        </p:spPr>
        <p:txBody>
          <a:bodyPr/>
          <a:lstStyle>
            <a:lvl1pPr>
              <a:defRPr sz="16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Datum, Untertitel</a:t>
            </a:r>
            <a:endParaRPr lang="de-CH" dirty="0"/>
          </a:p>
        </p:txBody>
      </p:sp>
      <p:sp>
        <p:nvSpPr>
          <p:cNvPr id="11" name="Textplatzhalter 4">
            <a:extLst>
              <a:ext uri="{FF2B5EF4-FFF2-40B4-BE49-F238E27FC236}">
                <a16:creationId xmlns:a16="http://schemas.microsoft.com/office/drawing/2014/main" id="{876D6DAA-1047-4974-AA8E-3228CEFCB9F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24113" y="1593753"/>
            <a:ext cx="9288512" cy="216495"/>
          </a:xfrm>
        </p:spPr>
        <p:txBody>
          <a:bodyPr/>
          <a:lstStyle>
            <a:lvl1pPr>
              <a:defRPr sz="1600" b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Vorname Name</a:t>
            </a:r>
            <a:endParaRPr lang="de-CH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2F5AF934-B224-4A72-AB54-EAE3966BF0FD}"/>
              </a:ext>
            </a:extLst>
          </p:cNvPr>
          <p:cNvSpPr txBox="1"/>
          <p:nvPr userDrawn="1"/>
        </p:nvSpPr>
        <p:spPr>
          <a:xfrm>
            <a:off x="2412239" y="486573"/>
            <a:ext cx="1871686" cy="3763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de-CH" sz="1000" spc="19" baseline="0" dirty="0">
                <a:solidFill>
                  <a:schemeClr val="bg1"/>
                </a:solidFill>
              </a:rPr>
              <a:t>Beratungsstelle für</a:t>
            </a:r>
          </a:p>
          <a:p>
            <a:pPr>
              <a:lnSpc>
                <a:spcPct val="128000"/>
              </a:lnSpc>
            </a:pPr>
            <a:r>
              <a:rPr lang="de-CH" sz="1000" spc="19" baseline="0" dirty="0">
                <a:solidFill>
                  <a:schemeClr val="bg1"/>
                </a:solidFill>
              </a:rPr>
              <a:t>Unfallverhütung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BF768EFA-F8AB-45F2-B486-C3103F41A051}"/>
              </a:ext>
            </a:extLst>
          </p:cNvPr>
          <p:cNvSpPr txBox="1"/>
          <p:nvPr userDrawn="1"/>
        </p:nvSpPr>
        <p:spPr>
          <a:xfrm>
            <a:off x="4321820" y="488444"/>
            <a:ext cx="1871686" cy="3758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bg1"/>
                </a:solidFill>
              </a:rPr>
              <a:t>Hodlerstrasse 5a, 3011 Bern</a:t>
            </a:r>
          </a:p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bg1"/>
                </a:solidFill>
              </a:rPr>
              <a:t>info@bfu.ch bfu.ch</a:t>
            </a:r>
            <a:endParaRPr lang="de-CH" sz="1000" spc="19" baseline="0" dirty="0">
              <a:solidFill>
                <a:schemeClr val="bg1"/>
              </a:solidFill>
            </a:endParaRPr>
          </a:p>
        </p:txBody>
      </p:sp>
      <p:pic>
        <p:nvPicPr>
          <p:cNvPr id="20" name="Grafik 19">
            <a:extLst>
              <a:ext uri="{FF2B5EF4-FFF2-40B4-BE49-F238E27FC236}">
                <a16:creationId xmlns:a16="http://schemas.microsoft.com/office/drawing/2014/main" id="{1C5B3D4B-C87A-4C04-979E-77E88DAC300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92" y="314844"/>
            <a:ext cx="958898" cy="938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886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ein Bi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6" y="1268414"/>
            <a:ext cx="3816250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508EF-BC50-4D60-B6CE-A9AC4D311CD5}" type="datetime6">
              <a:rPr lang="de-CH" smtClean="0"/>
              <a:t>September 21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0404953C-0CED-4E68-8E48-90693E6A9A8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295774" y="1484313"/>
            <a:ext cx="7416800" cy="4752975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DEE939CE-303B-40FA-BBFF-718B0E5A16C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9328" y="5979902"/>
            <a:ext cx="3384425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612869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ein Bild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2">
            <a:extLst>
              <a:ext uri="{FF2B5EF4-FFF2-40B4-BE49-F238E27FC236}">
                <a16:creationId xmlns:a16="http://schemas.microsoft.com/office/drawing/2014/main" id="{F21C214A-36AD-4D11-A131-ADF02BB72815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6239967" y="1340769"/>
            <a:ext cx="5472610" cy="4896520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4" y="1268414"/>
            <a:ext cx="5760468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D3D3C-4007-495E-9327-B8C8F17808C3}" type="datetime6">
              <a:rPr lang="de-CH" smtClean="0"/>
              <a:t>September 21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8AAE9551-8352-40F2-860F-733DCE416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9326" y="5979902"/>
            <a:ext cx="5328643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8863669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ei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5" y="1268414"/>
            <a:ext cx="11664951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>
                <a:latin typeface="+mn-lt"/>
              </a:defRPr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EA9E7-7FBA-480E-922D-BD9929BB9AC0}" type="datetime6">
              <a:rPr lang="de-CH" smtClean="0"/>
              <a:t>September 21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A5771586-04B1-4907-B6D1-BB8BA32E29E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9328" y="5979902"/>
            <a:ext cx="11233248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9873129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ein Bild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7" y="1268414"/>
            <a:ext cx="8568779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5014B-8DF3-429B-B1FB-299AB816A605}" type="datetime6">
              <a:rPr lang="de-CH" smtClean="0"/>
              <a:t>September 21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5D5AF653-6815-4738-B03F-656CC824E7D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9328" y="5979902"/>
            <a:ext cx="8136954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6688213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A4F61CF-7EBC-48A9-BF11-38298BC7B12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67960" y="1268414"/>
            <a:ext cx="5760466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4" y="1268414"/>
            <a:ext cx="5760468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3B3B8-9B61-4A63-BF49-52402585D702}" type="datetime6">
              <a:rPr lang="de-CH" smtClean="0"/>
              <a:t>September 21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C29C081D-4022-4A3B-BF79-AE539625041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9326" y="5979902"/>
            <a:ext cx="5328643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  <p:sp>
        <p:nvSpPr>
          <p:cNvPr id="14" name="Textplatzhalter 5">
            <a:extLst>
              <a:ext uri="{FF2B5EF4-FFF2-40B4-BE49-F238E27FC236}">
                <a16:creationId xmlns:a16="http://schemas.microsoft.com/office/drawing/2014/main" id="{D9EE8407-19A8-493E-A2DE-3315B75E768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383933" y="5979902"/>
            <a:ext cx="5328643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5788625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A4F61CF-7EBC-48A9-BF11-38298BC7B12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112174" y="1268414"/>
            <a:ext cx="3816252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6" y="1268414"/>
            <a:ext cx="3816250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06572-6675-4575-8249-3DBD66997631}" type="datetime6">
              <a:rPr lang="de-CH" smtClean="0"/>
              <a:t>September 21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88494C28-2E88-4EF2-8003-69282F36D3E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187849" y="1268414"/>
            <a:ext cx="3816252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D82806B4-4F16-4DE9-B47F-6776A74DE4D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79328" y="5979902"/>
            <a:ext cx="3456434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  <p:sp>
        <p:nvSpPr>
          <p:cNvPr id="17" name="Textplatzhalter 5">
            <a:extLst>
              <a:ext uri="{FF2B5EF4-FFF2-40B4-BE49-F238E27FC236}">
                <a16:creationId xmlns:a16="http://schemas.microsoft.com/office/drawing/2014/main" id="{4F1E8E74-1A74-43D2-B934-82AD3CFA698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67809" y="5979902"/>
            <a:ext cx="3456435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  <p:sp>
        <p:nvSpPr>
          <p:cNvPr id="18" name="Textplatzhalter 5">
            <a:extLst>
              <a:ext uri="{FF2B5EF4-FFF2-40B4-BE49-F238E27FC236}">
                <a16:creationId xmlns:a16="http://schemas.microsoft.com/office/drawing/2014/main" id="{609A1C75-6C9B-4A1A-B088-15C0122DF91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328250" y="5979902"/>
            <a:ext cx="3384327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6080427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lflächiges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1"/>
            <a:ext cx="12192000" cy="6858000"/>
          </a:xfrm>
          <a:noFill/>
        </p:spPr>
        <p:txBody>
          <a:bodyPr lIns="108000" tIns="648000" rIns="108000" bIns="72000" anchor="ctr"/>
          <a:lstStyle>
            <a:lvl1pPr algn="ctr">
              <a:defRPr sz="1400" b="0">
                <a:latin typeface="+mn-lt"/>
              </a:defRPr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A5771586-04B1-4907-B6D1-BB8BA32E29E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5803" y="6600613"/>
            <a:ext cx="11233248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847986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dienplatzhalter 2">
            <a:extLst>
              <a:ext uri="{FF2B5EF4-FFF2-40B4-BE49-F238E27FC236}">
                <a16:creationId xmlns:a16="http://schemas.microsoft.com/office/drawing/2014/main" id="{386E4BF3-CED8-419A-8B8F-D0EFFE885B86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1" y="0"/>
            <a:ext cx="12192000" cy="6858000"/>
          </a:xfrm>
          <a:solidFill>
            <a:schemeClr val="bg1"/>
          </a:solidFill>
        </p:spPr>
        <p:txBody>
          <a:bodyPr lIns="108000" tIns="648000" rIns="108000" bIns="72000" anchor="ctr" anchorCtr="0"/>
          <a:lstStyle>
            <a:lvl1pPr algn="ctr">
              <a:defRPr sz="1400"/>
            </a:lvl1pPr>
          </a:lstStyle>
          <a:p>
            <a:r>
              <a:rPr lang="de-DE"/>
              <a:t>Mediaclip durch Klicken auf Symbol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054461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97B86-588C-4DAE-A536-24038FC38615}" type="datetime6">
              <a:rPr lang="de-CH" smtClean="0"/>
              <a:t>September 21</a:t>
            </a:fld>
            <a:endParaRPr lang="de-CH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9" name="Textplatzhalter 9">
            <a:extLst>
              <a:ext uri="{FF2B5EF4-FFF2-40B4-BE49-F238E27FC236}">
                <a16:creationId xmlns:a16="http://schemas.microsoft.com/office/drawing/2014/main" id="{261D35C5-A6E7-4720-8735-6A0070B9050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379844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E101B-7FCC-4FBA-9CB9-7A558B020E95}" type="datetime6">
              <a:rPr lang="de-CH" smtClean="0"/>
              <a:t>September 21</a:t>
            </a:fld>
            <a:endParaRPr lang="de-CH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844798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Emerald Gree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1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  <a:endParaRPr lang="de-CH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D92216B5-312A-4C8E-B427-A6C5702BAF5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CH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1812803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tand- und Pausenfolie Emerald Gree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52903E89-F4BE-4EE4-9AD4-06079FEB6C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062" y="-233363"/>
            <a:ext cx="7535885" cy="740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0633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tand- und Pausenfolie Sapphire Purpl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3B7FE8D5-19BE-4FE3-8E7B-41F3F1C090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062" y="-233363"/>
            <a:ext cx="7535885" cy="740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6248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tand- und Pausenfolie Coral Red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8BF5A8A8-9A12-429C-9AAF-252CDAA99D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062" y="-233363"/>
            <a:ext cx="7535885" cy="740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1462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729DD23-D45F-4D0C-B5BD-BC5BCF4F1FA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24113" y="5275651"/>
            <a:ext cx="5256212" cy="216495"/>
          </a:xfrm>
        </p:spPr>
        <p:txBody>
          <a:bodyPr/>
          <a:lstStyle>
            <a:lvl1pPr>
              <a:defRPr sz="16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Untertitel, Datum</a:t>
            </a:r>
            <a:endParaRPr lang="de-CH" dirty="0"/>
          </a:p>
        </p:txBody>
      </p:sp>
      <p:sp>
        <p:nvSpPr>
          <p:cNvPr id="11" name="Textplatzhalter 4">
            <a:extLst>
              <a:ext uri="{FF2B5EF4-FFF2-40B4-BE49-F238E27FC236}">
                <a16:creationId xmlns:a16="http://schemas.microsoft.com/office/drawing/2014/main" id="{876D6DAA-1047-4974-AA8E-3228CEFCB9F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24113" y="5516762"/>
            <a:ext cx="5256212" cy="216495"/>
          </a:xfrm>
        </p:spPr>
        <p:txBody>
          <a:bodyPr/>
          <a:lstStyle>
            <a:lvl1pPr>
              <a:defRPr sz="1600" b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Vorname Name</a:t>
            </a:r>
            <a:endParaRPr lang="de-CH" dirty="0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D6E68667-9659-405D-AEE3-A48838EE2B4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63190" y="1340768"/>
            <a:ext cx="9349434" cy="2270417"/>
          </a:xfrm>
        </p:spPr>
        <p:txBody>
          <a:bodyPr anchor="b"/>
          <a:lstStyle>
            <a:lvl1pPr algn="l">
              <a:lnSpc>
                <a:spcPct val="85000"/>
              </a:lnSpc>
              <a:defRPr sz="12001" b="0" spc="-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CH" dirty="0"/>
              <a:t>Schlusstext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A5F72D96-40E5-48FF-AE63-82C5F402A441}"/>
              </a:ext>
            </a:extLst>
          </p:cNvPr>
          <p:cNvSpPr txBox="1"/>
          <p:nvPr userDrawn="1"/>
        </p:nvSpPr>
        <p:spPr>
          <a:xfrm>
            <a:off x="2412239" y="486573"/>
            <a:ext cx="1871686" cy="3763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de-CH" sz="1000" spc="19" baseline="0" dirty="0">
                <a:solidFill>
                  <a:schemeClr val="bg1"/>
                </a:solidFill>
              </a:rPr>
              <a:t>Beratungsstelle für</a:t>
            </a:r>
          </a:p>
          <a:p>
            <a:pPr>
              <a:lnSpc>
                <a:spcPct val="128000"/>
              </a:lnSpc>
            </a:pPr>
            <a:r>
              <a:rPr lang="de-CH" sz="1000" spc="19" baseline="0" dirty="0">
                <a:solidFill>
                  <a:schemeClr val="bg1"/>
                </a:solidFill>
              </a:rPr>
              <a:t>Unfallverhütung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20A880BB-62E1-482E-9276-C48A06A2F306}"/>
              </a:ext>
            </a:extLst>
          </p:cNvPr>
          <p:cNvSpPr txBox="1"/>
          <p:nvPr userDrawn="1"/>
        </p:nvSpPr>
        <p:spPr>
          <a:xfrm>
            <a:off x="4321820" y="488444"/>
            <a:ext cx="1871686" cy="3758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bg1"/>
                </a:solidFill>
              </a:rPr>
              <a:t>Hodlerstrasse 5a, 3011 Bern</a:t>
            </a:r>
          </a:p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bg1"/>
                </a:solidFill>
              </a:rPr>
              <a:t>info@bfu.ch bfu.ch</a:t>
            </a:r>
            <a:endParaRPr lang="de-CH" sz="1000" spc="19" baseline="0" dirty="0">
              <a:solidFill>
                <a:schemeClr val="bg1"/>
              </a:solidFill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E3533E18-5BFC-4932-8E12-BB7BEFC382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92" y="314844"/>
            <a:ext cx="958898" cy="938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4957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s/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tx2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  <a:endParaRPr lang="de-CH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659161B-1D6A-424A-BBB6-26ED9DBCC42B}"/>
              </a:ext>
            </a:extLst>
          </p:cNvPr>
          <p:cNvSpPr txBox="1"/>
          <p:nvPr userDrawn="1"/>
        </p:nvSpPr>
        <p:spPr>
          <a:xfrm>
            <a:off x="2412239" y="486573"/>
            <a:ext cx="1871686" cy="3763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de-CH" sz="1000" spc="19" baseline="0" dirty="0">
                <a:solidFill>
                  <a:schemeClr val="tx1"/>
                </a:solidFill>
              </a:rPr>
              <a:t>Beratungsstelle für</a:t>
            </a:r>
          </a:p>
          <a:p>
            <a:pPr>
              <a:lnSpc>
                <a:spcPct val="128000"/>
              </a:lnSpc>
            </a:pPr>
            <a:r>
              <a:rPr lang="de-CH" sz="1000" spc="19" baseline="0" dirty="0">
                <a:solidFill>
                  <a:schemeClr val="tx1"/>
                </a:solidFill>
              </a:rPr>
              <a:t>Unfallverhütung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B0C37700-58CB-42BE-9C12-D222F1036F46}"/>
              </a:ext>
            </a:extLst>
          </p:cNvPr>
          <p:cNvSpPr txBox="1"/>
          <p:nvPr userDrawn="1"/>
        </p:nvSpPr>
        <p:spPr>
          <a:xfrm>
            <a:off x="4321820" y="488444"/>
            <a:ext cx="1871686" cy="3758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tx1"/>
                </a:solidFill>
              </a:rPr>
              <a:t>Hodlerstrasse 5a, 3011 Bern</a:t>
            </a:r>
          </a:p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tx1"/>
                </a:solidFill>
              </a:rPr>
              <a:t>info@bfu.ch bfu.ch</a:t>
            </a:r>
            <a:endParaRPr lang="de-CH" sz="1000" spc="19" baseline="0" dirty="0">
              <a:solidFill>
                <a:schemeClr val="tx1"/>
              </a:solidFill>
            </a:endParaRP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33D9D856-0915-4E43-9686-F535902842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92" y="314845"/>
            <a:ext cx="958898" cy="938003"/>
          </a:xfrm>
          <a:prstGeom prst="rect">
            <a:avLst/>
          </a:prstGeom>
        </p:spPr>
      </p:pic>
      <p:sp>
        <p:nvSpPr>
          <p:cNvPr id="13" name="Titel 1">
            <a:extLst>
              <a:ext uri="{FF2B5EF4-FFF2-40B4-BE49-F238E27FC236}">
                <a16:creationId xmlns:a16="http://schemas.microsoft.com/office/drawing/2014/main" id="{0908970A-BF4B-4F45-98D3-7830E2CFE6F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e-CH" dirty="0"/>
              <a:t>Titel</a:t>
            </a:r>
          </a:p>
        </p:txBody>
      </p:sp>
      <p:sp>
        <p:nvSpPr>
          <p:cNvPr id="14" name="Textplatzhalter 4">
            <a:extLst>
              <a:ext uri="{FF2B5EF4-FFF2-40B4-BE49-F238E27FC236}">
                <a16:creationId xmlns:a16="http://schemas.microsoft.com/office/drawing/2014/main" id="{65FA6607-B78C-41E5-B085-09B4A5C4D0E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24113" y="1328137"/>
            <a:ext cx="9288512" cy="216495"/>
          </a:xfrm>
        </p:spPr>
        <p:txBody>
          <a:bodyPr/>
          <a:lstStyle>
            <a:lvl1pPr>
              <a:defRPr sz="16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Datum, Untertitel</a:t>
            </a:r>
            <a:endParaRPr lang="de-CH" dirty="0"/>
          </a:p>
        </p:txBody>
      </p:sp>
      <p:sp>
        <p:nvSpPr>
          <p:cNvPr id="15" name="Textplatzhalter 4">
            <a:extLst>
              <a:ext uri="{FF2B5EF4-FFF2-40B4-BE49-F238E27FC236}">
                <a16:creationId xmlns:a16="http://schemas.microsoft.com/office/drawing/2014/main" id="{C1E841B1-281F-448A-AFFF-4AEE0590BD4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24113" y="1593753"/>
            <a:ext cx="9288512" cy="216495"/>
          </a:xfrm>
        </p:spPr>
        <p:txBody>
          <a:bodyPr/>
          <a:lstStyle>
            <a:lvl1pPr>
              <a:defRPr sz="16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Vorname Name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0660629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Lagoon Turquoise">
    <p:bg>
      <p:bgPr>
        <a:solidFill>
          <a:srgbClr val="0084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1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  <a:endParaRPr lang="de-CH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7AE3CFE-92B9-41C8-A7D1-5E938CED5D5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CH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3926789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Calypso Blue">
    <p:bg>
      <p:bgPr>
        <a:solidFill>
          <a:srgbClr val="2860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2">
            <a:extLst>
              <a:ext uri="{FF2B5EF4-FFF2-40B4-BE49-F238E27FC236}">
                <a16:creationId xmlns:a16="http://schemas.microsoft.com/office/drawing/2014/main" id="{AE8F4AD7-27AC-4AE9-8B87-596BEA8B9D8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rgbClr val="6EB2D0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  <a:endParaRPr lang="de-CH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A035E17E-BB71-46D6-8738-B2E4E8F417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CH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1116526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Sapphire Purpl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2">
            <a:extLst>
              <a:ext uri="{FF2B5EF4-FFF2-40B4-BE49-F238E27FC236}">
                <a16:creationId xmlns:a16="http://schemas.microsoft.com/office/drawing/2014/main" id="{0FFF0BB0-0919-413D-A3F8-CD55659AD1D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5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  <a:endParaRPr lang="de-CH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991018FF-986B-4963-9DB5-1AE73DD046F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CH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659317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ighlight / Keyword Coral Red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2">
            <a:extLst>
              <a:ext uri="{FF2B5EF4-FFF2-40B4-BE49-F238E27FC236}">
                <a16:creationId xmlns:a16="http://schemas.microsoft.com/office/drawing/2014/main" id="{0FFF0BB0-0919-413D-A3F8-CD55659AD1D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3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de-DE" dirty="0"/>
              <a:t>Keyword</a:t>
            </a:r>
            <a:endParaRPr lang="de-CH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3D90CA1-2D50-4052-9AEC-C2FDB5E4ED0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CH" dirty="0"/>
              <a:t>Highlight</a:t>
            </a:r>
          </a:p>
        </p:txBody>
      </p:sp>
    </p:spTree>
    <p:extLst>
      <p:ext uri="{BB962C8B-B14F-4D97-AF65-F5344CB8AC3E}">
        <p14:creationId xmlns:p14="http://schemas.microsoft.com/office/powerpoint/2010/main" val="1015670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Lea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79377" y="1262064"/>
            <a:ext cx="11233248" cy="4914900"/>
          </a:xfrm>
        </p:spPr>
        <p:txBody>
          <a:bodyPr/>
          <a:lstStyle>
            <a:lvl1pPr>
              <a:defRPr sz="44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CH" dirty="0" err="1"/>
              <a:t>Leadtext</a:t>
            </a:r>
            <a:r>
              <a:rPr lang="de-CH" dirty="0"/>
              <a:t> hinzufügen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31102-7B90-4B07-9A4D-9563A707FDC6}" type="datetime6">
              <a:rPr lang="de-CH" smtClean="0"/>
              <a:t>September 21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90303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/>
            </a:lvl1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A1B2-87F2-400A-A543-5485279C832B}" type="datetime6">
              <a:rPr lang="de-CH" smtClean="0"/>
              <a:t>September 21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79570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6" y="1484784"/>
            <a:ext cx="5472610" cy="4692179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2541-A9C1-4BE9-B7C6-48A51FA886F9}" type="datetime6">
              <a:rPr lang="de-CH" smtClean="0"/>
              <a:t>September 21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12" name="Inhaltsplatzhalter 2">
            <a:extLst>
              <a:ext uri="{FF2B5EF4-FFF2-40B4-BE49-F238E27FC236}">
                <a16:creationId xmlns:a16="http://schemas.microsoft.com/office/drawing/2014/main" id="{C0ACC9E1-74C5-43FE-BB13-02E855ADA4FD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239967" y="1484784"/>
            <a:ext cx="5472610" cy="4692179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966432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79377" y="365126"/>
            <a:ext cx="11233248" cy="315911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79377" y="1484784"/>
            <a:ext cx="11233248" cy="469217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Textmasterformat </a:t>
            </a:r>
            <a:br>
              <a:rPr lang="de-DE" dirty="0"/>
            </a:br>
            <a:r>
              <a:rPr lang="de-DE" dirty="0"/>
              <a:t>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9768409" y="6495656"/>
            <a:ext cx="1944216" cy="16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000" b="0">
                <a:solidFill>
                  <a:schemeClr val="tx2"/>
                </a:solidFill>
              </a:defRPr>
            </a:lvl1pPr>
          </a:lstStyle>
          <a:p>
            <a:fld id="{B9719855-836E-480C-8398-54A1D2A2AEA1}" type="datetime6">
              <a:rPr lang="de-CH" smtClean="0"/>
              <a:t>September 21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506058" y="6495655"/>
            <a:ext cx="7872876" cy="16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b="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Titel der Präsentation - </a:t>
            </a:r>
            <a:r>
              <a:rPr lang="de-DE" dirty="0" err="1"/>
              <a:t>Fusszeile</a:t>
            </a:r>
            <a:r>
              <a:rPr lang="de-DE" dirty="0"/>
              <a:t> (einfügen über «Einfügen &gt; Kopf- und </a:t>
            </a:r>
            <a:r>
              <a:rPr lang="de-DE" dirty="0" err="1"/>
              <a:t>Fusszeile</a:t>
            </a:r>
            <a:r>
              <a:rPr lang="de-DE" dirty="0"/>
              <a:t>»)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07952" y="6482481"/>
            <a:ext cx="817307" cy="16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b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88689" y="6000468"/>
            <a:ext cx="89728" cy="855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663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6" r:id="rId2"/>
    <p:sldLayoutId id="2147483694" r:id="rId3"/>
    <p:sldLayoutId id="2147483668" r:id="rId4"/>
    <p:sldLayoutId id="2147483669" r:id="rId5"/>
    <p:sldLayoutId id="2147483696" r:id="rId6"/>
    <p:sldLayoutId id="2147483682" r:id="rId7"/>
    <p:sldLayoutId id="2147483659" r:id="rId8"/>
    <p:sldLayoutId id="2147483671" r:id="rId9"/>
    <p:sldLayoutId id="2147483687" r:id="rId10"/>
    <p:sldLayoutId id="2147483688" r:id="rId11"/>
    <p:sldLayoutId id="2147483683" r:id="rId12"/>
    <p:sldLayoutId id="2147483684" r:id="rId13"/>
    <p:sldLayoutId id="2147483685" r:id="rId14"/>
    <p:sldLayoutId id="2147483686" r:id="rId15"/>
    <p:sldLayoutId id="2147483697" r:id="rId16"/>
    <p:sldLayoutId id="2147483664" r:id="rId17"/>
    <p:sldLayoutId id="2147483663" r:id="rId18"/>
    <p:sldLayoutId id="2147483689" r:id="rId19"/>
    <p:sldLayoutId id="2147483690" r:id="rId20"/>
    <p:sldLayoutId id="2147483691" r:id="rId21"/>
    <p:sldLayoutId id="2147483692" r:id="rId22"/>
    <p:sldLayoutId id="2147483693" r:id="rId23"/>
    <p:sldLayoutId id="2147483695" r:id="rId24"/>
  </p:sldLayoutIdLst>
  <p:hf hdr="0" ftr="0" dt="0"/>
  <p:txStyles>
    <p:titleStyle>
      <a:lvl1pPr algn="l" defTabSz="914488" rtl="0" eaLnBrk="1" latinLnBrk="0" hangingPunct="1">
        <a:lnSpc>
          <a:spcPct val="100000"/>
        </a:lnSpc>
        <a:spcBef>
          <a:spcPct val="0"/>
        </a:spcBef>
        <a:buNone/>
        <a:defRPr sz="2400" b="0" kern="1200" spc="31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88" rtl="0" eaLnBrk="1" latinLnBrk="0" hangingPunct="1">
        <a:lnSpc>
          <a:spcPct val="105000"/>
        </a:lnSpc>
        <a:spcBef>
          <a:spcPts val="0"/>
        </a:spcBef>
        <a:spcAft>
          <a:spcPts val="1200"/>
        </a:spcAft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271489" indent="-271489" algn="l" defTabSz="914488" rtl="0" eaLnBrk="1" latinLnBrk="0" hangingPunct="1">
        <a:lnSpc>
          <a:spcPct val="105000"/>
        </a:lnSpc>
        <a:spcBef>
          <a:spcPts val="0"/>
        </a:spcBef>
        <a:spcAft>
          <a:spcPts val="1200"/>
        </a:spcAft>
        <a:buClr>
          <a:schemeClr val="accent2"/>
        </a:buClr>
        <a:buFont typeface="Suisse Int'l" panose="020B0504000000000000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533451" indent="-261964" algn="l" defTabSz="914488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accent1"/>
        </a:buClr>
        <a:buFont typeface="Suisse Int'l" panose="020B0504000000000000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806450" indent="-271463" algn="l" defTabSz="914488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bg2"/>
        </a:buClr>
        <a:buFont typeface="Suisse Int'l" panose="020B0504000000000000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074738" indent="-268288" algn="l" defTabSz="914488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bg2"/>
        </a:buClr>
        <a:buFont typeface="Suisse Int'l" panose="020B0504000000000000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844" indent="-228622" algn="l" defTabSz="9144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089" indent="-228622" algn="l" defTabSz="9144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334" indent="-228622" algn="l" defTabSz="9144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579" indent="-228622" algn="l" defTabSz="9144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45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88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33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78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23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66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11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56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SEE%20YOU%20-%20mach%20dich%20sichtbar!%20(Video%20de)_Mpeg4%20H264_238540.wmv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stellen.bfu.ch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6.png"/><Relationship Id="rId4" Type="http://schemas.openxmlformats.org/officeDocument/2006/relationships/hyperlink" Target="http://www.bfu.ch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16535B-A44E-4B7E-937F-2832689222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Reflect and make sure you stand out.  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879BEE6-DCC8-4734-A1AF-1AF6ECF29BD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Company, Event, Date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CH" dirty="0"/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92098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ctrTitle"/>
          </p:nvPr>
        </p:nvSpPr>
        <p:spPr>
          <a:xfrm>
            <a:off x="2495600" y="1628800"/>
            <a:ext cx="9145016" cy="2232248"/>
          </a:xfrm>
        </p:spPr>
        <p:txBody>
          <a:bodyPr/>
          <a:lstStyle/>
          <a:p>
            <a:br>
              <a:rPr lang="en-GB" dirty="0"/>
            </a:br>
            <a:r>
              <a:rPr lang="en-US" dirty="0"/>
              <a:t>On foot and on a bicycle, the accident risk doubles in the dark.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8429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7" y="4365104"/>
            <a:ext cx="11233248" cy="1811859"/>
          </a:xfrm>
        </p:spPr>
        <p:txBody>
          <a:bodyPr>
            <a:noAutofit/>
          </a:bodyPr>
          <a:lstStyle/>
          <a:p>
            <a:pPr marL="0" lvl="1" indent="0" algn="ctr">
              <a:buNone/>
            </a:pPr>
            <a:r>
              <a:rPr lang="de-CH" dirty="0">
                <a:solidFill>
                  <a:prstClr val="black"/>
                </a:solidFill>
              </a:rPr>
              <a:t>Video «</a:t>
            </a:r>
            <a:r>
              <a:rPr lang="de-CH" dirty="0" err="1">
                <a:solidFill>
                  <a:prstClr val="black"/>
                </a:solidFill>
              </a:rPr>
              <a:t>Be</a:t>
            </a:r>
            <a:r>
              <a:rPr lang="de-CH" dirty="0">
                <a:solidFill>
                  <a:prstClr val="black"/>
                </a:solidFill>
              </a:rPr>
              <a:t> </a:t>
            </a:r>
            <a:r>
              <a:rPr lang="de-CH" dirty="0" err="1">
                <a:solidFill>
                  <a:prstClr val="black"/>
                </a:solidFill>
              </a:rPr>
              <a:t>visible</a:t>
            </a:r>
            <a:r>
              <a:rPr lang="de-CH" dirty="0">
                <a:solidFill>
                  <a:prstClr val="black"/>
                </a:solidFill>
              </a:rPr>
              <a:t>»</a:t>
            </a:r>
            <a:endParaRPr lang="de-DE" dirty="0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3</a:t>
            </a:fld>
            <a:endParaRPr lang="de-CH" dirty="0"/>
          </a:p>
        </p:txBody>
      </p:sp>
      <p:pic>
        <p:nvPicPr>
          <p:cNvPr id="12" name="Grafik 11">
            <a:hlinkClick r:id="rId3" action="ppaction://hlinkfile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0336" y="1772816"/>
            <a:ext cx="2520280" cy="2459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32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 visible when out and about – on foot and while jogging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7" y="1484784"/>
            <a:ext cx="11233247" cy="4692179"/>
          </a:xfrm>
        </p:spPr>
        <p:txBody>
          <a:bodyPr>
            <a:noAutofit/>
          </a:bodyPr>
          <a:lstStyle/>
          <a:p>
            <a:pPr lvl="1"/>
            <a:r>
              <a:rPr lang="en-GB" dirty="0"/>
              <a:t>Choose clothing that is as light-coloured as possible. </a:t>
            </a:r>
          </a:p>
          <a:p>
            <a:pPr lvl="1"/>
            <a:r>
              <a:rPr lang="en-GB" dirty="0"/>
              <a:t>Equip yourself with reflective materials that are visible from all angles.</a:t>
            </a:r>
          </a:p>
          <a:p>
            <a:pPr lvl="1"/>
            <a:r>
              <a:rPr lang="en-GB" dirty="0"/>
              <a:t>Wear reflective accessories, in particular on moving body parts (legs, arms), since they are constantly in motion. 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4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523073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 visible when out and about – on a bicycle or an e-bike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7" y="1484784"/>
            <a:ext cx="11233247" cy="4692179"/>
          </a:xfrm>
        </p:spPr>
        <p:txBody>
          <a:bodyPr>
            <a:noAutofit/>
          </a:bodyPr>
          <a:lstStyle/>
          <a:p>
            <a:pPr lvl="1"/>
            <a:r>
              <a:rPr lang="en-GB" dirty="0"/>
              <a:t>Equip your bicycle or e-bike with regulation-compliant lights. </a:t>
            </a:r>
          </a:p>
          <a:p>
            <a:pPr lvl="1"/>
            <a:r>
              <a:rPr lang="en-GB" dirty="0"/>
              <a:t>Add spoke reflectors or reflective tyres.  </a:t>
            </a:r>
          </a:p>
          <a:p>
            <a:pPr lvl="1"/>
            <a:r>
              <a:rPr lang="en-GB" dirty="0"/>
              <a:t>Wear reflective clothing or accessories</a:t>
            </a:r>
            <a:r>
              <a:rPr lang="en-GB"/>
              <a:t>. </a:t>
            </a:r>
          </a:p>
          <a:p>
            <a:pPr lvl="1"/>
            <a:r>
              <a:rPr lang="en-US"/>
              <a:t>Switch </a:t>
            </a:r>
            <a:r>
              <a:rPr lang="en-US" dirty="0"/>
              <a:t>on the lights at dusk and also in rain and fog – preferably already during the day.</a:t>
            </a:r>
            <a:endParaRPr lang="de-CH" dirty="0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5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92341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 visible when out and about – while driving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07952" y="1484784"/>
            <a:ext cx="11204673" cy="4692179"/>
          </a:xfrm>
        </p:spPr>
        <p:txBody>
          <a:bodyPr>
            <a:noAutofit/>
          </a:bodyPr>
          <a:lstStyle/>
          <a:p>
            <a:pPr lvl="1"/>
            <a:r>
              <a:rPr lang="en-GB" dirty="0"/>
              <a:t>Remove snow and ice from the windscreen and rear windows in winter. </a:t>
            </a:r>
          </a:p>
          <a:p>
            <a:pPr lvl="1"/>
            <a:r>
              <a:rPr lang="en-GB" dirty="0"/>
              <a:t>Make sure your headlights are always clear too. </a:t>
            </a:r>
          </a:p>
          <a:p>
            <a:pPr lvl="1"/>
            <a:r>
              <a:rPr lang="en-GB" dirty="0"/>
              <a:t>Adapt your driving style to the visibility and weather conditions.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6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832111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More information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079777" y="1484784"/>
            <a:ext cx="7776864" cy="4692179"/>
          </a:xfrm>
        </p:spPr>
        <p:txBody>
          <a:bodyPr>
            <a:noAutofit/>
          </a:bodyPr>
          <a:lstStyle/>
          <a:p>
            <a:r>
              <a:rPr lang="en-GB" dirty="0"/>
              <a:t>Get more information on this topic in the BFU brochure «</a:t>
            </a:r>
            <a:r>
              <a:rPr lang="en-GB" dirty="0" err="1"/>
              <a:t>Sichtbarkeit</a:t>
            </a:r>
            <a:r>
              <a:rPr lang="en-GB" dirty="0"/>
              <a:t> </a:t>
            </a:r>
            <a:r>
              <a:rPr lang="en-GB" dirty="0" err="1"/>
              <a:t>bei</a:t>
            </a:r>
            <a:r>
              <a:rPr lang="en-GB" dirty="0"/>
              <a:t> Nacht» (Art.-No. 3.008).</a:t>
            </a:r>
          </a:p>
          <a:p>
            <a:pPr>
              <a:spcBef>
                <a:spcPts val="1200"/>
              </a:spcBef>
            </a:pPr>
            <a:r>
              <a:rPr lang="en-GB" dirty="0"/>
              <a:t>Order or download it free of charge at </a:t>
            </a:r>
            <a:r>
              <a:rPr lang="en-GB" dirty="0">
                <a:hlinkClick r:id="rId3"/>
              </a:rPr>
              <a:t>bestellen.bfu.ch</a:t>
            </a:r>
            <a:r>
              <a:rPr lang="en-GB" dirty="0"/>
              <a:t>. 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endParaRPr lang="en-GB" dirty="0"/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GB" dirty="0"/>
              <a:t>Find more accident prevention tips at </a:t>
            </a:r>
            <a:r>
              <a:rPr lang="en-GB" dirty="0">
                <a:hlinkClick r:id="rId4"/>
              </a:rPr>
              <a:t>bfu.ch</a:t>
            </a:r>
            <a:r>
              <a:rPr lang="en-GB" dirty="0"/>
              <a:t>.</a:t>
            </a:r>
          </a:p>
          <a:p>
            <a:pPr marL="0" lvl="1" indent="0">
              <a:buNone/>
            </a:pPr>
            <a:endParaRPr lang="de-CH" dirty="0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7</a:t>
            </a:fld>
            <a:endParaRPr lang="de-CH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7408" y="1484784"/>
            <a:ext cx="2514600" cy="3576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567777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bfu">
  <a:themeElements>
    <a:clrScheme name="bfu">
      <a:dk1>
        <a:sysClr val="windowText" lastClr="000000"/>
      </a:dk1>
      <a:lt1>
        <a:sysClr val="window" lastClr="FFFFFF"/>
      </a:lt1>
      <a:dk2>
        <a:srgbClr val="8C8C8C"/>
      </a:dk2>
      <a:lt2>
        <a:srgbClr val="C8C8C8"/>
      </a:lt2>
      <a:accent1>
        <a:srgbClr val="A3EBE4"/>
      </a:accent1>
      <a:accent2>
        <a:srgbClr val="00B2AA"/>
      </a:accent2>
      <a:accent3>
        <a:srgbClr val="FCC0B6"/>
      </a:accent3>
      <a:accent4>
        <a:srgbClr val="F86852"/>
      </a:accent4>
      <a:accent5>
        <a:srgbClr val="B8B6DC"/>
      </a:accent5>
      <a:accent6>
        <a:srgbClr val="605CB2"/>
      </a:accent6>
      <a:hlink>
        <a:srgbClr val="000000"/>
      </a:hlink>
      <a:folHlink>
        <a:srgbClr val="000000"/>
      </a:folHlink>
    </a:clrScheme>
    <a:fontScheme name="BFU">
      <a:majorFont>
        <a:latin typeface="BFU Suisse Medium"/>
        <a:ea typeface=""/>
        <a:cs typeface=""/>
      </a:majorFont>
      <a:minorFont>
        <a:latin typeface="BFU Suiss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äsentation BFU V10.potx [Schreibgeschützt]" id="{858869C4-F783-4187-83E5-FBFF78AB496C}" vid="{5C5B991B-6AE9-4825-8DD1-D8E43C30DD04}"/>
    </a:ext>
  </a:extLst>
</a:theme>
</file>

<file path=ppt/theme/theme2.xml><?xml version="1.0" encoding="utf-8"?>
<a:theme xmlns:a="http://schemas.openxmlformats.org/drawingml/2006/main" name="Office Theme">
  <a:themeElements>
    <a:clrScheme name="bfu ppt">
      <a:dk1>
        <a:sysClr val="windowText" lastClr="000000"/>
      </a:dk1>
      <a:lt1>
        <a:sysClr val="window" lastClr="FFFFFF"/>
      </a:lt1>
      <a:dk2>
        <a:srgbClr val="8C8C8C"/>
      </a:dk2>
      <a:lt2>
        <a:srgbClr val="C8C8C8"/>
      </a:lt2>
      <a:accent1>
        <a:srgbClr val="A3EBE4"/>
      </a:accent1>
      <a:accent2>
        <a:srgbClr val="00B2AA"/>
      </a:accent2>
      <a:accent3>
        <a:srgbClr val="FCC0B6"/>
      </a:accent3>
      <a:accent4>
        <a:srgbClr val="F86852"/>
      </a:accent4>
      <a:accent5>
        <a:srgbClr val="B8B6DC"/>
      </a:accent5>
      <a:accent6>
        <a:srgbClr val="605CB2"/>
      </a:accent6>
      <a:hlink>
        <a:srgbClr val="00848E"/>
      </a:hlink>
      <a:folHlink>
        <a:srgbClr val="286078"/>
      </a:folHlink>
    </a:clrScheme>
    <a:fontScheme name="BFU">
      <a:majorFont>
        <a:latin typeface="BFU Suisse Medium"/>
        <a:ea typeface=""/>
        <a:cs typeface=""/>
      </a:majorFont>
      <a:minorFont>
        <a:latin typeface="BFU Suisse 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bfu ppt">
      <a:dk1>
        <a:sysClr val="windowText" lastClr="000000"/>
      </a:dk1>
      <a:lt1>
        <a:sysClr val="window" lastClr="FFFFFF"/>
      </a:lt1>
      <a:dk2>
        <a:srgbClr val="8C8C8C"/>
      </a:dk2>
      <a:lt2>
        <a:srgbClr val="C8C8C8"/>
      </a:lt2>
      <a:accent1>
        <a:srgbClr val="A3EBE4"/>
      </a:accent1>
      <a:accent2>
        <a:srgbClr val="00B2AA"/>
      </a:accent2>
      <a:accent3>
        <a:srgbClr val="FCC0B6"/>
      </a:accent3>
      <a:accent4>
        <a:srgbClr val="F86852"/>
      </a:accent4>
      <a:accent5>
        <a:srgbClr val="B8B6DC"/>
      </a:accent5>
      <a:accent6>
        <a:srgbClr val="605CB2"/>
      </a:accent6>
      <a:hlink>
        <a:srgbClr val="00848E"/>
      </a:hlink>
      <a:folHlink>
        <a:srgbClr val="286078"/>
      </a:folHlink>
    </a:clrScheme>
    <a:fontScheme name="BFU">
      <a:majorFont>
        <a:latin typeface="BFU Suisse Medium"/>
        <a:ea typeface=""/>
        <a:cs typeface=""/>
      </a:majorFont>
      <a:minorFont>
        <a:latin typeface="BFU Suisse 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E44F310505F844780F5EE20D9E0FA6C" ma:contentTypeVersion="9" ma:contentTypeDescription="Ein neues Dokument erstellen." ma:contentTypeScope="" ma:versionID="bdc04268341d45f3ac8fecab084898de">
  <xsd:schema xmlns:xsd="http://www.w3.org/2001/XMLSchema" xmlns:xs="http://www.w3.org/2001/XMLSchema" xmlns:p="http://schemas.microsoft.com/office/2006/metadata/properties" xmlns:ns2="bb4941f2-48be-4bb0-a3d9-a0ff0057a962" targetNamespace="http://schemas.microsoft.com/office/2006/metadata/properties" ma:root="true" ma:fieldsID="b790e1df7cbfac17060d3a90942bc9ec" ns2:_="">
    <xsd:import namespace="bb4941f2-48be-4bb0-a3d9-a0ff0057a9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4941f2-48be-4bb0-a3d9-a0ff0057a9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EB162A0-2B58-4670-9A37-F25C1AEF887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82B7610-54DA-46C2-9013-0BC21B58B69C}">
  <ds:schemaRefs>
    <ds:schemaRef ds:uri="http://schemas.microsoft.com/office/infopath/2007/PartnerControls"/>
    <ds:schemaRef ds:uri="http://purl.org/dc/dcmitype/"/>
    <ds:schemaRef ds:uri="bb4941f2-48be-4bb0-a3d9-a0ff0057a962"/>
    <ds:schemaRef ds:uri="http://purl.org/dc/elements/1.1/"/>
    <ds:schemaRef ds:uri="http://schemas.microsoft.com/office/2006/documentManagement/types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F7A067F-4897-4A48-9E1C-91186F7137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b4941f2-48be-4bb0-a3d9-a0ff0057a96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Praesentation_BFU_de</Template>
  <TotalTime>0</TotalTime>
  <Words>245</Words>
  <Application>Microsoft Office PowerPoint</Application>
  <PresentationFormat>Breitbild</PresentationFormat>
  <Paragraphs>34</Paragraphs>
  <Slides>7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Arial</vt:lpstr>
      <vt:lpstr>BFU Suisse</vt:lpstr>
      <vt:lpstr>BFU Suisse </vt:lpstr>
      <vt:lpstr>BFU Suisse Medium</vt:lpstr>
      <vt:lpstr>Suisse Int'l</vt:lpstr>
      <vt:lpstr>Design bfu</vt:lpstr>
      <vt:lpstr>Reflect and make sure you stand out.  </vt:lpstr>
      <vt:lpstr> On foot and on a bicycle, the accident risk doubles in the dark. </vt:lpstr>
      <vt:lpstr>PowerPoint-Präsentation</vt:lpstr>
      <vt:lpstr>Be visible when out and about – on foot and while jogging</vt:lpstr>
      <vt:lpstr>Be visible when out and about – on a bicycle or an e-bike</vt:lpstr>
      <vt:lpstr>Be visible when out and about – while driving</vt:lpstr>
      <vt:lpstr>More information</vt:lpstr>
    </vt:vector>
  </TitlesOfParts>
  <Manager/>
  <Company>bfu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Leichtsinn kommt vor dem Sturz</dc:title>
  <dc:subject/>
  <dc:creator>Baeriswyl Michelle</dc:creator>
  <cp:keywords/>
  <dc:description/>
  <cp:lastModifiedBy>Baeriswyl Michelle</cp:lastModifiedBy>
  <cp:revision>61</cp:revision>
  <cp:lastPrinted>2020-08-12T15:43:34Z</cp:lastPrinted>
  <dcterms:created xsi:type="dcterms:W3CDTF">2019-07-11T13:33:19Z</dcterms:created>
  <dcterms:modified xsi:type="dcterms:W3CDTF">2021-09-07T12:10:52Z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0x0101008E44F310505F844780F5EE20D9E0FA6C</vt:lpwstr>
  </property>
</Properties>
</file>