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62" r:id="rId5"/>
    <p:sldId id="306" r:id="rId6"/>
    <p:sldId id="337" r:id="rId7"/>
    <p:sldId id="338" r:id="rId8"/>
    <p:sldId id="331" r:id="rId9"/>
    <p:sldId id="326" r:id="rId10"/>
    <p:sldId id="332" r:id="rId11"/>
    <p:sldId id="333" r:id="rId12"/>
    <p:sldId id="8475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kraemer@bfu.ch" initials="a" lastIdx="1" clrIdx="0">
    <p:extLst>
      <p:ext uri="{19B8F6BF-5375-455C-9EA6-DF929625EA0E}">
        <p15:presenceInfo xmlns:p15="http://schemas.microsoft.com/office/powerpoint/2012/main" userId="a.kraemer@bfu.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83B7C-83B9-4A0F-8C3C-1A3C588852F6}" v="2" dt="2025-03-04T06:02:29.220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5" autoAdjust="0"/>
    <p:restoredTop sz="72157" autoAdjust="0"/>
  </p:normalViewPr>
  <p:slideViewPr>
    <p:cSldViewPr showGuides="1">
      <p:cViewPr varScale="1">
        <p:scale>
          <a:sx n="111" d="100"/>
          <a:sy n="111" d="100"/>
        </p:scale>
        <p:origin x="427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öhr Christoph" userId="8a19f50c-a03f-4856-adfd-93a1e2284fb6" providerId="ADAL" clId="{0E48E87D-66AD-4B49-9ADF-A3C7D933E5C3}"/>
    <pc:docChg chg="modSld">
      <pc:chgData name="Jöhr Christoph" userId="8a19f50c-a03f-4856-adfd-93a1e2284fb6" providerId="ADAL" clId="{0E48E87D-66AD-4B49-9ADF-A3C7D933E5C3}" dt="2024-10-16T06:14:32.046" v="200" actId="207"/>
      <pc:docMkLst>
        <pc:docMk/>
      </pc:docMkLst>
      <pc:sldChg chg="modSp mod">
        <pc:chgData name="Jöhr Christoph" userId="8a19f50c-a03f-4856-adfd-93a1e2284fb6" providerId="ADAL" clId="{0E48E87D-66AD-4B49-9ADF-A3C7D933E5C3}" dt="2024-10-16T06:04:05.239" v="55" actId="207"/>
        <pc:sldMkLst>
          <pc:docMk/>
          <pc:sldMk cId="1277770963" sldId="326"/>
        </pc:sldMkLst>
      </pc:sldChg>
      <pc:sldChg chg="modSp mod">
        <pc:chgData name="Jöhr Christoph" userId="8a19f50c-a03f-4856-adfd-93a1e2284fb6" providerId="ADAL" clId="{0E48E87D-66AD-4B49-9ADF-A3C7D933E5C3}" dt="2024-10-16T06:14:32.046" v="200" actId="207"/>
        <pc:sldMkLst>
          <pc:docMk/>
          <pc:sldMk cId="2387394473" sldId="332"/>
        </pc:sldMkLst>
      </pc:sldChg>
      <pc:sldChg chg="modSp mod">
        <pc:chgData name="Jöhr Christoph" userId="8a19f50c-a03f-4856-adfd-93a1e2284fb6" providerId="ADAL" clId="{0E48E87D-66AD-4B49-9ADF-A3C7D933E5C3}" dt="2024-10-16T06:12:14.593" v="168" actId="20577"/>
        <pc:sldMkLst>
          <pc:docMk/>
          <pc:sldMk cId="1860530790" sldId="338"/>
        </pc:sldMkLst>
      </pc:sldChg>
    </pc:docChg>
  </pc:docChgLst>
  <pc:docChgLst>
    <pc:chgData name="Baeriswyl Michelle" userId="7dbe6026-e9b7-4e33-982d-84db899c07af" providerId="ADAL" clId="{A75E26BA-0894-4B38-A022-02A8655C4AD1}"/>
    <pc:docChg chg="undo custSel addSld delSld modSld sldOrd">
      <pc:chgData name="Baeriswyl Michelle" userId="7dbe6026-e9b7-4e33-982d-84db899c07af" providerId="ADAL" clId="{A75E26BA-0894-4B38-A022-02A8655C4AD1}" dt="2024-10-02T09:30:19.666" v="2191" actId="6549"/>
      <pc:docMkLst>
        <pc:docMk/>
      </pc:docMkLst>
      <pc:sldChg chg="modSp mod">
        <pc:chgData name="Baeriswyl Michelle" userId="7dbe6026-e9b7-4e33-982d-84db899c07af" providerId="ADAL" clId="{A75E26BA-0894-4B38-A022-02A8655C4AD1}" dt="2024-10-01T10:41:55.462" v="653" actId="14100"/>
        <pc:sldMkLst>
          <pc:docMk/>
          <pc:sldMk cId="92098864" sldId="262"/>
        </pc:sldMkLst>
      </pc:sldChg>
      <pc:sldChg chg="modSp mod">
        <pc:chgData name="Baeriswyl Michelle" userId="7dbe6026-e9b7-4e33-982d-84db899c07af" providerId="ADAL" clId="{A75E26BA-0894-4B38-A022-02A8655C4AD1}" dt="2024-10-01T10:53:37.088" v="1085" actId="6549"/>
        <pc:sldMkLst>
          <pc:docMk/>
          <pc:sldMk cId="3395490027" sldId="290"/>
        </pc:sldMkLst>
      </pc:sldChg>
      <pc:sldChg chg="delSp modSp mod">
        <pc:chgData name="Baeriswyl Michelle" userId="7dbe6026-e9b7-4e33-982d-84db899c07af" providerId="ADAL" clId="{A75E26BA-0894-4B38-A022-02A8655C4AD1}" dt="2024-10-01T11:54:19.679" v="1632" actId="20577"/>
        <pc:sldMkLst>
          <pc:docMk/>
          <pc:sldMk cId="2506486048" sldId="306"/>
        </pc:sldMkLst>
      </pc:sldChg>
      <pc:sldChg chg="del">
        <pc:chgData name="Baeriswyl Michelle" userId="7dbe6026-e9b7-4e33-982d-84db899c07af" providerId="ADAL" clId="{A75E26BA-0894-4B38-A022-02A8655C4AD1}" dt="2024-08-22T12:51:03.919" v="590" actId="47"/>
        <pc:sldMkLst>
          <pc:docMk/>
          <pc:sldMk cId="1977008978" sldId="318"/>
        </pc:sldMkLst>
      </pc:sldChg>
      <pc:sldChg chg="addSp delSp modSp mod">
        <pc:chgData name="Baeriswyl Michelle" userId="7dbe6026-e9b7-4e33-982d-84db899c07af" providerId="ADAL" clId="{A75E26BA-0894-4B38-A022-02A8655C4AD1}" dt="2024-10-01T10:56:31.024" v="1098" actId="20577"/>
        <pc:sldMkLst>
          <pc:docMk/>
          <pc:sldMk cId="830664066" sldId="322"/>
        </pc:sldMkLst>
      </pc:sldChg>
      <pc:sldChg chg="del">
        <pc:chgData name="Baeriswyl Michelle" userId="7dbe6026-e9b7-4e33-982d-84db899c07af" providerId="ADAL" clId="{A75E26BA-0894-4B38-A022-02A8655C4AD1}" dt="2024-08-22T12:51:04.514" v="591" actId="47"/>
        <pc:sldMkLst>
          <pc:docMk/>
          <pc:sldMk cId="2003682442" sldId="323"/>
        </pc:sldMkLst>
      </pc:sldChg>
      <pc:sldChg chg="del">
        <pc:chgData name="Baeriswyl Michelle" userId="7dbe6026-e9b7-4e33-982d-84db899c07af" providerId="ADAL" clId="{A75E26BA-0894-4B38-A022-02A8655C4AD1}" dt="2024-08-22T12:51:13.696" v="592" actId="47"/>
        <pc:sldMkLst>
          <pc:docMk/>
          <pc:sldMk cId="3728295047" sldId="324"/>
        </pc:sldMkLst>
      </pc:sldChg>
      <pc:sldChg chg="modSp mod modAnim modNotesTx">
        <pc:chgData name="Baeriswyl Michelle" userId="7dbe6026-e9b7-4e33-982d-84db899c07af" providerId="ADAL" clId="{A75E26BA-0894-4B38-A022-02A8655C4AD1}" dt="2024-10-01T12:10:44.527" v="2036" actId="108"/>
        <pc:sldMkLst>
          <pc:docMk/>
          <pc:sldMk cId="1277770963" sldId="326"/>
        </pc:sldMkLst>
      </pc:sldChg>
      <pc:sldChg chg="del">
        <pc:chgData name="Baeriswyl Michelle" userId="7dbe6026-e9b7-4e33-982d-84db899c07af" providerId="ADAL" clId="{A75E26BA-0894-4B38-A022-02A8655C4AD1}" dt="2024-08-22T12:51:00.769" v="586" actId="47"/>
        <pc:sldMkLst>
          <pc:docMk/>
          <pc:sldMk cId="3225155381" sldId="327"/>
        </pc:sldMkLst>
      </pc:sldChg>
      <pc:sldChg chg="del">
        <pc:chgData name="Baeriswyl Michelle" userId="7dbe6026-e9b7-4e33-982d-84db899c07af" providerId="ADAL" clId="{A75E26BA-0894-4B38-A022-02A8655C4AD1}" dt="2024-08-22T12:51:01.464" v="587" actId="47"/>
        <pc:sldMkLst>
          <pc:docMk/>
          <pc:sldMk cId="4208574629" sldId="328"/>
        </pc:sldMkLst>
      </pc:sldChg>
      <pc:sldChg chg="del">
        <pc:chgData name="Baeriswyl Michelle" userId="7dbe6026-e9b7-4e33-982d-84db899c07af" providerId="ADAL" clId="{A75E26BA-0894-4B38-A022-02A8655C4AD1}" dt="2024-08-22T12:51:02.024" v="588" actId="47"/>
        <pc:sldMkLst>
          <pc:docMk/>
          <pc:sldMk cId="1529059752" sldId="329"/>
        </pc:sldMkLst>
      </pc:sldChg>
      <pc:sldChg chg="del">
        <pc:chgData name="Baeriswyl Michelle" userId="7dbe6026-e9b7-4e33-982d-84db899c07af" providerId="ADAL" clId="{A75E26BA-0894-4B38-A022-02A8655C4AD1}" dt="2024-08-22T12:51:02.954" v="589" actId="47"/>
        <pc:sldMkLst>
          <pc:docMk/>
          <pc:sldMk cId="3492999318" sldId="330"/>
        </pc:sldMkLst>
      </pc:sldChg>
      <pc:sldChg chg="modSp mod ord">
        <pc:chgData name="Baeriswyl Michelle" userId="7dbe6026-e9b7-4e33-982d-84db899c07af" providerId="ADAL" clId="{A75E26BA-0894-4B38-A022-02A8655C4AD1}" dt="2024-10-02T09:30:19.666" v="2191" actId="6549"/>
        <pc:sldMkLst>
          <pc:docMk/>
          <pc:sldMk cId="1775075102" sldId="331"/>
        </pc:sldMkLst>
      </pc:sldChg>
      <pc:sldChg chg="del">
        <pc:chgData name="Baeriswyl Michelle" userId="7dbe6026-e9b7-4e33-982d-84db899c07af" providerId="ADAL" clId="{A75E26BA-0894-4B38-A022-02A8655C4AD1}" dt="2024-08-22T12:42:47.697" v="343" actId="47"/>
        <pc:sldMkLst>
          <pc:docMk/>
          <pc:sldMk cId="1158368336" sldId="332"/>
        </pc:sldMkLst>
      </pc:sldChg>
      <pc:sldChg chg="modSp add mod">
        <pc:chgData name="Baeriswyl Michelle" userId="7dbe6026-e9b7-4e33-982d-84db899c07af" providerId="ADAL" clId="{A75E26BA-0894-4B38-A022-02A8655C4AD1}" dt="2024-10-01T12:21:42.556" v="2154" actId="20577"/>
        <pc:sldMkLst>
          <pc:docMk/>
          <pc:sldMk cId="2387394473" sldId="332"/>
        </pc:sldMkLst>
      </pc:sldChg>
      <pc:sldChg chg="modSp add mod">
        <pc:chgData name="Baeriswyl Michelle" userId="7dbe6026-e9b7-4e33-982d-84db899c07af" providerId="ADAL" clId="{A75E26BA-0894-4B38-A022-02A8655C4AD1}" dt="2024-10-01T12:12:00.748" v="2099" actId="20577"/>
        <pc:sldMkLst>
          <pc:docMk/>
          <pc:sldMk cId="1519647546" sldId="333"/>
        </pc:sldMkLst>
      </pc:sldChg>
      <pc:sldChg chg="add del">
        <pc:chgData name="Baeriswyl Michelle" userId="7dbe6026-e9b7-4e33-982d-84db899c07af" providerId="ADAL" clId="{A75E26BA-0894-4B38-A022-02A8655C4AD1}" dt="2024-10-01T10:50:55.442" v="988" actId="47"/>
        <pc:sldMkLst>
          <pc:docMk/>
          <pc:sldMk cId="486003040" sldId="334"/>
        </pc:sldMkLst>
      </pc:sldChg>
      <pc:sldChg chg="modSp add del mod">
        <pc:chgData name="Baeriswyl Michelle" userId="7dbe6026-e9b7-4e33-982d-84db899c07af" providerId="ADAL" clId="{A75E26BA-0894-4B38-A022-02A8655C4AD1}" dt="2024-10-01T11:03:01.873" v="1353" actId="47"/>
        <pc:sldMkLst>
          <pc:docMk/>
          <pc:sldMk cId="2237968671" sldId="335"/>
        </pc:sldMkLst>
      </pc:sldChg>
      <pc:sldChg chg="modSp add del mod">
        <pc:chgData name="Baeriswyl Michelle" userId="7dbe6026-e9b7-4e33-982d-84db899c07af" providerId="ADAL" clId="{A75E26BA-0894-4B38-A022-02A8655C4AD1}" dt="2024-10-01T11:02:58.203" v="1352" actId="47"/>
        <pc:sldMkLst>
          <pc:docMk/>
          <pc:sldMk cId="3125625411" sldId="336"/>
        </pc:sldMkLst>
      </pc:sldChg>
      <pc:sldChg chg="modSp add mod modNotesTx">
        <pc:chgData name="Baeriswyl Michelle" userId="7dbe6026-e9b7-4e33-982d-84db899c07af" providerId="ADAL" clId="{A75E26BA-0894-4B38-A022-02A8655C4AD1}" dt="2024-10-01T12:06:16.941" v="1904" actId="20577"/>
        <pc:sldMkLst>
          <pc:docMk/>
          <pc:sldMk cId="854495646" sldId="337"/>
        </pc:sldMkLst>
      </pc:sldChg>
      <pc:sldChg chg="modSp add mod modNotesTx">
        <pc:chgData name="Baeriswyl Michelle" userId="7dbe6026-e9b7-4e33-982d-84db899c07af" providerId="ADAL" clId="{A75E26BA-0894-4B38-A022-02A8655C4AD1}" dt="2024-10-02T09:30:06.549" v="2190" actId="6549"/>
        <pc:sldMkLst>
          <pc:docMk/>
          <pc:sldMk cId="1860530790" sldId="338"/>
        </pc:sldMkLst>
      </pc:sldChg>
    </pc:docChg>
  </pc:docChgLst>
  <pc:docChgLst>
    <pc:chgData name="Baeriswyl Michelle" userId="7dbe6026-e9b7-4e33-982d-84db899c07af" providerId="ADAL" clId="{50283B7C-83B9-4A0F-8C3C-1A3C588852F6}"/>
    <pc:docChg chg="undo custSel addSld delSld modSld">
      <pc:chgData name="Baeriswyl Michelle" userId="7dbe6026-e9b7-4e33-982d-84db899c07af" providerId="ADAL" clId="{50283B7C-83B9-4A0F-8C3C-1A3C588852F6}" dt="2025-03-04T06:34:46.997" v="203" actId="6549"/>
      <pc:docMkLst>
        <pc:docMk/>
      </pc:docMkLst>
      <pc:sldChg chg="modSp mod">
        <pc:chgData name="Baeriswyl Michelle" userId="7dbe6026-e9b7-4e33-982d-84db899c07af" providerId="ADAL" clId="{50283B7C-83B9-4A0F-8C3C-1A3C588852F6}" dt="2025-03-04T05:59:43.197" v="59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50283B7C-83B9-4A0F-8C3C-1A3C588852F6}" dt="2025-03-04T05:59:43.197" v="59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del">
        <pc:chgData name="Baeriswyl Michelle" userId="7dbe6026-e9b7-4e33-982d-84db899c07af" providerId="ADAL" clId="{50283B7C-83B9-4A0F-8C3C-1A3C588852F6}" dt="2025-03-04T05:59:54.298" v="60" actId="47"/>
        <pc:sldMkLst>
          <pc:docMk/>
          <pc:sldMk cId="3395490027" sldId="290"/>
        </pc:sldMkLst>
      </pc:sldChg>
      <pc:sldChg chg="addSp delSp modSp mod">
        <pc:chgData name="Baeriswyl Michelle" userId="7dbe6026-e9b7-4e33-982d-84db899c07af" providerId="ADAL" clId="{50283B7C-83B9-4A0F-8C3C-1A3C588852F6}" dt="2025-03-04T05:56:53.512" v="58" actId="14100"/>
        <pc:sldMkLst>
          <pc:docMk/>
          <pc:sldMk cId="2506486048" sldId="306"/>
        </pc:sldMkLst>
        <pc:spChg chg="ord">
          <ac:chgData name="Baeriswyl Michelle" userId="7dbe6026-e9b7-4e33-982d-84db899c07af" providerId="ADAL" clId="{50283B7C-83B9-4A0F-8C3C-1A3C588852F6}" dt="2025-03-04T05:56:28.065" v="54" actId="26606"/>
          <ac:spMkLst>
            <pc:docMk/>
            <pc:sldMk cId="2506486048" sldId="306"/>
            <ac:spMk id="5" creationId="{EB637FA2-987F-4837-A621-31A9BFF65B4E}"/>
          </ac:spMkLst>
        </pc:spChg>
        <pc:spChg chg="del">
          <ac:chgData name="Baeriswyl Michelle" userId="7dbe6026-e9b7-4e33-982d-84db899c07af" providerId="ADAL" clId="{50283B7C-83B9-4A0F-8C3C-1A3C588852F6}" dt="2025-03-04T05:56:28.065" v="54" actId="26606"/>
          <ac:spMkLst>
            <pc:docMk/>
            <pc:sldMk cId="2506486048" sldId="306"/>
            <ac:spMk id="10" creationId="{2ACB9AAA-840D-F74D-8921-CC5C66402CAF}"/>
          </ac:spMkLst>
        </pc:spChg>
        <pc:spChg chg="del">
          <ac:chgData name="Baeriswyl Michelle" userId="7dbe6026-e9b7-4e33-982d-84db899c07af" providerId="ADAL" clId="{50283B7C-83B9-4A0F-8C3C-1A3C588852F6}" dt="2025-03-04T05:56:28.065" v="54" actId="26606"/>
          <ac:spMkLst>
            <pc:docMk/>
            <pc:sldMk cId="2506486048" sldId="306"/>
            <ac:spMk id="13" creationId="{EC6927DE-7856-0DD6-EDB6-1F5389348CF4}"/>
          </ac:spMkLst>
        </pc:spChg>
        <pc:spChg chg="add">
          <ac:chgData name="Baeriswyl Michelle" userId="7dbe6026-e9b7-4e33-982d-84db899c07af" providerId="ADAL" clId="{50283B7C-83B9-4A0F-8C3C-1A3C588852F6}" dt="2025-03-04T05:56:28.065" v="54" actId="26606"/>
          <ac:spMkLst>
            <pc:docMk/>
            <pc:sldMk cId="2506486048" sldId="306"/>
            <ac:spMk id="18" creationId="{5682C56B-0691-6DD5-4410-805B902BC411}"/>
          </ac:spMkLst>
        </pc:spChg>
        <pc:spChg chg="add">
          <ac:chgData name="Baeriswyl Michelle" userId="7dbe6026-e9b7-4e33-982d-84db899c07af" providerId="ADAL" clId="{50283B7C-83B9-4A0F-8C3C-1A3C588852F6}" dt="2025-03-04T05:56:28.065" v="54" actId="26606"/>
          <ac:spMkLst>
            <pc:docMk/>
            <pc:sldMk cId="2506486048" sldId="306"/>
            <ac:spMk id="20" creationId="{162C7EEF-9EA3-3334-ABCC-22D38ECE5726}"/>
          </ac:spMkLst>
        </pc:spChg>
        <pc:spChg chg="add del">
          <ac:chgData name="Baeriswyl Michelle" userId="7dbe6026-e9b7-4e33-982d-84db899c07af" providerId="ADAL" clId="{50283B7C-83B9-4A0F-8C3C-1A3C588852F6}" dt="2025-03-04T05:56:34.186" v="55" actId="478"/>
          <ac:spMkLst>
            <pc:docMk/>
            <pc:sldMk cId="2506486048" sldId="306"/>
            <ac:spMk id="22" creationId="{D31F3C8A-5481-8420-44A0-B58C2FCDC8AD}"/>
          </ac:spMkLst>
        </pc:spChg>
        <pc:picChg chg="add mod">
          <ac:chgData name="Baeriswyl Michelle" userId="7dbe6026-e9b7-4e33-982d-84db899c07af" providerId="ADAL" clId="{50283B7C-83B9-4A0F-8C3C-1A3C588852F6}" dt="2025-03-04T05:56:53.512" v="58" actId="14100"/>
          <ac:picMkLst>
            <pc:docMk/>
            <pc:sldMk cId="2506486048" sldId="306"/>
            <ac:picMk id="4" creationId="{49F06F8A-A60C-0748-A325-2DB59CACA820}"/>
          </ac:picMkLst>
        </pc:picChg>
      </pc:sldChg>
      <pc:sldChg chg="del">
        <pc:chgData name="Baeriswyl Michelle" userId="7dbe6026-e9b7-4e33-982d-84db899c07af" providerId="ADAL" clId="{50283B7C-83B9-4A0F-8C3C-1A3C588852F6}" dt="2025-03-04T06:04:57.633" v="124" actId="47"/>
        <pc:sldMkLst>
          <pc:docMk/>
          <pc:sldMk cId="830664066" sldId="322"/>
        </pc:sldMkLst>
      </pc:sldChg>
      <pc:sldChg chg="modSp mod">
        <pc:chgData name="Baeriswyl Michelle" userId="7dbe6026-e9b7-4e33-982d-84db899c07af" providerId="ADAL" clId="{50283B7C-83B9-4A0F-8C3C-1A3C588852F6}" dt="2024-10-16T13:33:20.839" v="50" actId="6549"/>
        <pc:sldMkLst>
          <pc:docMk/>
          <pc:sldMk cId="1277770963" sldId="326"/>
        </pc:sldMkLst>
      </pc:sldChg>
      <pc:sldChg chg="modSp mod">
        <pc:chgData name="Baeriswyl Michelle" userId="7dbe6026-e9b7-4e33-982d-84db899c07af" providerId="ADAL" clId="{50283B7C-83B9-4A0F-8C3C-1A3C588852F6}" dt="2024-10-16T13:32:41.945" v="4" actId="207"/>
        <pc:sldMkLst>
          <pc:docMk/>
          <pc:sldMk cId="2387394473" sldId="332"/>
        </pc:sldMkLst>
      </pc:sldChg>
      <pc:sldChg chg="modSp mod">
        <pc:chgData name="Baeriswyl Michelle" userId="7dbe6026-e9b7-4e33-982d-84db899c07af" providerId="ADAL" clId="{50283B7C-83B9-4A0F-8C3C-1A3C588852F6}" dt="2024-10-16T13:32:14.399" v="2" actId="20577"/>
        <pc:sldMkLst>
          <pc:docMk/>
          <pc:sldMk cId="1860530790" sldId="338"/>
        </pc:sldMkLst>
      </pc:sldChg>
      <pc:sldChg chg="addSp delSp modSp add mod">
        <pc:chgData name="Baeriswyl Michelle" userId="7dbe6026-e9b7-4e33-982d-84db899c07af" providerId="ADAL" clId="{50283B7C-83B9-4A0F-8C3C-1A3C588852F6}" dt="2025-03-04T06:34:46.997" v="203" actId="6549"/>
        <pc:sldMkLst>
          <pc:docMk/>
          <pc:sldMk cId="3625639652" sldId="8475"/>
        </pc:sldMkLst>
        <pc:spChg chg="add del mod">
          <ac:chgData name="Baeriswyl Michelle" userId="7dbe6026-e9b7-4e33-982d-84db899c07af" providerId="ADAL" clId="{50283B7C-83B9-4A0F-8C3C-1A3C588852F6}" dt="2025-03-04T06:00:43.874" v="63" actId="478"/>
          <ac:spMkLst>
            <pc:docMk/>
            <pc:sldMk cId="3625639652" sldId="8475"/>
            <ac:spMk id="3" creationId="{5D8A382E-0B67-55A1-0EC1-8AB88DD62731}"/>
          </ac:spMkLst>
        </pc:spChg>
        <pc:spChg chg="mod">
          <ac:chgData name="Baeriswyl Michelle" userId="7dbe6026-e9b7-4e33-982d-84db899c07af" providerId="ADAL" clId="{50283B7C-83B9-4A0F-8C3C-1A3C588852F6}" dt="2025-03-04T06:03:54.242" v="117" actId="20577"/>
          <ac:spMkLst>
            <pc:docMk/>
            <pc:sldMk cId="3625639652" sldId="8475"/>
            <ac:spMk id="4" creationId="{0A97275E-5B6E-BF2C-B33B-43208FD0E9A1}"/>
          </ac:spMkLst>
        </pc:spChg>
        <pc:spChg chg="del">
          <ac:chgData name="Baeriswyl Michelle" userId="7dbe6026-e9b7-4e33-982d-84db899c07af" providerId="ADAL" clId="{50283B7C-83B9-4A0F-8C3C-1A3C588852F6}" dt="2025-03-04T06:04:31.970" v="123" actId="478"/>
          <ac:spMkLst>
            <pc:docMk/>
            <pc:sldMk cId="3625639652" sldId="8475"/>
            <ac:spMk id="6" creationId="{A8E1EBB2-62BD-CE45-3021-A56AA5097C3E}"/>
          </ac:spMkLst>
        </pc:spChg>
        <pc:spChg chg="del">
          <ac:chgData name="Baeriswyl Michelle" userId="7dbe6026-e9b7-4e33-982d-84db899c07af" providerId="ADAL" clId="{50283B7C-83B9-4A0F-8C3C-1A3C588852F6}" dt="2025-03-04T06:00:49.435" v="67" actId="478"/>
          <ac:spMkLst>
            <pc:docMk/>
            <pc:sldMk cId="3625639652" sldId="8475"/>
            <ac:spMk id="8" creationId="{3D26D76E-64C5-2BDC-E711-C4D4A3C2B097}"/>
          </ac:spMkLst>
        </pc:spChg>
        <pc:spChg chg="del">
          <ac:chgData name="Baeriswyl Michelle" userId="7dbe6026-e9b7-4e33-982d-84db899c07af" providerId="ADAL" clId="{50283B7C-83B9-4A0F-8C3C-1A3C588852F6}" dt="2025-03-04T06:00:47.878" v="66" actId="478"/>
          <ac:spMkLst>
            <pc:docMk/>
            <pc:sldMk cId="3625639652" sldId="8475"/>
            <ac:spMk id="9" creationId="{CEF2BF28-0AA6-A428-B779-74EDEEC5E57A}"/>
          </ac:spMkLst>
        </pc:spChg>
        <pc:spChg chg="del">
          <ac:chgData name="Baeriswyl Michelle" userId="7dbe6026-e9b7-4e33-982d-84db899c07af" providerId="ADAL" clId="{50283B7C-83B9-4A0F-8C3C-1A3C588852F6}" dt="2025-03-04T06:03:24.713" v="80" actId="478"/>
          <ac:spMkLst>
            <pc:docMk/>
            <pc:sldMk cId="3625639652" sldId="8475"/>
            <ac:spMk id="10" creationId="{8BD47F8D-677E-50A5-0BD2-8E27336CFB5E}"/>
          </ac:spMkLst>
        </pc:spChg>
        <pc:spChg chg="add del mod">
          <ac:chgData name="Baeriswyl Michelle" userId="7dbe6026-e9b7-4e33-982d-84db899c07af" providerId="ADAL" clId="{50283B7C-83B9-4A0F-8C3C-1A3C588852F6}" dt="2025-03-04T06:00:51.705" v="68" actId="478"/>
          <ac:spMkLst>
            <pc:docMk/>
            <pc:sldMk cId="3625639652" sldId="8475"/>
            <ac:spMk id="11" creationId="{81AC4543-C7FB-E65C-CEB4-174E7960E065}"/>
          </ac:spMkLst>
        </pc:spChg>
        <pc:spChg chg="mod">
          <ac:chgData name="Baeriswyl Michelle" userId="7dbe6026-e9b7-4e33-982d-84db899c07af" providerId="ADAL" clId="{50283B7C-83B9-4A0F-8C3C-1A3C588852F6}" dt="2025-03-04T06:04:20.109" v="121" actId="1076"/>
          <ac:spMkLst>
            <pc:docMk/>
            <pc:sldMk cId="3625639652" sldId="8475"/>
            <ac:spMk id="28" creationId="{EB2284AA-FA4B-51D4-3572-55705E83A0C0}"/>
          </ac:spMkLst>
        </pc:spChg>
        <pc:spChg chg="mod">
          <ac:chgData name="Baeriswyl Michelle" userId="7dbe6026-e9b7-4e33-982d-84db899c07af" providerId="ADAL" clId="{50283B7C-83B9-4A0F-8C3C-1A3C588852F6}" dt="2025-03-04T06:34:46.997" v="203" actId="6549"/>
          <ac:spMkLst>
            <pc:docMk/>
            <pc:sldMk cId="3625639652" sldId="8475"/>
            <ac:spMk id="29" creationId="{CBC904B5-3ECF-9790-FBEB-4C8F1566B29F}"/>
          </ac:spMkLst>
        </pc:spChg>
        <pc:spChg chg="del">
          <ac:chgData name="Baeriswyl Michelle" userId="7dbe6026-e9b7-4e33-982d-84db899c07af" providerId="ADAL" clId="{50283B7C-83B9-4A0F-8C3C-1A3C588852F6}" dt="2025-03-04T06:00:46.054" v="65" actId="478"/>
          <ac:spMkLst>
            <pc:docMk/>
            <pc:sldMk cId="3625639652" sldId="8475"/>
            <ac:spMk id="35" creationId="{116B7575-2A6B-00C0-8526-E4E99619BBAC}"/>
          </ac:spMkLst>
        </pc:spChg>
        <pc:picChg chg="mod">
          <ac:chgData name="Baeriswyl Michelle" userId="7dbe6026-e9b7-4e33-982d-84db899c07af" providerId="ADAL" clId="{50283B7C-83B9-4A0F-8C3C-1A3C588852F6}" dt="2025-03-04T06:03:30.119" v="83" actId="1038"/>
          <ac:picMkLst>
            <pc:docMk/>
            <pc:sldMk cId="3625639652" sldId="8475"/>
            <ac:picMk id="12" creationId="{238F29A6-8A67-ED8C-802B-9386B9BCD634}"/>
          </ac:picMkLst>
        </pc:picChg>
        <pc:picChg chg="add mod modCrop">
          <ac:chgData name="Baeriswyl Michelle" userId="7dbe6026-e9b7-4e33-982d-84db899c07af" providerId="ADAL" clId="{50283B7C-83B9-4A0F-8C3C-1A3C588852F6}" dt="2025-03-04T06:03:32.673" v="86" actId="1038"/>
          <ac:picMkLst>
            <pc:docMk/>
            <pc:sldMk cId="3625639652" sldId="8475"/>
            <ac:picMk id="13" creationId="{19563E50-851E-7A8A-42F1-5588ED77DFC1}"/>
          </ac:picMkLst>
        </pc:picChg>
        <pc:picChg chg="del">
          <ac:chgData name="Baeriswyl Michelle" userId="7dbe6026-e9b7-4e33-982d-84db899c07af" providerId="ADAL" clId="{50283B7C-83B9-4A0F-8C3C-1A3C588852F6}" dt="2025-03-04T06:03:15.032" v="78" actId="478"/>
          <ac:picMkLst>
            <pc:docMk/>
            <pc:sldMk cId="3625639652" sldId="8475"/>
            <ac:picMk id="15" creationId="{D0F7A15F-236C-0E02-E489-D1F36DA2A8F8}"/>
          </ac:picMkLst>
        </pc:picChg>
        <pc:picChg chg="del">
          <ac:chgData name="Baeriswyl Michelle" userId="7dbe6026-e9b7-4e33-982d-84db899c07af" providerId="ADAL" clId="{50283B7C-83B9-4A0F-8C3C-1A3C588852F6}" dt="2025-03-04T06:00:41.866" v="62" actId="478"/>
          <ac:picMkLst>
            <pc:docMk/>
            <pc:sldMk cId="3625639652" sldId="8475"/>
            <ac:picMk id="31" creationId="{AAC0C07F-CAC7-368E-7834-E9909AA0B0A1}"/>
          </ac:picMkLst>
        </pc:picChg>
        <pc:picChg chg="del">
          <ac:chgData name="Baeriswyl Michelle" userId="7dbe6026-e9b7-4e33-982d-84db899c07af" providerId="ADAL" clId="{50283B7C-83B9-4A0F-8C3C-1A3C588852F6}" dt="2025-03-04T06:00:44.496" v="64" actId="478"/>
          <ac:picMkLst>
            <pc:docMk/>
            <pc:sldMk cId="3625639652" sldId="8475"/>
            <ac:picMk id="33" creationId="{3E787591-C000-9400-31ED-BD0D338E86A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Zwar ist ABS bei neuen Motorrädern gesetzlich vorgeschrieben, doch es sind noch immer viele ältere Modelle ohne ABS im Umlauf oder stehen als Occasion zum Verkauf. 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514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02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1457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351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5451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886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7"/>
            <a:ext cx="7632327" cy="1944217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Teufelskerle halten stets Blickkontakt.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r>
              <a:rPr lang="de-CH" dirty="0"/>
              <a:t>Mit dem Roller zur Arbeit, auf dem Chopper auf eine gemütliche Ausfahrt oder mit dem Sportbike über den Pass – egal mit welchem Motorrad man unterwegs ist, das Unfallrisiko fährt leider auch mit. </a:t>
            </a:r>
          </a:p>
          <a:p>
            <a:r>
              <a:rPr lang="de-CH" dirty="0"/>
              <a:t>So kommen Sie mit Ihrem Motorrad sicher ans Ziel: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F06F8A-A60C-0748-A325-2DB59CACA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30" y="1268414"/>
            <a:ext cx="3503056" cy="49688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5682C56B-0691-6DD5-4410-805B902B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62C7EEF-9EA3-3334-ABCC-22D38ECE57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Sicherheit beginnt beim Kauf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Klären, welche Maschine hinsichtlich </a:t>
            </a:r>
            <a:r>
              <a:rPr lang="de-DE" b="0" i="0" dirty="0" err="1">
                <a:solidFill>
                  <a:srgbClr val="333333"/>
                </a:solidFill>
                <a:effectLst/>
                <a:latin typeface="BFU Suisse Regular"/>
              </a:rPr>
              <a:t>Grösse</a:t>
            </a:r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, Gewicht und Schwerpunkt, Sitzposition, Leistung sowie Fahrverhalten optimal passt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de-DE" dirty="0">
                <a:solidFill>
                  <a:srgbClr val="333333"/>
                </a:solidFill>
                <a:latin typeface="BFU Suisse Regular"/>
              </a:rPr>
              <a:t>Sich beraten lassen </a:t>
            </a:r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und verschiedene Modelle vergleichen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de-DE" dirty="0">
                <a:solidFill>
                  <a:srgbClr val="333333"/>
                </a:solidFill>
                <a:latin typeface="BFU Suisse Regular"/>
              </a:rPr>
              <a:t>Motorrad mit ABS oder Kurven-ABS wählen </a:t>
            </a:r>
            <a:endParaRPr lang="de-DE" b="0" i="0" dirty="0">
              <a:solidFill>
                <a:srgbClr val="333333"/>
              </a:solidFill>
              <a:effectLst/>
              <a:latin typeface="BFU Suisse Regular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de-DE" dirty="0">
                <a:solidFill>
                  <a:srgbClr val="333333"/>
                </a:solidFill>
                <a:latin typeface="BFU Suisse Regular"/>
              </a:rPr>
              <a:t>In </a:t>
            </a:r>
            <a:r>
              <a:rPr lang="de-CH" dirty="0">
                <a:solidFill>
                  <a:srgbClr val="333333"/>
                </a:solidFill>
                <a:latin typeface="BFU Suisse Regular"/>
              </a:rPr>
              <a:t>Fahrerassistenzsysteme investieren </a:t>
            </a:r>
            <a:br>
              <a:rPr lang="de-CH" dirty="0">
                <a:solidFill>
                  <a:srgbClr val="333333"/>
                </a:solidFill>
                <a:latin typeface="BFU Suisse Regular"/>
              </a:rPr>
            </a:br>
            <a:endParaRPr lang="de-CH" dirty="0">
              <a:solidFill>
                <a:srgbClr val="333333"/>
              </a:solidFill>
              <a:latin typeface="BFU Suisse Regular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9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 algn="l" fontAlgn="base"/>
            <a:r>
              <a:rPr lang="de-CH" dirty="0"/>
              <a:t>Sicher in die neue </a:t>
            </a:r>
            <a:r>
              <a:rPr lang="de-CH" dirty="0" err="1"/>
              <a:t>Töffsaison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Zustand von Motorrad und Ausrüstung prüfen: Pneus, Bremsen, Kette, Lichtanlage, </a:t>
            </a:r>
            <a:r>
              <a:rPr lang="de-DE" b="0" i="0" dirty="0">
                <a:effectLst/>
                <a:latin typeface="BFU Suisse Regular"/>
              </a:rPr>
              <a:t>Ölstand, Federbeine</a:t>
            </a:r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, das Cockpit und die persönliche Schutzausrüstung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Mit kurzen Ausfahrten starten</a:t>
            </a:r>
            <a:endParaRPr lang="de-DE" dirty="0">
              <a:solidFill>
                <a:srgbClr val="333333"/>
              </a:solidFill>
              <a:latin typeface="BFU Suisse Regular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de-DE" b="0" i="0" dirty="0">
                <a:effectLst/>
                <a:latin typeface="BFU Suisse Regular"/>
              </a:rPr>
              <a:t>Damit rechnen</a:t>
            </a:r>
            <a:r>
              <a:rPr lang="de-DE" dirty="0">
                <a:latin typeface="BFU Suisse Regular"/>
              </a:rPr>
              <a:t>, gerade zu Saisonbeginn übersehen zu werden</a:t>
            </a:r>
            <a:endParaRPr lang="de-DE" b="0" i="0" dirty="0">
              <a:effectLst/>
              <a:latin typeface="BFU Suisse Regular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Das Kurvenfahren und Bremsen wieder üben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3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Richtige Ausrüstung ist lebenswichtig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sz="2500" dirty="0"/>
              <a:t>Motorradhelm (</a:t>
            </a:r>
            <a:r>
              <a:rPr lang="de-DE" sz="2500" dirty="0"/>
              <a:t>Integral- und Klapphelme bieten den besten Schutz)</a:t>
            </a:r>
            <a:endParaRPr lang="de-CH" sz="2500" dirty="0">
              <a:effectLst/>
              <a:ea typeface="BFU Suisse" panose="020B0504000000000000" pitchFamily="34" charset="-78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sz="2500" dirty="0">
                <a:effectLst/>
                <a:ea typeface="BFU Suisse" panose="020B0504000000000000" pitchFamily="34" charset="-78"/>
              </a:rPr>
              <a:t>Handschuhe </a:t>
            </a:r>
            <a:r>
              <a:rPr lang="de-CH" sz="2500" dirty="0"/>
              <a:t>aus abriebfestem Material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sz="2500" dirty="0">
                <a:ea typeface="BFU Suisse" panose="020B0504000000000000" pitchFamily="34" charset="-78"/>
              </a:rPr>
              <a:t>A</a:t>
            </a:r>
            <a:r>
              <a:rPr lang="de-CH" sz="2500" dirty="0">
                <a:effectLst/>
                <a:ea typeface="BFU Suisse" panose="020B0504000000000000" pitchFamily="34" charset="-78"/>
              </a:rPr>
              <a:t>briebfeste Motorradkleidung mit Protektoren oder Airbag-Weste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sz="2500" dirty="0">
                <a:effectLst/>
                <a:ea typeface="BFU Suisse" panose="020B0504000000000000" pitchFamily="34" charset="-78"/>
              </a:rPr>
              <a:t>Motorradstiefel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sz="2500" dirty="0"/>
          </a:p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  <a:tabLst>
                <a:tab pos="270510" algn="l"/>
              </a:tabLst>
            </a:pPr>
            <a:r>
              <a:rPr lang="de-DE" sz="2500" dirty="0"/>
              <a:t>Und: Kleidung in auffälligen Farben, mit reflektierenden Elementen und eine zusätzliche Leuchtweste erhöhen die Sichtbarkeit.</a:t>
            </a:r>
            <a:endParaRPr lang="de-CH" sz="2500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7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 algn="l" fontAlgn="base"/>
            <a:r>
              <a:rPr lang="de-DE" dirty="0"/>
              <a:t>Immer damit rechnen, übersehen zu werden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  <a:tabLst>
                <a:tab pos="270510" algn="l"/>
              </a:tabLst>
            </a:pPr>
            <a:r>
              <a:rPr lang="de-DE" dirty="0"/>
              <a:t>Motorradlenkende werden von anderen Verkehrsteilnehmenden aufgrund ihrer schmalen Silhouette oft übersehen – vor allem an Kreuzungen und Einmündungen. </a:t>
            </a:r>
            <a:r>
              <a:rPr lang="de-CH" dirty="0"/>
              <a:t>Zudem haben andere Verkehrsteilnehmende oft Mühe, die Geschwindigkeit und den Abstand der Motorradfahrenden einzuschätzen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</a:rPr>
              <a:t>. </a:t>
            </a:r>
            <a:endParaRPr lang="de-DE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sz="2500" dirty="0">
                <a:sym typeface="Symbol" panose="05050102010706020507" pitchFamily="18" charset="2"/>
              </a:rPr>
              <a:t>V</a:t>
            </a:r>
            <a:r>
              <a:rPr lang="de-CH" sz="2500" dirty="0"/>
              <a:t>orausschauend und defensiv fahren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DE" sz="2500" dirty="0"/>
              <a:t>Geschwindigkeit anpassen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sz="2500" dirty="0">
                <a:sym typeface="Symbol" panose="05050102010706020507" pitchFamily="18" charset="2"/>
              </a:rPr>
              <a:t>Konsequent </a:t>
            </a:r>
            <a:r>
              <a:rPr lang="de-DE" sz="2500" dirty="0"/>
              <a:t>die Verkehrsregeln einhalten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DE" sz="2500" dirty="0"/>
              <a:t>Blickkontakt zu den anderen Verkehrsteilnehmenden herstellen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sz="2500" dirty="0">
                <a:sym typeface="Symbol" panose="05050102010706020507" pitchFamily="18" charset="2"/>
              </a:rPr>
              <a:t>Bremsbereit </a:t>
            </a:r>
            <a:r>
              <a:rPr lang="de-DE" sz="2500" dirty="0"/>
              <a:t>sein</a:t>
            </a:r>
            <a:r>
              <a:rPr lang="de-CH" sz="2500" dirty="0"/>
              <a:t> </a:t>
            </a:r>
          </a:p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  <a:tabLst>
                <a:tab pos="35560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Die Kurve kriegen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  <a:tabLst>
                <a:tab pos="270510" algn="l"/>
              </a:tabLst>
            </a:pPr>
            <a:r>
              <a:rPr lang="de-CH" dirty="0"/>
              <a:t>Ein Motorrad, das richtig in die Kurve liegt, ist gleich breit wie ein normales Auto.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sz="2500" dirty="0">
                <a:sym typeface="Symbol" panose="05050102010706020507" pitchFamily="18" charset="2"/>
              </a:rPr>
              <a:t>Die </a:t>
            </a:r>
            <a:r>
              <a:rPr lang="de-CH" sz="2500" dirty="0"/>
              <a:t>richtige Fahrlinie in Kurven fahren (Kurven nicht schneiden)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sz="2500" dirty="0"/>
              <a:t>Geschwindigkeit der Kurve anpassen</a:t>
            </a:r>
          </a:p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  <a:tabLst>
                <a:tab pos="270510" algn="l"/>
              </a:tabLst>
            </a:pPr>
            <a:endParaRPr lang="de-CH" dirty="0"/>
          </a:p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  <a:tabLst>
                <a:tab pos="270510" algn="l"/>
              </a:tabLst>
            </a:pPr>
            <a:endParaRPr lang="de-CH" dirty="0">
              <a:solidFill>
                <a:schemeClr val="accent4"/>
              </a:solidFill>
            </a:endParaRPr>
          </a:p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9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Richtig bremsen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  <a:tabLst>
                <a:tab pos="270510" algn="l"/>
              </a:tabLst>
            </a:pPr>
            <a:r>
              <a:rPr lang="de-CH" dirty="0"/>
              <a:t>Wer nicht richtig bremsen kann, verschenkt lebenswichtige Meter.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sz="2500" dirty="0">
                <a:sym typeface="Symbol" panose="05050102010706020507" pitchFamily="18" charset="2"/>
              </a:rPr>
              <a:t>Das Bremsen trainieren – so lange, bis man automatisch richtig reagiert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sz="2500" dirty="0">
                <a:sym typeface="Symbol" panose="05050102010706020507" pitchFamily="18" charset="2"/>
              </a:rPr>
              <a:t>Auch als erfahrener Biker, erfahrene Bikerin das Bremsen üben.</a:t>
            </a:r>
            <a:endParaRPr lang="de-CH" sz="2500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sz="2500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4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238F29A6-8A67-ED8C-802B-9386B9BCD6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>
          <a:xfrm>
            <a:off x="479550" y="1268414"/>
            <a:ext cx="3816250" cy="4968875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A97275E-5B6E-BF2C-B33B-43208FD0E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Noch mehr Unfallverhütungstipps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3BE675-9104-7220-23E6-CBAA1FA4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B2284AA-FA4B-51D4-3572-55705E83A0C0}"/>
              </a:ext>
            </a:extLst>
          </p:cNvPr>
          <p:cNvSpPr/>
          <p:nvPr/>
        </p:nvSpPr>
        <p:spPr>
          <a:xfrm rot="438302">
            <a:off x="9602632" y="485527"/>
            <a:ext cx="2022952" cy="2022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CBC904B5-3ECF-9790-FBEB-4C8F1566B29F}"/>
              </a:ext>
            </a:extLst>
          </p:cNvPr>
          <p:cNvSpPr txBox="1"/>
          <p:nvPr/>
        </p:nvSpPr>
        <p:spPr>
          <a:xfrm rot="438302">
            <a:off x="9554125" y="1026325"/>
            <a:ext cx="214774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+mj-lt"/>
              </a:rPr>
              <a:t>Kostenlos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+mj-lt"/>
              </a:rPr>
              <a:t>bestellen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:</a:t>
            </a:r>
            <a:br>
              <a:rPr lang="en-US">
                <a:solidFill>
                  <a:schemeClr val="bg1"/>
                </a:solidFill>
                <a:latin typeface="+mj-lt"/>
              </a:rPr>
            </a:br>
            <a:r>
              <a:rPr lang="en-US">
                <a:solidFill>
                  <a:schemeClr val="bg1"/>
                </a:solidFill>
                <a:latin typeface="+mj-lt"/>
              </a:rPr>
              <a:t>bfu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.ch/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bestellen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9563E50-851E-7A8A-42F1-5588ED77D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62" b="1362"/>
          <a:stretch/>
        </p:blipFill>
        <p:spPr>
          <a:xfrm>
            <a:off x="1041138" y="1798153"/>
            <a:ext cx="2606590" cy="36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965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07274909-FA08-4DCD-9889-BC6F17FF8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4AC93F-BFCB-4F25-8A64-FB1181F28E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63958-12C6-40F8-9D24-81707E075516}">
  <ds:schemaRefs>
    <ds:schemaRef ds:uri="http://schemas.microsoft.com/office/2006/documentManagement/types"/>
    <ds:schemaRef ds:uri="http://schemas.microsoft.com/office/infopath/2007/PartnerControls"/>
    <ds:schemaRef ds:uri="28b27246-006c-4c52-ba09-a14edd98252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bb4941f2-48be-4bb0-a3d9-a0ff0057a96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376</Words>
  <Application>Microsoft Office PowerPoint</Application>
  <PresentationFormat>Breitbild</PresentationFormat>
  <Paragraphs>72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BFU Suisse</vt:lpstr>
      <vt:lpstr>BFU Suisse </vt:lpstr>
      <vt:lpstr>BFU Suisse Medium</vt:lpstr>
      <vt:lpstr>BFU Suisse Regular</vt:lpstr>
      <vt:lpstr>Suisse Int'l</vt:lpstr>
      <vt:lpstr>Symbol</vt:lpstr>
      <vt:lpstr>Design bfu</vt:lpstr>
      <vt:lpstr> Teufelskerle halten stets Blickkontakt.</vt:lpstr>
      <vt:lpstr>PowerPoint-Präsentation</vt:lpstr>
      <vt:lpstr>Sicherheit beginnt beim Kauf</vt:lpstr>
      <vt:lpstr>Sicher in die neue Töffsaison</vt:lpstr>
      <vt:lpstr>Richtige Ausrüstung ist lebenswichtig</vt:lpstr>
      <vt:lpstr>Immer damit rechnen, übersehen zu werden</vt:lpstr>
      <vt:lpstr>Die Kurve kriegen</vt:lpstr>
      <vt:lpstr>Richtig bremsen</vt:lpstr>
      <vt:lpstr>Noch mehr Unfallverhütungstipps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40</cp:revision>
  <cp:lastPrinted>2020-02-05T11:31:12Z</cp:lastPrinted>
  <dcterms:created xsi:type="dcterms:W3CDTF">2019-07-18T09:51:56Z</dcterms:created>
  <dcterms:modified xsi:type="dcterms:W3CDTF">2025-03-04T06:34:47Z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