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62" r:id="rId5"/>
    <p:sldId id="259" r:id="rId6"/>
    <p:sldId id="265" r:id="rId7"/>
    <p:sldId id="266" r:id="rId8"/>
    <p:sldId id="267" r:id="rId9"/>
    <p:sldId id="268" r:id="rId10"/>
    <p:sldId id="269" r:id="rId11"/>
    <p:sldId id="276" r:id="rId12"/>
    <p:sldId id="270" r:id="rId13"/>
    <p:sldId id="271" r:id="rId14"/>
    <p:sldId id="272" r:id="rId15"/>
    <p:sldId id="273" r:id="rId16"/>
    <p:sldId id="274" r:id="rId17"/>
    <p:sldId id="275" r:id="rId18"/>
    <p:sldId id="277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514F9-08FF-4D28-B4C0-C4179D421199}" v="2" dt="2021-08-12T04:39:06.971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12" autoAdjust="0"/>
  </p:normalViewPr>
  <p:slideViewPr>
    <p:cSldViewPr showGuides="1">
      <p:cViewPr varScale="1">
        <p:scale>
          <a:sx n="159" d="100"/>
          <a:sy n="159" d="100"/>
        </p:scale>
        <p:origin x="2430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son Luana" userId="S::l.bison@bfu.ch::6f9ffcb6-e64a-48a5-91cb-6bca458e4c9c" providerId="AD" clId="Web-{5D290AC9-87E3-D12F-44D8-ED404616E1A5}"/>
    <pc:docChg chg="modSld">
      <pc:chgData name="Bison Luana" userId="S::l.bison@bfu.ch::6f9ffcb6-e64a-48a5-91cb-6bca458e4c9c" providerId="AD" clId="Web-{5D290AC9-87E3-D12F-44D8-ED404616E1A5}" dt="2021-08-11T13:14:10.420" v="95" actId="20577"/>
      <pc:docMkLst>
        <pc:docMk/>
      </pc:docMkLst>
      <pc:sldChg chg="modSp">
        <pc:chgData name="Bison Luana" userId="S::l.bison@bfu.ch::6f9ffcb6-e64a-48a5-91cb-6bca458e4c9c" providerId="AD" clId="Web-{5D290AC9-87E3-D12F-44D8-ED404616E1A5}" dt="2021-08-11T13:13:32.137" v="64" actId="20577"/>
        <pc:sldMkLst>
          <pc:docMk/>
          <pc:sldMk cId="2851244902" sldId="259"/>
        </pc:sldMkLst>
        <pc:spChg chg="mod">
          <ac:chgData name="Bison Luana" userId="S::l.bison@bfu.ch::6f9ffcb6-e64a-48a5-91cb-6bca458e4c9c" providerId="AD" clId="Web-{5D290AC9-87E3-D12F-44D8-ED404616E1A5}" dt="2021-08-11T13:12:33.980" v="7" actId="20577"/>
          <ac:spMkLst>
            <pc:docMk/>
            <pc:sldMk cId="2851244902" sldId="259"/>
            <ac:spMk id="2" creationId="{00000000-0000-0000-0000-000000000000}"/>
          </ac:spMkLst>
        </pc:spChg>
        <pc:spChg chg="mod">
          <ac:chgData name="Bison Luana" userId="S::l.bison@bfu.ch::6f9ffcb6-e64a-48a5-91cb-6bca458e4c9c" providerId="AD" clId="Web-{5D290AC9-87E3-D12F-44D8-ED404616E1A5}" dt="2021-08-11T13:13:32.137" v="64" actId="20577"/>
          <ac:spMkLst>
            <pc:docMk/>
            <pc:sldMk cId="2851244902" sldId="259"/>
            <ac:spMk id="3" creationId="{00000000-0000-0000-0000-000000000000}"/>
          </ac:spMkLst>
        </pc:spChg>
      </pc:sldChg>
      <pc:sldChg chg="modSp">
        <pc:chgData name="Bison Luana" userId="S::l.bison@bfu.ch::6f9ffcb6-e64a-48a5-91cb-6bca458e4c9c" providerId="AD" clId="Web-{5D290AC9-87E3-D12F-44D8-ED404616E1A5}" dt="2021-08-11T13:14:10.420" v="95" actId="20577"/>
        <pc:sldMkLst>
          <pc:docMk/>
          <pc:sldMk cId="2394650268" sldId="276"/>
        </pc:sldMkLst>
        <pc:spChg chg="mod">
          <ac:chgData name="Bison Luana" userId="S::l.bison@bfu.ch::6f9ffcb6-e64a-48a5-91cb-6bca458e4c9c" providerId="AD" clId="Web-{5D290AC9-87E3-D12F-44D8-ED404616E1A5}" dt="2021-08-11T13:14:10.420" v="95" actId="20577"/>
          <ac:spMkLst>
            <pc:docMk/>
            <pc:sldMk cId="2394650268" sldId="276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18C514F9-08FF-4D28-B4C0-C4179D421199}"/>
    <pc:docChg chg="modSld">
      <pc:chgData name="Baeriswyl Michelle" userId="7dbe6026-e9b7-4e33-982d-84db899c07af" providerId="ADAL" clId="{18C514F9-08FF-4D28-B4C0-C4179D421199}" dt="2021-09-01T08:00:03.635" v="13" actId="20577"/>
      <pc:docMkLst>
        <pc:docMk/>
      </pc:docMkLst>
      <pc:sldChg chg="modSp mod">
        <pc:chgData name="Baeriswyl Michelle" userId="7dbe6026-e9b7-4e33-982d-84db899c07af" providerId="ADAL" clId="{18C514F9-08FF-4D28-B4C0-C4179D421199}" dt="2021-08-12T04:40:03.281" v="3" actId="790"/>
        <pc:sldMkLst>
          <pc:docMk/>
          <pc:sldMk cId="2851244902" sldId="259"/>
        </pc:sldMkLst>
        <pc:spChg chg="mod">
          <ac:chgData name="Baeriswyl Michelle" userId="7dbe6026-e9b7-4e33-982d-84db899c07af" providerId="ADAL" clId="{18C514F9-08FF-4D28-B4C0-C4179D421199}" dt="2021-08-12T04:39:53.311" v="2" actId="790"/>
          <ac:spMkLst>
            <pc:docMk/>
            <pc:sldMk cId="2851244902" sldId="259"/>
            <ac:spMk id="2" creationId="{00000000-0000-0000-0000-000000000000}"/>
          </ac:spMkLst>
        </pc:spChg>
        <pc:spChg chg="mod">
          <ac:chgData name="Baeriswyl Michelle" userId="7dbe6026-e9b7-4e33-982d-84db899c07af" providerId="ADAL" clId="{18C514F9-08FF-4D28-B4C0-C4179D421199}" dt="2021-08-12T04:40:03.281" v="3" actId="790"/>
          <ac:spMkLst>
            <pc:docMk/>
            <pc:sldMk cId="2851244902" sldId="259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18C514F9-08FF-4D28-B4C0-C4179D421199}" dt="2021-09-01T08:00:03.635" v="13" actId="20577"/>
        <pc:sldMkLst>
          <pc:docMk/>
          <pc:sldMk cId="625769446" sldId="265"/>
        </pc:sldMkLst>
        <pc:spChg chg="mod">
          <ac:chgData name="Baeriswyl Michelle" userId="7dbe6026-e9b7-4e33-982d-84db899c07af" providerId="ADAL" clId="{18C514F9-08FF-4D28-B4C0-C4179D421199}" dt="2021-09-01T08:00:03.635" v="13" actId="20577"/>
          <ac:spMkLst>
            <pc:docMk/>
            <pc:sldMk cId="625769446" sldId="26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18C514F9-08FF-4D28-B4C0-C4179D421199}" dt="2021-08-12T04:41:38.861" v="5" actId="790"/>
        <pc:sldMkLst>
          <pc:docMk/>
          <pc:sldMk cId="2394650268" sldId="276"/>
        </pc:sldMkLst>
        <pc:spChg chg="mod">
          <ac:chgData name="Baeriswyl Michelle" userId="7dbe6026-e9b7-4e33-982d-84db899c07af" providerId="ADAL" clId="{18C514F9-08FF-4D28-B4C0-C4179D421199}" dt="2021-08-12T04:41:38.861" v="5" actId="790"/>
          <ac:spMkLst>
            <pc:docMk/>
            <pc:sldMk cId="2394650268" sldId="276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18C514F9-08FF-4D28-B4C0-C4179D421199}" dt="2021-08-12T04:43:48.935" v="12"/>
        <pc:sldMkLst>
          <pc:docMk/>
          <pc:sldMk cId="1342019146" sldId="277"/>
        </pc:sldMkLst>
        <pc:spChg chg="mod">
          <ac:chgData name="Baeriswyl Michelle" userId="7dbe6026-e9b7-4e33-982d-84db899c07af" providerId="ADAL" clId="{18C514F9-08FF-4D28-B4C0-C4179D421199}" dt="2021-08-12T04:43:48.935" v="12"/>
          <ac:spMkLst>
            <pc:docMk/>
            <pc:sldMk cId="1342019146" sldId="277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52226C35-4F41-4B99-811E-82927ADA6C4C}"/>
    <pc:docChg chg="custSel addSld delSld modSld sldOrd">
      <pc:chgData name="Baeriswyl Michelle" userId="7dbe6026-e9b7-4e33-982d-84db899c07af" providerId="ADAL" clId="{52226C35-4F41-4B99-811E-82927ADA6C4C}" dt="2021-07-08T06:23:53.051" v="27"/>
      <pc:docMkLst>
        <pc:docMk/>
      </pc:docMkLst>
      <pc:sldChg chg="modSp add mod">
        <pc:chgData name="Baeriswyl Michelle" userId="7dbe6026-e9b7-4e33-982d-84db899c07af" providerId="ADAL" clId="{52226C35-4F41-4B99-811E-82927ADA6C4C}" dt="2021-07-08T06:20:05.279" v="4" actId="207"/>
        <pc:sldMkLst>
          <pc:docMk/>
          <pc:sldMk cId="2851244902" sldId="259"/>
        </pc:sldMkLst>
        <pc:spChg chg="mod">
          <ac:chgData name="Baeriswyl Michelle" userId="7dbe6026-e9b7-4e33-982d-84db899c07af" providerId="ADAL" clId="{52226C35-4F41-4B99-811E-82927ADA6C4C}" dt="2021-07-08T06:20:02.811" v="3" actId="207"/>
          <ac:spMkLst>
            <pc:docMk/>
            <pc:sldMk cId="2851244902" sldId="259"/>
            <ac:spMk id="2" creationId="{00000000-0000-0000-0000-000000000000}"/>
          </ac:spMkLst>
        </pc:spChg>
        <pc:spChg chg="mod">
          <ac:chgData name="Baeriswyl Michelle" userId="7dbe6026-e9b7-4e33-982d-84db899c07af" providerId="ADAL" clId="{52226C35-4F41-4B99-811E-82927ADA6C4C}" dt="2021-07-08T06:20:05.279" v="4" actId="207"/>
          <ac:spMkLst>
            <pc:docMk/>
            <pc:sldMk cId="2851244902" sldId="259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52226C35-4F41-4B99-811E-82927ADA6C4C}" dt="2021-07-08T06:19:38.641" v="1"/>
        <pc:sldMkLst>
          <pc:docMk/>
          <pc:sldMk cId="92098864" sldId="262"/>
        </pc:sldMkLst>
        <pc:spChg chg="mod">
          <ac:chgData name="Baeriswyl Michelle" userId="7dbe6026-e9b7-4e33-982d-84db899c07af" providerId="ADAL" clId="{52226C35-4F41-4B99-811E-82927ADA6C4C}" dt="2021-07-08T06:19:38.641" v="1"/>
          <ac:spMkLst>
            <pc:docMk/>
            <pc:sldMk cId="92098864" sldId="262"/>
            <ac:spMk id="2" creationId="{7F16535B-A44E-4B7E-937F-2832689222D6}"/>
          </ac:spMkLst>
        </pc:spChg>
      </pc:sldChg>
      <pc:sldChg chg="del">
        <pc:chgData name="Baeriswyl Michelle" userId="7dbe6026-e9b7-4e33-982d-84db899c07af" providerId="ADAL" clId="{52226C35-4F41-4B99-811E-82927ADA6C4C}" dt="2021-07-08T06:20:07.106" v="5" actId="47"/>
        <pc:sldMkLst>
          <pc:docMk/>
          <pc:sldMk cId="2387418912" sldId="264"/>
        </pc:sldMkLst>
      </pc:sldChg>
      <pc:sldChg chg="modSp mod">
        <pc:chgData name="Baeriswyl Michelle" userId="7dbe6026-e9b7-4e33-982d-84db899c07af" providerId="ADAL" clId="{52226C35-4F41-4B99-811E-82927ADA6C4C}" dt="2021-07-08T06:20:13.404" v="9" actId="13926"/>
        <pc:sldMkLst>
          <pc:docMk/>
          <pc:sldMk cId="625769446" sldId="265"/>
        </pc:sldMkLst>
        <pc:spChg chg="mod">
          <ac:chgData name="Baeriswyl Michelle" userId="7dbe6026-e9b7-4e33-982d-84db899c07af" providerId="ADAL" clId="{52226C35-4F41-4B99-811E-82927ADA6C4C}" dt="2021-07-08T06:20:13.404" v="9" actId="13926"/>
          <ac:spMkLst>
            <pc:docMk/>
            <pc:sldMk cId="625769446" sldId="265"/>
            <ac:spMk id="3" creationId="{00000000-0000-0000-0000-000000000000}"/>
          </ac:spMkLst>
        </pc:spChg>
      </pc:sldChg>
      <pc:sldChg chg="addSp delSp modSp mod">
        <pc:chgData name="Baeriswyl Michelle" userId="7dbe6026-e9b7-4e33-982d-84db899c07af" providerId="ADAL" clId="{52226C35-4F41-4B99-811E-82927ADA6C4C}" dt="2021-07-08T06:20:57.648" v="12" actId="1076"/>
        <pc:sldMkLst>
          <pc:docMk/>
          <pc:sldMk cId="365791913" sldId="267"/>
        </pc:sldMkLst>
        <pc:picChg chg="del">
          <ac:chgData name="Baeriswyl Michelle" userId="7dbe6026-e9b7-4e33-982d-84db899c07af" providerId="ADAL" clId="{52226C35-4F41-4B99-811E-82927ADA6C4C}" dt="2021-07-08T06:20:39.175" v="10" actId="478"/>
          <ac:picMkLst>
            <pc:docMk/>
            <pc:sldMk cId="365791913" sldId="267"/>
            <ac:picMk id="5" creationId="{00000000-0000-0000-0000-000000000000}"/>
          </ac:picMkLst>
        </pc:picChg>
        <pc:picChg chg="add mod">
          <ac:chgData name="Baeriswyl Michelle" userId="7dbe6026-e9b7-4e33-982d-84db899c07af" providerId="ADAL" clId="{52226C35-4F41-4B99-811E-82927ADA6C4C}" dt="2021-07-08T06:20:57.648" v="12" actId="1076"/>
          <ac:picMkLst>
            <pc:docMk/>
            <pc:sldMk cId="365791913" sldId="267"/>
            <ac:picMk id="6" creationId="{A85AFC20-C32D-4630-A7F3-43BAEFB227EF}"/>
          </ac:picMkLst>
        </pc:picChg>
      </pc:sldChg>
      <pc:sldChg chg="modSp mod ord">
        <pc:chgData name="Baeriswyl Michelle" userId="7dbe6026-e9b7-4e33-982d-84db899c07af" providerId="ADAL" clId="{52226C35-4F41-4B99-811E-82927ADA6C4C}" dt="2021-07-08T06:21:25.637" v="17" actId="207"/>
        <pc:sldMkLst>
          <pc:docMk/>
          <pc:sldMk cId="2394650268" sldId="276"/>
        </pc:sldMkLst>
        <pc:spChg chg="mod">
          <ac:chgData name="Baeriswyl Michelle" userId="7dbe6026-e9b7-4e33-982d-84db899c07af" providerId="ADAL" clId="{52226C35-4F41-4B99-811E-82927ADA6C4C}" dt="2021-07-08T06:21:25.637" v="17" actId="207"/>
          <ac:spMkLst>
            <pc:docMk/>
            <pc:sldMk cId="2394650268" sldId="276"/>
            <ac:spMk id="3" creationId="{00000000-0000-0000-0000-000000000000}"/>
          </ac:spMkLst>
        </pc:spChg>
      </pc:sldChg>
      <pc:sldChg chg="addSp delSp modSp mod">
        <pc:chgData name="Baeriswyl Michelle" userId="7dbe6026-e9b7-4e33-982d-84db899c07af" providerId="ADAL" clId="{52226C35-4F41-4B99-811E-82927ADA6C4C}" dt="2021-07-08T06:23:53.051" v="27"/>
        <pc:sldMkLst>
          <pc:docMk/>
          <pc:sldMk cId="1342019146" sldId="277"/>
        </pc:sldMkLst>
        <pc:spChg chg="mod">
          <ac:chgData name="Baeriswyl Michelle" userId="7dbe6026-e9b7-4e33-982d-84db899c07af" providerId="ADAL" clId="{52226C35-4F41-4B99-811E-82927ADA6C4C}" dt="2021-07-08T06:23:53.051" v="27"/>
          <ac:spMkLst>
            <pc:docMk/>
            <pc:sldMk cId="1342019146" sldId="277"/>
            <ac:spMk id="3" creationId="{00000000-0000-0000-0000-000000000000}"/>
          </ac:spMkLst>
        </pc:spChg>
        <pc:picChg chg="add mod">
          <ac:chgData name="Baeriswyl Michelle" userId="7dbe6026-e9b7-4e33-982d-84db899c07af" providerId="ADAL" clId="{52226C35-4F41-4B99-811E-82927ADA6C4C}" dt="2021-07-08T06:22:47.967" v="25" actId="1035"/>
          <ac:picMkLst>
            <pc:docMk/>
            <pc:sldMk cId="1342019146" sldId="277"/>
            <ac:picMk id="5" creationId="{B0AA202A-F262-4BF0-8C97-39AE19BE96C4}"/>
          </ac:picMkLst>
        </pc:picChg>
        <pc:picChg chg="del">
          <ac:chgData name="Baeriswyl Michelle" userId="7dbe6026-e9b7-4e33-982d-84db899c07af" providerId="ADAL" clId="{52226C35-4F41-4B99-811E-82927ADA6C4C}" dt="2021-07-08T06:22:46.071" v="24" actId="478"/>
          <ac:picMkLst>
            <pc:docMk/>
            <pc:sldMk cId="1342019146" sldId="277"/>
            <ac:picMk id="7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8108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23698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2510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4777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7341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1071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452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3143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17807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1731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5367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256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55457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668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Datum</a:t>
            </a:r>
            <a:r>
              <a:rPr lang="it-CH" dirty="0"/>
              <a:t>, </a:t>
            </a:r>
            <a:r>
              <a:rPr lang="it-CH" dirty="0" err="1"/>
              <a:t>Untertitel</a:t>
            </a:r>
            <a:endParaRPr lang="it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Vorname</a:t>
            </a:r>
            <a:r>
              <a:rPr lang="it-CH" dirty="0"/>
              <a:t> </a:t>
            </a:r>
            <a:r>
              <a:rPr lang="it-CH" dirty="0" err="1"/>
              <a:t>Name</a:t>
            </a:r>
            <a:endParaRPr lang="it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infortuni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73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Hodlerstrasse 5a, 3011 Berna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info@upi.ch upi.ch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it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it-CH" noProof="0" smtClean="0"/>
              <a:t>settembre ’21</a:t>
            </a:fld>
            <a:endParaRPr lang="it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3526" y="1279615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479377" y="376327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8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spc="3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 noProof="0" dirty="0"/>
          </a:p>
        </p:txBody>
      </p:sp>
      <p:sp>
        <p:nvSpPr>
          <p:cNvPr id="14" name="Fußzeilenplatzhalter 7"/>
          <p:cNvSpPr txBox="1">
            <a:spLocks/>
          </p:cNvSpPr>
          <p:nvPr userDrawn="1"/>
        </p:nvSpPr>
        <p:spPr>
          <a:xfrm>
            <a:off x="1506058" y="6506856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15" name="Foliennummernplatzhalter 8"/>
          <p:cNvSpPr txBox="1">
            <a:spLocks/>
          </p:cNvSpPr>
          <p:nvPr userDrawn="1"/>
        </p:nvSpPr>
        <p:spPr>
          <a:xfrm>
            <a:off x="507952" y="6493682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328" y="744578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 </a:t>
            </a:r>
            <a:r>
              <a:rPr lang="it-CH" noProof="0" dirty="0" err="1"/>
              <a:t>bearbeiten</a:t>
            </a:r>
            <a:r>
              <a:rPr lang="it-CH" noProof="0" dirty="0"/>
              <a:t> 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95774" y="1495514"/>
            <a:ext cx="7416800" cy="475297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it-CH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it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it-CH" noProof="0" smtClean="0"/>
              <a:t>settembre ’21</a:t>
            </a:fld>
            <a:endParaRPr lang="it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 </a:t>
            </a:r>
            <a:r>
              <a:rPr lang="it-CH" noProof="0" dirty="0" err="1"/>
              <a:t>bearbeiten</a:t>
            </a:r>
            <a:r>
              <a:rPr lang="it-CH" noProof="0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CH" noProof="0" dirty="0" err="1"/>
              <a:t>Optionale</a:t>
            </a:r>
            <a:r>
              <a:rPr lang="it-CH" noProof="0" dirty="0"/>
              <a:t> </a:t>
            </a:r>
            <a:r>
              <a:rPr lang="it-CH" noProof="0" dirty="0" err="1"/>
              <a:t>Bildquelle</a:t>
            </a:r>
            <a:r>
              <a:rPr lang="it-CH" noProof="0" dirty="0"/>
              <a:t> </a:t>
            </a:r>
            <a:r>
              <a:rPr lang="it-CH" noProof="0" dirty="0" err="1"/>
              <a:t>oder</a:t>
            </a:r>
            <a:r>
              <a:rPr lang="it-CH" noProof="0" dirty="0"/>
              <a:t> Legende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CH" noProof="0" dirty="0" err="1"/>
              <a:t>Optionale</a:t>
            </a:r>
            <a:r>
              <a:rPr lang="it-CH" noProof="0" dirty="0"/>
              <a:t> </a:t>
            </a:r>
            <a:r>
              <a:rPr lang="it-CH" noProof="0" dirty="0" err="1"/>
              <a:t>Bildquelle</a:t>
            </a:r>
            <a:r>
              <a:rPr lang="it-CH" noProof="0" dirty="0"/>
              <a:t> </a:t>
            </a:r>
            <a:r>
              <a:rPr lang="it-CH" noProof="0" dirty="0" err="1"/>
              <a:t>oder</a:t>
            </a:r>
            <a:r>
              <a:rPr lang="it-CH" noProof="0" dirty="0"/>
              <a:t> Legende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CH" noProof="0" dirty="0" err="1"/>
              <a:t>Optionale</a:t>
            </a:r>
            <a:r>
              <a:rPr lang="it-CH" noProof="0" dirty="0"/>
              <a:t> </a:t>
            </a:r>
            <a:r>
              <a:rPr lang="it-CH" noProof="0" dirty="0" err="1"/>
              <a:t>Bildquelle</a:t>
            </a:r>
            <a:r>
              <a:rPr lang="it-CH" noProof="0" dirty="0"/>
              <a:t> </a:t>
            </a:r>
            <a:r>
              <a:rPr lang="it-CH" noProof="0" dirty="0" err="1"/>
              <a:t>oder</a:t>
            </a:r>
            <a:r>
              <a:rPr lang="it-CH" noProof="0" dirty="0"/>
              <a:t> Legende</a:t>
            </a:r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de-DE" dirty="0"/>
              <a:t> </a:t>
            </a:r>
            <a:r>
              <a:rPr lang="it-CH" noProof="0" dirty="0" err="1"/>
              <a:t>Bildquelle</a:t>
            </a:r>
            <a:r>
              <a:rPr lang="de-DE" dirty="0"/>
              <a:t>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it-CH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it-CH" noProof="0" smtClean="0"/>
              <a:t>settembre ’21</a:t>
            </a:fld>
            <a:endParaRPr lang="it-CH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 </a:t>
            </a:r>
            <a:r>
              <a:rPr lang="it-CH" noProof="0" dirty="0" err="1"/>
              <a:t>bearbeiten</a:t>
            </a:r>
            <a:r>
              <a:rPr lang="it-CH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it-CH" noProof="0" smtClean="0"/>
              <a:t>settembre ’21</a:t>
            </a:fld>
            <a:endParaRPr lang="it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, </a:t>
            </a:r>
            <a:r>
              <a:rPr lang="it-CH" noProof="0" dirty="0" err="1"/>
              <a:t>Datum</a:t>
            </a:r>
            <a:endParaRPr lang="it-CH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Vorname</a:t>
            </a:r>
            <a:r>
              <a:rPr lang="it-CH" noProof="0" dirty="0"/>
              <a:t> </a:t>
            </a:r>
            <a:r>
              <a:rPr lang="it-CH" noProof="0" dirty="0" err="1"/>
              <a:t>Name</a:t>
            </a:r>
            <a:endParaRPr lang="it-CH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Schlusstext</a:t>
            </a:r>
            <a:endParaRPr lang="it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infortuni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73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Hodlerstrasse 5a, 3011 Berna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info@upi.ch upi.ch</a:t>
            </a:r>
          </a:p>
        </p:txBody>
      </p:sp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Datum</a:t>
            </a:r>
            <a:r>
              <a:rPr lang="it-CH" noProof="0" dirty="0"/>
              <a:t>, </a:t>
            </a:r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Vorname</a:t>
            </a:r>
            <a:r>
              <a:rPr lang="it-CH" noProof="0" dirty="0"/>
              <a:t> </a:t>
            </a:r>
            <a:r>
              <a:rPr lang="it-CH" noProof="0" dirty="0" err="1"/>
              <a:t>Name</a:t>
            </a:r>
            <a:endParaRPr lang="it-CH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tx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tx1"/>
                </a:solidFill>
              </a:rPr>
              <a:t>infortuni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Berna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info@upi.ch upi.ch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/>
              <a:t>Keyword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Highlight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it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Leadtext</a:t>
            </a:r>
            <a:r>
              <a:rPr lang="it-CH" dirty="0"/>
              <a:t> </a:t>
            </a:r>
            <a:r>
              <a:rPr lang="it-CH" dirty="0" err="1"/>
              <a:t>hinzufügen</a:t>
            </a:r>
            <a:endParaRPr lang="it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it-CH" smtClean="0"/>
              <a:t>settembre ’21</a:t>
            </a:fld>
            <a:endParaRPr lang="it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dirty="0" err="1"/>
              <a:t>Titel</a:t>
            </a:r>
            <a:r>
              <a:rPr lang="it-CH" dirty="0"/>
              <a:t> </a:t>
            </a:r>
            <a:r>
              <a:rPr lang="it-CH" dirty="0" err="1"/>
              <a:t>der</a:t>
            </a:r>
            <a:r>
              <a:rPr lang="it-CH" dirty="0"/>
              <a:t> </a:t>
            </a:r>
            <a:r>
              <a:rPr lang="it-CH" dirty="0" err="1"/>
              <a:t>Präsentation</a:t>
            </a:r>
            <a:r>
              <a:rPr lang="it-CH" dirty="0"/>
              <a:t> - </a:t>
            </a:r>
            <a:r>
              <a:rPr lang="it-CH" dirty="0" err="1"/>
              <a:t>Fusszeile</a:t>
            </a:r>
            <a:r>
              <a:rPr lang="it-CH" dirty="0"/>
              <a:t> (</a:t>
            </a:r>
            <a:r>
              <a:rPr lang="it-CH" dirty="0" err="1"/>
              <a:t>einfügen</a:t>
            </a:r>
            <a:r>
              <a:rPr lang="it-CH" dirty="0"/>
              <a:t> </a:t>
            </a:r>
            <a:r>
              <a:rPr lang="it-CH" dirty="0" err="1"/>
              <a:t>über</a:t>
            </a:r>
            <a:r>
              <a:rPr lang="it-CH" dirty="0"/>
              <a:t> «</a:t>
            </a:r>
            <a:r>
              <a:rPr lang="it-CH" dirty="0" err="1"/>
              <a:t>Einfügen</a:t>
            </a:r>
            <a:r>
              <a:rPr lang="it-CH" dirty="0"/>
              <a:t> &gt; </a:t>
            </a:r>
            <a:r>
              <a:rPr lang="it-CH" dirty="0" err="1"/>
              <a:t>Kopf</a:t>
            </a:r>
            <a:r>
              <a:rPr lang="it-CH" dirty="0"/>
              <a:t>- und </a:t>
            </a:r>
            <a:r>
              <a:rPr lang="it-CH" dirty="0" err="1"/>
              <a:t>Fusszeile</a:t>
            </a:r>
            <a:r>
              <a:rPr lang="it-CH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smtClean="0"/>
              <a:pPr/>
              <a:t>‹Nr.›</a:t>
            </a:fld>
            <a:endParaRPr lang="it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dirty="0"/>
              <a:t> </a:t>
            </a:r>
            <a:r>
              <a:rPr lang="it-CH" noProof="0" dirty="0" err="1"/>
              <a:t>bearbeiten</a:t>
            </a:r>
            <a:r>
              <a:rPr lang="it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it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it-CH" noProof="0" smtClean="0"/>
              <a:t>settembre ’21</a:t>
            </a:fld>
            <a:endParaRPr lang="it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dirty="0" err="1"/>
              <a:t>Titel</a:t>
            </a:r>
            <a:r>
              <a:rPr lang="it-CH" dirty="0"/>
              <a:t> </a:t>
            </a:r>
            <a:r>
              <a:rPr lang="it-CH" noProof="0" dirty="0" err="1"/>
              <a:t>der</a:t>
            </a:r>
            <a:r>
              <a:rPr lang="it-CH" dirty="0"/>
              <a:t> </a:t>
            </a:r>
            <a:r>
              <a:rPr lang="it-CH" dirty="0" err="1"/>
              <a:t>Präsentation</a:t>
            </a:r>
            <a:r>
              <a:rPr lang="it-CH" dirty="0"/>
              <a:t> - </a:t>
            </a:r>
            <a:r>
              <a:rPr lang="it-CH" dirty="0" err="1"/>
              <a:t>Fusszeile</a:t>
            </a:r>
            <a:r>
              <a:rPr lang="it-CH" dirty="0"/>
              <a:t> (</a:t>
            </a:r>
            <a:r>
              <a:rPr lang="it-CH" dirty="0" err="1"/>
              <a:t>einfügen</a:t>
            </a:r>
            <a:r>
              <a:rPr lang="it-CH" dirty="0"/>
              <a:t> </a:t>
            </a:r>
            <a:r>
              <a:rPr lang="it-CH" dirty="0" err="1"/>
              <a:t>über</a:t>
            </a:r>
            <a:r>
              <a:rPr lang="it-CH" dirty="0"/>
              <a:t> «</a:t>
            </a:r>
            <a:r>
              <a:rPr lang="it-CH" dirty="0" err="1"/>
              <a:t>Einfügen</a:t>
            </a:r>
            <a:r>
              <a:rPr lang="it-CH" dirty="0"/>
              <a:t> &gt; </a:t>
            </a:r>
            <a:r>
              <a:rPr lang="it-CH" dirty="0" err="1"/>
              <a:t>Kopf</a:t>
            </a:r>
            <a:r>
              <a:rPr lang="it-CH" dirty="0"/>
              <a:t>- und </a:t>
            </a:r>
            <a:r>
              <a:rPr lang="it-CH" dirty="0" err="1"/>
              <a:t>Fusszeile</a:t>
            </a:r>
            <a:r>
              <a:rPr lang="it-CH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dirty="0" err="1"/>
              <a:t>Untertitel</a:t>
            </a:r>
            <a:r>
              <a:rPr lang="it-CH" dirty="0"/>
              <a:t> </a:t>
            </a:r>
            <a:r>
              <a:rPr lang="it-CH" dirty="0" err="1"/>
              <a:t>bearbeiten</a:t>
            </a:r>
            <a:r>
              <a:rPr lang="it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it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it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it-CH" noProof="0" smtClean="0"/>
              <a:t>settembre ’21</a:t>
            </a:fld>
            <a:endParaRPr lang="it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 </a:t>
            </a:r>
            <a:r>
              <a:rPr lang="it-CH" noProof="0" dirty="0" err="1"/>
              <a:t>bearbeiten</a:t>
            </a:r>
            <a:r>
              <a:rPr lang="it-CH" noProof="0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it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CH" noProof="0" dirty="0" err="1"/>
              <a:t>Textmasterformat</a:t>
            </a:r>
            <a:r>
              <a:rPr lang="it-CH" noProof="0" dirty="0"/>
              <a:t> </a:t>
            </a:r>
            <a:br>
              <a:rPr lang="it-CH" noProof="0" dirty="0"/>
            </a:br>
            <a:r>
              <a:rPr lang="it-CH" noProof="0" dirty="0" err="1"/>
              <a:t>bearbeiten</a:t>
            </a:r>
            <a:endParaRPr lang="it-CH" noProof="0" dirty="0"/>
          </a:p>
          <a:p>
            <a:pPr lvl="1"/>
            <a:r>
              <a:rPr lang="it-CH" noProof="0" dirty="0" err="1"/>
              <a:t>Zweite</a:t>
            </a:r>
            <a:r>
              <a:rPr lang="it-CH" noProof="0" dirty="0"/>
              <a:t> </a:t>
            </a:r>
            <a:r>
              <a:rPr lang="it-CH" noProof="0" dirty="0" err="1"/>
              <a:t>Ebene</a:t>
            </a:r>
            <a:endParaRPr lang="it-CH" noProof="0" dirty="0"/>
          </a:p>
          <a:p>
            <a:pPr lvl="2"/>
            <a:r>
              <a:rPr lang="it-CH" noProof="0" dirty="0"/>
              <a:t>Dritte </a:t>
            </a:r>
            <a:r>
              <a:rPr lang="it-CH" noProof="0" dirty="0" err="1"/>
              <a:t>Ebene</a:t>
            </a:r>
            <a:endParaRPr lang="it-CH" noProof="0" dirty="0"/>
          </a:p>
          <a:p>
            <a:pPr lvl="3"/>
            <a:r>
              <a:rPr lang="it-CH" noProof="0" dirty="0" err="1"/>
              <a:t>Vierte</a:t>
            </a:r>
            <a:r>
              <a:rPr lang="it-CH" noProof="0" dirty="0"/>
              <a:t> </a:t>
            </a:r>
            <a:r>
              <a:rPr lang="it-CH" noProof="0" dirty="0" err="1"/>
              <a:t>Ebene</a:t>
            </a:r>
            <a:endParaRPr lang="it-CH" noProof="0" dirty="0"/>
          </a:p>
          <a:p>
            <a:pPr lvl="4"/>
            <a:r>
              <a:rPr lang="it-CH" noProof="0" dirty="0" err="1"/>
              <a:t>Fünfte</a:t>
            </a:r>
            <a:r>
              <a:rPr lang="it-CH" noProof="0" dirty="0"/>
              <a:t> </a:t>
            </a:r>
            <a:r>
              <a:rPr lang="it-CH" noProof="0" dirty="0" err="1"/>
              <a:t>Ebene</a:t>
            </a:r>
            <a:endParaRPr lang="it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it-CH" noProof="0" smtClean="0"/>
              <a:t>settembre ’21</a:t>
            </a:fld>
            <a:endParaRPr lang="it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SEE%20YOU%20-%20mach%20dich%20sichtbar!%20(Video%20de)_Mpeg4%20H264_238540.wm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Fai da te: usa il cervello, proteggiti</a:t>
            </a:r>
            <a:endParaRPr lang="it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Ditta,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CH" dirty="0"/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Smerigliatrice angolare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305815" cy="4692179"/>
          </a:xfrm>
        </p:spPr>
        <p:txBody>
          <a:bodyPr>
            <a:noAutofit/>
          </a:bodyPr>
          <a:lstStyle/>
          <a:p>
            <a:pPr lvl="1"/>
            <a:r>
              <a:rPr lang="it-IT" dirty="0"/>
              <a:t>Usa occhiali di protezione avvolgenti, </a:t>
            </a:r>
            <a:r>
              <a:rPr lang="it-IT" dirty="0" err="1"/>
              <a:t>paraorecchi</a:t>
            </a:r>
            <a:r>
              <a:rPr lang="it-IT" dirty="0"/>
              <a:t> e guanti di protezione ed eventualmente una mascherina. </a:t>
            </a:r>
          </a:p>
          <a:p>
            <a:pPr lvl="1"/>
            <a:r>
              <a:rPr lang="it-IT" dirty="0"/>
              <a:t>Copri le braccia.</a:t>
            </a:r>
          </a:p>
          <a:p>
            <a:pPr lvl="1"/>
            <a:r>
              <a:rPr lang="it-IT" dirty="0"/>
              <a:t>Usa solo accessori consigliati dal produttore.</a:t>
            </a:r>
          </a:p>
          <a:p>
            <a:pPr lvl="1"/>
            <a:r>
              <a:rPr lang="it-IT" dirty="0"/>
              <a:t>Tieni la </a:t>
            </a:r>
            <a:r>
              <a:rPr lang="it-IT" dirty="0" err="1"/>
              <a:t>smeragliatrice</a:t>
            </a:r>
            <a:r>
              <a:rPr lang="it-IT" dirty="0"/>
              <a:t> angolare con entrambe le mani.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92" y="1916832"/>
            <a:ext cx="393643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58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Smerigliatrice angolare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017223" cy="4692179"/>
          </a:xfrm>
        </p:spPr>
        <p:txBody>
          <a:bodyPr>
            <a:noAutofit/>
          </a:bodyPr>
          <a:lstStyle/>
          <a:p>
            <a:pPr lvl="1"/>
            <a:r>
              <a:rPr lang="it-IT" dirty="0"/>
              <a:t>Fissa bene il pezzo da lavorare.</a:t>
            </a:r>
          </a:p>
          <a:p>
            <a:pPr lvl="1"/>
            <a:r>
              <a:rPr lang="it-IT" dirty="0"/>
              <a:t>Non lasciare acceso l'utensile elettrico mentre ti sposti da un punto all'altro.</a:t>
            </a:r>
          </a:p>
          <a:p>
            <a:pPr lvl="1"/>
            <a:r>
              <a:rPr lang="it-IT" dirty="0"/>
              <a:t>Attenzione alle scintille (pericolo d’incendio).</a:t>
            </a:r>
          </a:p>
          <a:p>
            <a:pPr lvl="1"/>
            <a:r>
              <a:rPr lang="it-IT" dirty="0"/>
              <a:t>Tieni conto della data di scadenza dei dischi (informazione al centro del disco).</a:t>
            </a:r>
          </a:p>
          <a:p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75407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Seghetto alternativo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848871" cy="4692179"/>
          </a:xfrm>
        </p:spPr>
        <p:txBody>
          <a:bodyPr>
            <a:noAutofit/>
          </a:bodyPr>
          <a:lstStyle/>
          <a:p>
            <a:pPr lvl="1"/>
            <a:r>
              <a:rPr lang="it-IT" dirty="0"/>
              <a:t>Indossa occhiali di protezione e </a:t>
            </a:r>
            <a:r>
              <a:rPr lang="it-IT" dirty="0" err="1"/>
              <a:t>paraorecchi</a:t>
            </a:r>
            <a:r>
              <a:rPr lang="it-IT" dirty="0"/>
              <a:t>.</a:t>
            </a:r>
          </a:p>
          <a:p>
            <a:pPr lvl="1"/>
            <a:r>
              <a:rPr lang="it-IT" dirty="0"/>
              <a:t>Fissa bene il pezzo da lavorare.</a:t>
            </a:r>
          </a:p>
          <a:p>
            <a:pPr lvl="1"/>
            <a:r>
              <a:rPr lang="it-IT" dirty="0"/>
              <a:t>Accendi il seghetto alternativo prima di avvicinarlo al pezzo da lavorare.</a:t>
            </a:r>
          </a:p>
          <a:p>
            <a:pPr lvl="1"/>
            <a:r>
              <a:rPr lang="it-IT" dirty="0"/>
              <a:t>Tieni le mani lontane dal punto di taglio. Non mettere le mani sotto il pezzo da lavorare.</a:t>
            </a:r>
          </a:p>
          <a:p>
            <a:pPr lvl="1"/>
            <a:r>
              <a:rPr lang="it-IT" dirty="0"/>
              <a:t>Maneggia il seghetto alternativo con entrambe le mani.</a:t>
            </a:r>
          </a:p>
          <a:p>
            <a:pPr lvl="1"/>
            <a:r>
              <a:rPr lang="it-IT" dirty="0"/>
              <a:t>Togli la sega dal pezzo solo a motore fermo.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36" y="1700808"/>
            <a:ext cx="2903189" cy="38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0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Idropulitrice</a:t>
            </a:r>
            <a:r>
              <a:rPr lang="it-IT" dirty="0"/>
              <a:t> a pressione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8208911" cy="4692179"/>
          </a:xfrm>
        </p:spPr>
        <p:txBody>
          <a:bodyPr>
            <a:noAutofit/>
          </a:bodyPr>
          <a:lstStyle/>
          <a:p>
            <a:pPr lvl="1"/>
            <a:r>
              <a:rPr lang="it-IT" dirty="0"/>
              <a:t>Indossa occhiali di protezione, guanti e pantaloni lunghi.</a:t>
            </a:r>
          </a:p>
          <a:p>
            <a:pPr lvl="1"/>
            <a:r>
              <a:rPr lang="it-IT" dirty="0"/>
              <a:t>Non rivolgere mai l'apparecchio verso persone, animali o pezzi elettrici.</a:t>
            </a:r>
          </a:p>
          <a:p>
            <a:pPr lvl="1"/>
            <a:r>
              <a:rPr lang="it-IT" dirty="0"/>
              <a:t>Usa sempre un interruttore differenziale (salvavita FI).</a:t>
            </a:r>
          </a:p>
          <a:p>
            <a:pPr lvl="1"/>
            <a:r>
              <a:rPr lang="it-IT" dirty="0"/>
              <a:t>Accertati che il tubo dell'alta pressione non sia danneggiato (pericolo di crepe).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35" y="1484784"/>
            <a:ext cx="2903190" cy="38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27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Idropulitrice</a:t>
            </a:r>
            <a:r>
              <a:rPr lang="it-IT" dirty="0"/>
              <a:t> a pressione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873207" cy="4692179"/>
          </a:xfrm>
        </p:spPr>
        <p:txBody>
          <a:bodyPr>
            <a:noAutofit/>
          </a:bodyPr>
          <a:lstStyle/>
          <a:p>
            <a:pPr lvl="1"/>
            <a:r>
              <a:rPr lang="it-IT" dirty="0"/>
              <a:t>Non aspirare mai liquidi contenenti solventi, acidi non diluiti e solventi. </a:t>
            </a:r>
            <a:endParaRPr lang="de-CH" dirty="0"/>
          </a:p>
          <a:p>
            <a:pPr lvl="1"/>
            <a:r>
              <a:rPr lang="it-IT" dirty="0"/>
              <a:t>Non fissare la leva della pistola. </a:t>
            </a:r>
          </a:p>
          <a:p>
            <a:pPr lvl="1"/>
            <a:r>
              <a:rPr lang="it-IT" dirty="0"/>
              <a:t>Tieni la pistola a una distanza di almeno 30 cm dall'oggetto da lavare.</a:t>
            </a:r>
          </a:p>
          <a:p>
            <a:pPr lvl="1"/>
            <a:r>
              <a:rPr lang="it-IT" dirty="0"/>
              <a:t>Tieni sempre d'occhio l'apparecchio a motore accesso. </a:t>
            </a:r>
          </a:p>
          <a:p>
            <a:pPr lvl="1"/>
            <a:r>
              <a:rPr lang="it-IT" dirty="0"/>
              <a:t>Togli la lancia se ti allontani dall'</a:t>
            </a:r>
            <a:r>
              <a:rPr lang="it-IT" dirty="0" err="1"/>
              <a:t>idropulitrice</a:t>
            </a:r>
            <a:r>
              <a:rPr lang="it-IT" dirty="0"/>
              <a:t>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52895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Maggiori informazioni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it-IT" dirty="0"/>
              <a:t>Maggiori informazioni sull'argomento </a:t>
            </a:r>
            <a:br>
              <a:rPr lang="it-IT" dirty="0"/>
            </a:br>
            <a:r>
              <a:rPr lang="it-IT" dirty="0"/>
              <a:t>fornisce l'opuscolo dell‘UPI «Lista di controllo per una casa sicura» </a:t>
            </a:r>
            <a:r>
              <a:rPr lang="de-CH" sz="2400" dirty="0"/>
              <a:t>(</a:t>
            </a:r>
            <a:r>
              <a:rPr lang="it-IT" dirty="0"/>
              <a:t>art. n. </a:t>
            </a:r>
            <a:r>
              <a:rPr lang="de-CH" sz="2400" dirty="0"/>
              <a:t>3.026).</a:t>
            </a:r>
            <a:endParaRPr lang="it-IT" dirty="0"/>
          </a:p>
          <a:p>
            <a:pPr>
              <a:spcBef>
                <a:spcPts val="1200"/>
              </a:spcBef>
            </a:pPr>
            <a:r>
              <a:rPr lang="it-IT" dirty="0"/>
              <a:t>Puoi ordinarlo gratuitamente su ordinare.upi.ch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dirty="0"/>
              <a:t>Per saperne di più consulta il sito www.upi.ch.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AA202A-F262-4BF0-8C97-39AE19BE9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87" y="1484784"/>
            <a:ext cx="2463841" cy="353565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34201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Cause di infortunio più frequenti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71145" lvl="1" indent="-271145">
              <a:spcAft>
                <a:spcPts val="600"/>
              </a:spcAft>
            </a:pPr>
            <a:r>
              <a:rPr lang="it-IT" dirty="0"/>
              <a:t>Inesperienza</a:t>
            </a:r>
          </a:p>
          <a:p>
            <a:pPr marL="271145" lvl="1" indent="-271145">
              <a:spcAft>
                <a:spcPts val="600"/>
              </a:spcAft>
            </a:pPr>
            <a:r>
              <a:rPr lang="it-IT" dirty="0"/>
              <a:t>Scarsa padronanza dell'uso di macchinari e apparecchi</a:t>
            </a:r>
          </a:p>
          <a:p>
            <a:pPr marL="271145" lvl="1" indent="-271145">
              <a:spcAft>
                <a:spcPts val="600"/>
              </a:spcAft>
            </a:pPr>
            <a:r>
              <a:rPr lang="it-IT" dirty="0"/>
              <a:t>Impiego non appropriato</a:t>
            </a:r>
          </a:p>
          <a:p>
            <a:pPr marL="271145" lvl="1" indent="-271145">
              <a:spcAft>
                <a:spcPts val="600"/>
              </a:spcAft>
            </a:pPr>
            <a:r>
              <a:rPr lang="it-IT" dirty="0"/>
              <a:t>Fretta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5124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/>
              <a:t>Video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12" name="Grafik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6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Disposizioni di sicurezza generali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848871" cy="4692179"/>
          </a:xfrm>
        </p:spPr>
        <p:txBody>
          <a:bodyPr>
            <a:noAutofit/>
          </a:bodyPr>
          <a:lstStyle/>
          <a:p>
            <a:pPr lvl="1"/>
            <a:r>
              <a:rPr lang="it-IT" kern="0" dirty="0"/>
              <a:t>Prevedi </a:t>
            </a:r>
            <a:r>
              <a:rPr lang="it-IT" b="1" kern="0" dirty="0"/>
              <a:t>abbastanza tempo </a:t>
            </a:r>
            <a:r>
              <a:rPr lang="it-IT" kern="0" dirty="0"/>
              <a:t>e preparati bene.</a:t>
            </a:r>
          </a:p>
          <a:p>
            <a:pPr lvl="1"/>
            <a:r>
              <a:rPr lang="it-IT" kern="0" dirty="0"/>
              <a:t>Prima di usare un utensile/una macchina </a:t>
            </a:r>
            <a:r>
              <a:rPr lang="it-IT" b="1" kern="0" dirty="0"/>
              <a:t>leggi</a:t>
            </a:r>
            <a:r>
              <a:rPr lang="it-IT" kern="0" dirty="0"/>
              <a:t> le </a:t>
            </a:r>
            <a:r>
              <a:rPr lang="it-IT" b="1" kern="0" dirty="0"/>
              <a:t>istruzioni per l'uso</a:t>
            </a:r>
            <a:r>
              <a:rPr lang="it-IT" kern="0" dirty="0"/>
              <a:t> e renditi conto dei possibili pericoli.</a:t>
            </a:r>
            <a:endParaRPr lang="de-DE" kern="0" dirty="0"/>
          </a:p>
          <a:p>
            <a:pPr lvl="1"/>
            <a:r>
              <a:rPr lang="it-IT" kern="0" dirty="0"/>
              <a:t>Prima di usare gli attrezzi controlla</a:t>
            </a:r>
            <a:br>
              <a:rPr lang="it-IT" kern="0" dirty="0"/>
            </a:br>
            <a:r>
              <a:rPr lang="it-IT" kern="0" dirty="0"/>
              <a:t>che siano sicuri: </a:t>
            </a:r>
            <a:r>
              <a:rPr lang="it-IT" b="1" kern="0" dirty="0"/>
              <a:t>cavo e presa in ordine</a:t>
            </a:r>
            <a:r>
              <a:rPr lang="it-IT" kern="0" dirty="0"/>
              <a:t>? </a:t>
            </a:r>
            <a:r>
              <a:rPr lang="it-IT" b="1" kern="0" dirty="0"/>
              <a:t>Accessori disponibili</a:t>
            </a:r>
            <a:r>
              <a:rPr lang="it-IT" kern="0" dirty="0"/>
              <a:t>? Utensili </a:t>
            </a:r>
            <a:r>
              <a:rPr lang="it-IT" b="1" kern="0" dirty="0"/>
              <a:t>ben affilati e puliti</a:t>
            </a:r>
            <a:r>
              <a:rPr lang="it-IT" kern="0" dirty="0"/>
              <a:t>?</a:t>
            </a:r>
          </a:p>
          <a:p>
            <a:pPr lvl="1"/>
            <a:r>
              <a:rPr lang="it-IT" kern="0" dirty="0"/>
              <a:t>Non togliere i dispositivi di sicurezza.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27" y="1700808"/>
            <a:ext cx="291429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Disposizioni di sicurezza generali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71864" y="1916832"/>
            <a:ext cx="6840761" cy="2736304"/>
          </a:xfrm>
        </p:spPr>
        <p:txBody>
          <a:bodyPr>
            <a:noAutofit/>
          </a:bodyPr>
          <a:lstStyle/>
          <a:p>
            <a:r>
              <a:rPr lang="it-IT" kern="0" dirty="0"/>
              <a:t>A seconda del lavoro e dell'utensile usato indossa </a:t>
            </a:r>
            <a:r>
              <a:rPr lang="it-IT" b="1" kern="0" dirty="0"/>
              <a:t>l'apposito dispositivo di protezione individuale</a:t>
            </a:r>
            <a:r>
              <a:rPr lang="it-IT" kern="0" dirty="0"/>
              <a:t>.</a:t>
            </a:r>
            <a:endParaRPr lang="de-CH" kern="0" dirty="0"/>
          </a:p>
          <a:p>
            <a:r>
              <a:rPr lang="it-IT" kern="0" dirty="0"/>
              <a:t>Non indossare vestiti ampi, scialli o gioielli. Calza scarpe robuste. </a:t>
            </a:r>
          </a:p>
          <a:p>
            <a:r>
              <a:rPr lang="it-IT" kern="0" dirty="0"/>
              <a:t>Lega i capelli lunghi.</a:t>
            </a:r>
            <a:endParaRPr lang="de-CH" kern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85AFC20-C32D-4630-A7F3-43BAEFB22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268760"/>
            <a:ext cx="3712486" cy="496887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6579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Disposizioni di sicurezza generali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873207" cy="4692179"/>
          </a:xfrm>
        </p:spPr>
        <p:txBody>
          <a:bodyPr>
            <a:noAutofit/>
          </a:bodyPr>
          <a:lstStyle/>
          <a:p>
            <a:pPr lvl="1"/>
            <a:r>
              <a:rPr lang="it-IT" dirty="0"/>
              <a:t>Accertati che l'utensile sia spento prima di inserire la pila/spina. </a:t>
            </a:r>
          </a:p>
          <a:p>
            <a:pPr lvl="1"/>
            <a:r>
              <a:rPr lang="it-IT" dirty="0"/>
              <a:t>Sistema bene i fili (pericolo di caduta).</a:t>
            </a:r>
            <a:endParaRPr lang="de-CH" dirty="0"/>
          </a:p>
          <a:p>
            <a:pPr lvl="1"/>
            <a:r>
              <a:rPr lang="it-IT" dirty="0"/>
              <a:t>Appoggia l'apparecchio solo dopo che l'utensile roteante sia completamente fermo. </a:t>
            </a:r>
          </a:p>
          <a:p>
            <a:pPr lvl="1"/>
            <a:r>
              <a:rPr lang="it-IT" dirty="0"/>
              <a:t>Tira la spina se interrompi il lavoro o per pulire l'apparecchio.</a:t>
            </a:r>
          </a:p>
          <a:p>
            <a:pPr lvl="1"/>
            <a:r>
              <a:rPr lang="it-IT" dirty="0"/>
              <a:t>Togli la candela dei motori a scoppio.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0757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Disposizioni di sicurezza generali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089231" cy="4692179"/>
          </a:xfrm>
        </p:spPr>
        <p:txBody>
          <a:bodyPr>
            <a:noAutofit/>
          </a:bodyPr>
          <a:lstStyle/>
          <a:p>
            <a:pPr lvl="1"/>
            <a:r>
              <a:rPr lang="it-IT" dirty="0"/>
              <a:t>Bada a tenere pulita la superficie di lavoro e a illuminarla bene.</a:t>
            </a:r>
          </a:p>
          <a:p>
            <a:pPr lvl="1"/>
            <a:r>
              <a:rPr lang="it-IT" dirty="0"/>
              <a:t>Per trapanare, segare e levigare usa un piano di lavoro appropriato. Questo deve essere stabile.</a:t>
            </a:r>
          </a:p>
          <a:p>
            <a:pPr lvl="1"/>
            <a:r>
              <a:rPr lang="it-IT" dirty="0"/>
              <a:t>Posizionati in modo stabile che ti permette di mantenere sempre l'equilibrio.</a:t>
            </a:r>
          </a:p>
          <a:p>
            <a:pPr lvl="1"/>
            <a:r>
              <a:rPr lang="it-IT" dirty="0"/>
              <a:t>Non far avvicinare bambini o altre persone mentre usi un utensile elettrico o proteggili con gli appropriati dispositivi di protezione.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23069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Interruttore differenziale FI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5809941" cy="469217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it-IT" kern="0" dirty="0"/>
              <a:t>Accertati che la presa sia protetta da un </a:t>
            </a:r>
            <a:r>
              <a:rPr lang="it-IT" b="1" kern="0" dirty="0"/>
              <a:t>interruttore differenziale FI </a:t>
            </a:r>
            <a:r>
              <a:rPr lang="it-IT" kern="0" dirty="0"/>
              <a:t>(chiamato anche </a:t>
            </a:r>
            <a:r>
              <a:rPr lang="it-IT" kern="0" dirty="0" err="1"/>
              <a:t>Residual</a:t>
            </a:r>
            <a:r>
              <a:rPr lang="it-IT" kern="0" dirty="0"/>
              <a:t> </a:t>
            </a:r>
            <a:r>
              <a:rPr lang="it-IT" kern="0" dirty="0" err="1"/>
              <a:t>Current</a:t>
            </a:r>
            <a:r>
              <a:rPr lang="it-IT" kern="0" dirty="0"/>
              <a:t> Device RCD), specialmente per i lavori effettuati all'esterno.</a:t>
            </a:r>
          </a:p>
          <a:p>
            <a:r>
              <a:rPr lang="it-IT" kern="0" dirty="0"/>
              <a:t>Controlla regolarmente il corretto funzionamento dell'interruttore.</a:t>
            </a:r>
          </a:p>
          <a:p>
            <a:r>
              <a:rPr lang="it-IT" kern="0" dirty="0"/>
              <a:t>Controlla che i cavi non siano difettosi e sistemali in modo da non poterli danneggiare.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414" y="1844824"/>
            <a:ext cx="2512211" cy="334961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61" y="1844824"/>
            <a:ext cx="2512210" cy="33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5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Trapano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8316924" cy="4692179"/>
          </a:xfrm>
        </p:spPr>
        <p:txBody>
          <a:bodyPr>
            <a:noAutofit/>
          </a:bodyPr>
          <a:lstStyle/>
          <a:p>
            <a:pPr lvl="1"/>
            <a:r>
              <a:rPr lang="it-IT" dirty="0"/>
              <a:t>Utilizza </a:t>
            </a:r>
            <a:r>
              <a:rPr lang="it-IT" dirty="0" err="1"/>
              <a:t>paraorecchi</a:t>
            </a:r>
            <a:r>
              <a:rPr lang="it-IT" dirty="0"/>
              <a:t> e occhiali protettivi, se usi il trapano al di sopra della testa indossa degli occhiali avvolgenti.</a:t>
            </a:r>
          </a:p>
          <a:p>
            <a:pPr lvl="1"/>
            <a:r>
              <a:rPr lang="it-IT" dirty="0"/>
              <a:t>Usa l'impugnatura supplementare (normalmente contenuta nella confezione).</a:t>
            </a:r>
          </a:p>
          <a:p>
            <a:pPr lvl="1"/>
            <a:r>
              <a:rPr lang="it-IT" dirty="0"/>
              <a:t>Non trapanare all’altezza degli occhi.</a:t>
            </a:r>
          </a:p>
          <a:p>
            <a:pPr lvl="1"/>
            <a:r>
              <a:rPr lang="it-IT" dirty="0"/>
              <a:t>Togli la chiave dal mandrino portapunta.</a:t>
            </a:r>
          </a:p>
          <a:p>
            <a:pPr lvl="1"/>
            <a:r>
              <a:rPr lang="it-IT" dirty="0"/>
              <a:t>Fissa il pezzo da lavorare in modo sicuro.</a:t>
            </a:r>
          </a:p>
          <a:p>
            <a:pPr lvl="1"/>
            <a:r>
              <a:rPr lang="it-IT" dirty="0"/>
              <a:t>Non lavorare nessun pezzo metallico con l'aspiratore montato (pericolo d'incendio).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301" y="1700808"/>
            <a:ext cx="291632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55577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 BFU V10-it.potx" id="{25358032-588B-4226-9EFC-9DC81868FF7C}" vid="{AFA07B4F-8030-45E5-8FE2-11006B646301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9" ma:contentTypeDescription="Ein neues Dokument erstellen." ma:contentTypeScope="" ma:versionID="bdc04268341d45f3ac8fecab084898de">
  <xsd:schema xmlns:xsd="http://www.w3.org/2001/XMLSchema" xmlns:xs="http://www.w3.org/2001/XMLSchema" xmlns:p="http://schemas.microsoft.com/office/2006/metadata/properties" xmlns:ns2="bb4941f2-48be-4bb0-a3d9-a0ff0057a962" targetNamespace="http://schemas.microsoft.com/office/2006/metadata/properties" ma:root="true" ma:fieldsID="b790e1df7cbfac17060d3a90942bc9ec" ns2:_="">
    <xsd:import namespace="bb4941f2-48be-4bb0-a3d9-a0ff0057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578576-3801-4249-8CB7-98A6F7AA01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0708CE-3EA2-4E91-9557-E9C29DEB3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75F7FC-73BE-4000-A81D-18E6DB5E3193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bb4941f2-48be-4bb0-a3d9-a0ff0057a962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Praesentation_UPI_it</Template>
  <TotalTime>0</TotalTime>
  <Words>701</Words>
  <Application>Microsoft Office PowerPoint</Application>
  <PresentationFormat>Breitbild</PresentationFormat>
  <Paragraphs>101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BFU Suisse</vt:lpstr>
      <vt:lpstr>BFU Suisse </vt:lpstr>
      <vt:lpstr>BFU Suisse Medium</vt:lpstr>
      <vt:lpstr>Suisse Int'l</vt:lpstr>
      <vt:lpstr>Design bfu</vt:lpstr>
      <vt:lpstr>Fai da te: usa il cervello, proteggiti</vt:lpstr>
      <vt:lpstr>Cause di infortunio più frequenti</vt:lpstr>
      <vt:lpstr>PowerPoint-Präsentation</vt:lpstr>
      <vt:lpstr>Disposizioni di sicurezza generali</vt:lpstr>
      <vt:lpstr>Disposizioni di sicurezza generali</vt:lpstr>
      <vt:lpstr>Disposizioni di sicurezza generali</vt:lpstr>
      <vt:lpstr>Disposizioni di sicurezza generali</vt:lpstr>
      <vt:lpstr>Interruttore differenziale FI</vt:lpstr>
      <vt:lpstr>Trapano</vt:lpstr>
      <vt:lpstr>Smerigliatrice angolare</vt:lpstr>
      <vt:lpstr>Smerigliatrice angolare</vt:lpstr>
      <vt:lpstr>Seghetto alternativo</vt:lpstr>
      <vt:lpstr>Idropulitrice a pressione</vt:lpstr>
      <vt:lpstr>Idropulitrice a pressione</vt:lpstr>
      <vt:lpstr>Maggiori informazioni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 da te. Usa il cervello. Proteggiti.</dc:title>
  <dc:creator>Baeriswyl Michelle</dc:creator>
  <cp:lastModifiedBy>Baeriswyl Michelle</cp:lastModifiedBy>
  <cp:revision>5</cp:revision>
  <cp:lastPrinted>2019-03-22T15:02:17Z</cp:lastPrinted>
  <dcterms:created xsi:type="dcterms:W3CDTF">2019-08-08T05:44:26Z</dcterms:created>
  <dcterms:modified xsi:type="dcterms:W3CDTF">2021-09-01T08:00:05Z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266400</vt:r8>
  </property>
</Properties>
</file>