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6"/>
  </p:notesMasterIdLst>
  <p:handoutMasterIdLst>
    <p:handoutMasterId r:id="rId27"/>
  </p:handoutMasterIdLst>
  <p:sldIdLst>
    <p:sldId id="262" r:id="rId5"/>
    <p:sldId id="285" r:id="rId6"/>
    <p:sldId id="286" r:id="rId7"/>
    <p:sldId id="288" r:id="rId8"/>
    <p:sldId id="306"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C4FD39-F20B-48E7-DB95-301053007887}" name="Krämer Andrea" initials="KA" userId="S::a.kraemer@bfu.ch::06f2eb28-444d-4018-9c64-0660249339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B1A7A-2CD1-4222-87BB-A3298F9C1B88}" v="2" dt="2022-05-11T06:47:30.005"/>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990" y="32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ämer Andrea" userId="06f2eb28-444d-4018-9c64-066024933901" providerId="ADAL" clId="{3D27C6E4-A969-478F-8745-B19BD086570A}"/>
    <pc:docChg chg="modSld">
      <pc:chgData name="Krämer Andrea" userId="06f2eb28-444d-4018-9c64-066024933901" providerId="ADAL" clId="{3D27C6E4-A969-478F-8745-B19BD086570A}" dt="2022-03-08T07:25:37.899" v="60" actId="6549"/>
      <pc:docMkLst>
        <pc:docMk/>
      </pc:docMkLst>
      <pc:sldChg chg="modSp mod">
        <pc:chgData name="Krämer Andrea" userId="06f2eb28-444d-4018-9c64-066024933901" providerId="ADAL" clId="{3D27C6E4-A969-478F-8745-B19BD086570A}" dt="2022-03-08T07:21:40.098" v="50" actId="255"/>
        <pc:sldMkLst>
          <pc:docMk/>
          <pc:sldMk cId="710012509" sldId="288"/>
        </pc:sldMkLst>
        <pc:spChg chg="mod">
          <ac:chgData name="Krämer Andrea" userId="06f2eb28-444d-4018-9c64-066024933901" providerId="ADAL" clId="{3D27C6E4-A969-478F-8745-B19BD086570A}" dt="2022-03-08T07:21:40.098" v="50" actId="255"/>
          <ac:spMkLst>
            <pc:docMk/>
            <pc:sldMk cId="710012509" sldId="288"/>
            <ac:spMk id="2" creationId="{00000000-0000-0000-0000-000000000000}"/>
          </ac:spMkLst>
        </pc:spChg>
        <pc:spChg chg="mod">
          <ac:chgData name="Krämer Andrea" userId="06f2eb28-444d-4018-9c64-066024933901" providerId="ADAL" clId="{3D27C6E4-A969-478F-8745-B19BD086570A}" dt="2022-03-08T07:11:06.764" v="0" actId="6549"/>
          <ac:spMkLst>
            <pc:docMk/>
            <pc:sldMk cId="710012509" sldId="288"/>
            <ac:spMk id="3" creationId="{00000000-0000-0000-0000-000000000000}"/>
          </ac:spMkLst>
        </pc:spChg>
      </pc:sldChg>
      <pc:sldChg chg="modSp mod addCm">
        <pc:chgData name="Krämer Andrea" userId="06f2eb28-444d-4018-9c64-066024933901" providerId="ADAL" clId="{3D27C6E4-A969-478F-8745-B19BD086570A}" dt="2022-03-08T07:13:22.924" v="5"/>
        <pc:sldMkLst>
          <pc:docMk/>
          <pc:sldMk cId="981687038" sldId="289"/>
        </pc:sldMkLst>
        <pc:spChg chg="mod">
          <ac:chgData name="Krämer Andrea" userId="06f2eb28-444d-4018-9c64-066024933901" providerId="ADAL" clId="{3D27C6E4-A969-478F-8745-B19BD086570A}" dt="2022-03-08T07:11:47.843" v="4" actId="20577"/>
          <ac:spMkLst>
            <pc:docMk/>
            <pc:sldMk cId="981687038" sldId="289"/>
            <ac:spMk id="3" creationId="{00000000-0000-0000-0000-000000000000}"/>
          </ac:spMkLst>
        </pc:spChg>
      </pc:sldChg>
      <pc:sldChg chg="modSp mod">
        <pc:chgData name="Krämer Andrea" userId="06f2eb28-444d-4018-9c64-066024933901" providerId="ADAL" clId="{3D27C6E4-A969-478F-8745-B19BD086570A}" dt="2022-03-08T07:14:07.682" v="19" actId="6549"/>
        <pc:sldMkLst>
          <pc:docMk/>
          <pc:sldMk cId="663737650" sldId="290"/>
        </pc:sldMkLst>
        <pc:spChg chg="mod">
          <ac:chgData name="Krämer Andrea" userId="06f2eb28-444d-4018-9c64-066024933901" providerId="ADAL" clId="{3D27C6E4-A969-478F-8745-B19BD086570A}" dt="2022-03-08T07:14:07.682" v="19" actId="6549"/>
          <ac:spMkLst>
            <pc:docMk/>
            <pc:sldMk cId="663737650" sldId="290"/>
            <ac:spMk id="3" creationId="{00000000-0000-0000-0000-000000000000}"/>
          </ac:spMkLst>
        </pc:spChg>
      </pc:sldChg>
      <pc:sldChg chg="modSp mod addCm">
        <pc:chgData name="Krämer Andrea" userId="06f2eb28-444d-4018-9c64-066024933901" providerId="ADAL" clId="{3D27C6E4-A969-478F-8745-B19BD086570A}" dt="2022-03-08T07:24:06.342" v="55"/>
        <pc:sldMkLst>
          <pc:docMk/>
          <pc:sldMk cId="2258041193" sldId="293"/>
        </pc:sldMkLst>
        <pc:spChg chg="mod">
          <ac:chgData name="Krämer Andrea" userId="06f2eb28-444d-4018-9c64-066024933901" providerId="ADAL" clId="{3D27C6E4-A969-478F-8745-B19BD086570A}" dt="2022-03-08T07:23:27.106" v="54" actId="20577"/>
          <ac:spMkLst>
            <pc:docMk/>
            <pc:sldMk cId="2258041193" sldId="293"/>
            <ac:spMk id="3" creationId="{00000000-0000-0000-0000-000000000000}"/>
          </ac:spMkLst>
        </pc:spChg>
      </pc:sldChg>
      <pc:sldChg chg="modSp mod">
        <pc:chgData name="Krämer Andrea" userId="06f2eb28-444d-4018-9c64-066024933901" providerId="ADAL" clId="{3D27C6E4-A969-478F-8745-B19BD086570A}" dt="2022-03-08T07:25:37.899" v="60" actId="6549"/>
        <pc:sldMkLst>
          <pc:docMk/>
          <pc:sldMk cId="839030379" sldId="294"/>
        </pc:sldMkLst>
        <pc:spChg chg="mod">
          <ac:chgData name="Krämer Andrea" userId="06f2eb28-444d-4018-9c64-066024933901" providerId="ADAL" clId="{3D27C6E4-A969-478F-8745-B19BD086570A}" dt="2022-03-08T07:25:37.899" v="60" actId="6549"/>
          <ac:spMkLst>
            <pc:docMk/>
            <pc:sldMk cId="839030379" sldId="294"/>
            <ac:spMk id="2" creationId="{00000000-0000-0000-0000-000000000000}"/>
          </ac:spMkLst>
        </pc:spChg>
      </pc:sldChg>
      <pc:sldChg chg="modSp mod">
        <pc:chgData name="Krämer Andrea" userId="06f2eb28-444d-4018-9c64-066024933901" providerId="ADAL" clId="{3D27C6E4-A969-478F-8745-B19BD086570A}" dt="2022-03-08T07:25:11.996" v="57" actId="20577"/>
        <pc:sldMkLst>
          <pc:docMk/>
          <pc:sldMk cId="2401375610" sldId="295"/>
        </pc:sldMkLst>
        <pc:spChg chg="mod">
          <ac:chgData name="Krämer Andrea" userId="06f2eb28-444d-4018-9c64-066024933901" providerId="ADAL" clId="{3D27C6E4-A969-478F-8745-B19BD086570A}" dt="2022-03-08T07:25:11.996" v="57" actId="20577"/>
          <ac:spMkLst>
            <pc:docMk/>
            <pc:sldMk cId="2401375610" sldId="295"/>
            <ac:spMk id="2" creationId="{00000000-0000-0000-0000-000000000000}"/>
          </ac:spMkLst>
        </pc:spChg>
      </pc:sldChg>
      <pc:sldChg chg="modSp mod">
        <pc:chgData name="Krämer Andrea" userId="06f2eb28-444d-4018-9c64-066024933901" providerId="ADAL" clId="{3D27C6E4-A969-478F-8745-B19BD086570A}" dt="2022-03-08T07:25:14.564" v="58" actId="20577"/>
        <pc:sldMkLst>
          <pc:docMk/>
          <pc:sldMk cId="2117636177" sldId="296"/>
        </pc:sldMkLst>
        <pc:spChg chg="mod">
          <ac:chgData name="Krämer Andrea" userId="06f2eb28-444d-4018-9c64-066024933901" providerId="ADAL" clId="{3D27C6E4-A969-478F-8745-B19BD086570A}" dt="2022-03-08T07:25:14.564" v="58" actId="20577"/>
          <ac:spMkLst>
            <pc:docMk/>
            <pc:sldMk cId="2117636177" sldId="296"/>
            <ac:spMk id="2" creationId="{00000000-0000-0000-0000-000000000000}"/>
          </ac:spMkLst>
        </pc:spChg>
        <pc:spChg chg="mod">
          <ac:chgData name="Krämer Andrea" userId="06f2eb28-444d-4018-9c64-066024933901" providerId="ADAL" clId="{3D27C6E4-A969-478F-8745-B19BD086570A}" dt="2022-03-08T07:16:20.400" v="32" actId="20577"/>
          <ac:spMkLst>
            <pc:docMk/>
            <pc:sldMk cId="2117636177" sldId="296"/>
            <ac:spMk id="3" creationId="{00000000-0000-0000-0000-000000000000}"/>
          </ac:spMkLst>
        </pc:spChg>
      </pc:sldChg>
      <pc:sldChg chg="modSp mod">
        <pc:chgData name="Krämer Andrea" userId="06f2eb28-444d-4018-9c64-066024933901" providerId="ADAL" clId="{3D27C6E4-A969-478F-8745-B19BD086570A}" dt="2022-03-08T07:17:34.775" v="36" actId="20577"/>
        <pc:sldMkLst>
          <pc:docMk/>
          <pc:sldMk cId="3704305769" sldId="299"/>
        </pc:sldMkLst>
        <pc:spChg chg="mod">
          <ac:chgData name="Krämer Andrea" userId="06f2eb28-444d-4018-9c64-066024933901" providerId="ADAL" clId="{3D27C6E4-A969-478F-8745-B19BD086570A}" dt="2022-03-08T07:17:34.775" v="36" actId="20577"/>
          <ac:spMkLst>
            <pc:docMk/>
            <pc:sldMk cId="3704305769" sldId="299"/>
            <ac:spMk id="3" creationId="{00000000-0000-0000-0000-000000000000}"/>
          </ac:spMkLst>
        </pc:spChg>
      </pc:sldChg>
      <pc:sldChg chg="modSp mod">
        <pc:chgData name="Krämer Andrea" userId="06f2eb28-444d-4018-9c64-066024933901" providerId="ADAL" clId="{3D27C6E4-A969-478F-8745-B19BD086570A}" dt="2022-03-08T07:18:18.764" v="38" actId="20577"/>
        <pc:sldMkLst>
          <pc:docMk/>
          <pc:sldMk cId="1622666062" sldId="301"/>
        </pc:sldMkLst>
        <pc:spChg chg="mod">
          <ac:chgData name="Krämer Andrea" userId="06f2eb28-444d-4018-9c64-066024933901" providerId="ADAL" clId="{3D27C6E4-A969-478F-8745-B19BD086570A}" dt="2022-03-08T07:18:18.764" v="38" actId="20577"/>
          <ac:spMkLst>
            <pc:docMk/>
            <pc:sldMk cId="1622666062" sldId="301"/>
            <ac:spMk id="3" creationId="{00000000-0000-0000-0000-000000000000}"/>
          </ac:spMkLst>
        </pc:spChg>
      </pc:sldChg>
      <pc:sldChg chg="modSp mod addCm">
        <pc:chgData name="Krämer Andrea" userId="06f2eb28-444d-4018-9c64-066024933901" providerId="ADAL" clId="{3D27C6E4-A969-478F-8745-B19BD086570A}" dt="2022-03-08T07:22:27.466" v="51"/>
        <pc:sldMkLst>
          <pc:docMk/>
          <pc:sldMk cId="1993438276" sldId="304"/>
        </pc:sldMkLst>
        <pc:spChg chg="mod">
          <ac:chgData name="Krämer Andrea" userId="06f2eb28-444d-4018-9c64-066024933901" providerId="ADAL" clId="{3D27C6E4-A969-478F-8745-B19BD086570A}" dt="2022-03-08T07:20:47.192" v="49" actId="13926"/>
          <ac:spMkLst>
            <pc:docMk/>
            <pc:sldMk cId="1993438276" sldId="304"/>
            <ac:spMk id="3" creationId="{00000000-0000-0000-0000-000000000000}"/>
          </ac:spMkLst>
        </pc:spChg>
      </pc:sldChg>
      <pc:sldChg chg="modSp mod">
        <pc:chgData name="Krämer Andrea" userId="06f2eb28-444d-4018-9c64-066024933901" providerId="ADAL" clId="{3D27C6E4-A969-478F-8745-B19BD086570A}" dt="2022-03-08T07:11:29.052" v="2" actId="20577"/>
        <pc:sldMkLst>
          <pc:docMk/>
          <pc:sldMk cId="1796585688" sldId="306"/>
        </pc:sldMkLst>
        <pc:spChg chg="mod">
          <ac:chgData name="Krämer Andrea" userId="06f2eb28-444d-4018-9c64-066024933901" providerId="ADAL" clId="{3D27C6E4-A969-478F-8745-B19BD086570A}" dt="2022-03-08T07:11:29.052" v="2" actId="20577"/>
          <ac:spMkLst>
            <pc:docMk/>
            <pc:sldMk cId="1796585688" sldId="306"/>
            <ac:spMk id="3" creationId="{00000000-0000-0000-0000-000000000000}"/>
          </ac:spMkLst>
        </pc:spChg>
      </pc:sldChg>
    </pc:docChg>
  </pc:docChgLst>
  <pc:docChgLst>
    <pc:chgData name="Baeriswyl Michelle" userId="7dbe6026-e9b7-4e33-982d-84db899c07af" providerId="ADAL" clId="{5ABC7383-84A6-4B4E-B8A5-2E9BD634225F}"/>
    <pc:docChg chg="undo custSel addSld delSld modSld">
      <pc:chgData name="Baeriswyl Michelle" userId="7dbe6026-e9b7-4e33-982d-84db899c07af" providerId="ADAL" clId="{5ABC7383-84A6-4B4E-B8A5-2E9BD634225F}" dt="2022-01-31T14:22:44.688" v="426"/>
      <pc:docMkLst>
        <pc:docMk/>
      </pc:docMkLst>
      <pc:sldChg chg="modSp mod">
        <pc:chgData name="Baeriswyl Michelle" userId="7dbe6026-e9b7-4e33-982d-84db899c07af" providerId="ADAL" clId="{5ABC7383-84A6-4B4E-B8A5-2E9BD634225F}" dt="2022-01-05T11:43:09.800" v="10" actId="13926"/>
        <pc:sldMkLst>
          <pc:docMk/>
          <pc:sldMk cId="92098864" sldId="262"/>
        </pc:sldMkLst>
        <pc:spChg chg="mod">
          <ac:chgData name="Baeriswyl Michelle" userId="7dbe6026-e9b7-4e33-982d-84db899c07af" providerId="ADAL" clId="{5ABC7383-84A6-4B4E-B8A5-2E9BD634225F}" dt="2022-01-05T11:43:09.800" v="10" actId="13926"/>
          <ac:spMkLst>
            <pc:docMk/>
            <pc:sldMk cId="92098864" sldId="262"/>
            <ac:spMk id="2" creationId="{7F16535B-A44E-4B7E-937F-2832689222D6}"/>
          </ac:spMkLst>
        </pc:spChg>
      </pc:sldChg>
      <pc:sldChg chg="del">
        <pc:chgData name="Baeriswyl Michelle" userId="7dbe6026-e9b7-4e33-982d-84db899c07af" providerId="ADAL" clId="{5ABC7383-84A6-4B4E-B8A5-2E9BD634225F}" dt="2022-01-05T11:42:42.445" v="4" actId="47"/>
        <pc:sldMkLst>
          <pc:docMk/>
          <pc:sldMk cId="977166906" sldId="284"/>
        </pc:sldMkLst>
      </pc:sldChg>
      <pc:sldChg chg="addSp delSp mod">
        <pc:chgData name="Baeriswyl Michelle" userId="7dbe6026-e9b7-4e33-982d-84db899c07af" providerId="ADAL" clId="{5ABC7383-84A6-4B4E-B8A5-2E9BD634225F}" dt="2022-01-06T13:51:50.671" v="391" actId="478"/>
        <pc:sldMkLst>
          <pc:docMk/>
          <pc:sldMk cId="1885436080" sldId="285"/>
        </pc:sldMkLst>
        <pc:picChg chg="del">
          <ac:chgData name="Baeriswyl Michelle" userId="7dbe6026-e9b7-4e33-982d-84db899c07af" providerId="ADAL" clId="{5ABC7383-84A6-4B4E-B8A5-2E9BD634225F}" dt="2022-01-06T13:14:46.532" v="359" actId="478"/>
          <ac:picMkLst>
            <pc:docMk/>
            <pc:sldMk cId="1885436080" sldId="285"/>
            <ac:picMk id="12" creationId="{00000000-0000-0000-0000-000000000000}"/>
          </ac:picMkLst>
        </pc:picChg>
        <pc:picChg chg="add del">
          <ac:chgData name="Baeriswyl Michelle" userId="7dbe6026-e9b7-4e33-982d-84db899c07af" providerId="ADAL" clId="{5ABC7383-84A6-4B4E-B8A5-2E9BD634225F}" dt="2022-01-06T13:51:50.671" v="391" actId="478"/>
          <ac:picMkLst>
            <pc:docMk/>
            <pc:sldMk cId="1885436080" sldId="285"/>
            <ac:picMk id="1026" creationId="{5422308B-560F-481F-86C4-FD13475C71E7}"/>
          </ac:picMkLst>
        </pc:picChg>
      </pc:sldChg>
      <pc:sldChg chg="modSp mod">
        <pc:chgData name="Baeriswyl Michelle" userId="7dbe6026-e9b7-4e33-982d-84db899c07af" providerId="ADAL" clId="{5ABC7383-84A6-4B4E-B8A5-2E9BD634225F}" dt="2022-01-05T11:43:05.407" v="9" actId="13926"/>
        <pc:sldMkLst>
          <pc:docMk/>
          <pc:sldMk cId="4208379240" sldId="286"/>
        </pc:sldMkLst>
        <pc:spChg chg="mod">
          <ac:chgData name="Baeriswyl Michelle" userId="7dbe6026-e9b7-4e33-982d-84db899c07af" providerId="ADAL" clId="{5ABC7383-84A6-4B4E-B8A5-2E9BD634225F}" dt="2022-01-05T11:43:05.407" v="9" actId="13926"/>
          <ac:spMkLst>
            <pc:docMk/>
            <pc:sldMk cId="4208379240" sldId="286"/>
            <ac:spMk id="3" creationId="{00000000-0000-0000-0000-000000000000}"/>
          </ac:spMkLst>
        </pc:spChg>
      </pc:sldChg>
      <pc:sldChg chg="addSp delSp modSp mod modClrScheme chgLayout">
        <pc:chgData name="Baeriswyl Michelle" userId="7dbe6026-e9b7-4e33-982d-84db899c07af" providerId="ADAL" clId="{5ABC7383-84A6-4B4E-B8A5-2E9BD634225F}" dt="2022-01-31T14:21:50.728" v="422" actId="478"/>
        <pc:sldMkLst>
          <pc:docMk/>
          <pc:sldMk cId="710012509" sldId="288"/>
        </pc:sldMkLst>
        <pc:spChg chg="mod">
          <ac:chgData name="Baeriswyl Michelle" userId="7dbe6026-e9b7-4e33-982d-84db899c07af" providerId="ADAL" clId="{5ABC7383-84A6-4B4E-B8A5-2E9BD634225F}" dt="2022-01-31T14:20:42.305" v="396" actId="26606"/>
          <ac:spMkLst>
            <pc:docMk/>
            <pc:sldMk cId="710012509" sldId="288"/>
            <ac:spMk id="2" creationId="{00000000-0000-0000-0000-000000000000}"/>
          </ac:spMkLst>
        </pc:spChg>
        <pc:spChg chg="mod ord">
          <ac:chgData name="Baeriswyl Michelle" userId="7dbe6026-e9b7-4e33-982d-84db899c07af" providerId="ADAL" clId="{5ABC7383-84A6-4B4E-B8A5-2E9BD634225F}" dt="2022-01-31T14:20:42.305" v="396" actId="26606"/>
          <ac:spMkLst>
            <pc:docMk/>
            <pc:sldMk cId="710012509" sldId="288"/>
            <ac:spMk id="3" creationId="{00000000-0000-0000-0000-000000000000}"/>
          </ac:spMkLst>
        </pc:spChg>
        <pc:spChg chg="mod">
          <ac:chgData name="Baeriswyl Michelle" userId="7dbe6026-e9b7-4e33-982d-84db899c07af" providerId="ADAL" clId="{5ABC7383-84A6-4B4E-B8A5-2E9BD634225F}" dt="2022-01-31T14:20:42.305" v="396" actId="26606"/>
          <ac:spMkLst>
            <pc:docMk/>
            <pc:sldMk cId="710012509" sldId="288"/>
            <ac:spMk id="13" creationId="{69CA91FE-C40A-4934-B72C-1130694729DC}"/>
          </ac:spMkLst>
        </pc:spChg>
        <pc:spChg chg="add mod">
          <ac:chgData name="Baeriswyl Michelle" userId="7dbe6026-e9b7-4e33-982d-84db899c07af" providerId="ADAL" clId="{5ABC7383-84A6-4B4E-B8A5-2E9BD634225F}" dt="2022-01-31T14:20:42.305" v="396" actId="26606"/>
          <ac:spMkLst>
            <pc:docMk/>
            <pc:sldMk cId="710012509" sldId="288"/>
            <ac:spMk id="18" creationId="{11734F69-4DC1-4143-8F7F-6ABE398B47A7}"/>
          </ac:spMkLst>
        </pc:spChg>
        <pc:spChg chg="add mod">
          <ac:chgData name="Baeriswyl Michelle" userId="7dbe6026-e9b7-4e33-982d-84db899c07af" providerId="ADAL" clId="{5ABC7383-84A6-4B4E-B8A5-2E9BD634225F}" dt="2022-01-31T14:21:07.139" v="416" actId="108"/>
          <ac:spMkLst>
            <pc:docMk/>
            <pc:sldMk cId="710012509" sldId="288"/>
            <ac:spMk id="20" creationId="{06F19FF4-B169-4EFE-A672-CCB351458C61}"/>
          </ac:spMkLst>
        </pc:spChg>
        <pc:picChg chg="add del mod ord">
          <ac:chgData name="Baeriswyl Michelle" userId="7dbe6026-e9b7-4e33-982d-84db899c07af" providerId="ADAL" clId="{5ABC7383-84A6-4B4E-B8A5-2E9BD634225F}" dt="2022-01-31T14:21:50.728" v="422" actId="478"/>
          <ac:picMkLst>
            <pc:docMk/>
            <pc:sldMk cId="710012509" sldId="288"/>
            <ac:picMk id="5" creationId="{15969DB5-C096-492A-9131-D810ACA791B7}"/>
          </ac:picMkLst>
        </pc:picChg>
        <pc:picChg chg="add del mod">
          <ac:chgData name="Baeriswyl Michelle" userId="7dbe6026-e9b7-4e33-982d-84db899c07af" providerId="ADAL" clId="{5ABC7383-84A6-4B4E-B8A5-2E9BD634225F}" dt="2022-01-31T14:21:49.967" v="421" actId="931"/>
          <ac:picMkLst>
            <pc:docMk/>
            <pc:sldMk cId="710012509" sldId="288"/>
            <ac:picMk id="7" creationId="{2A89C20A-B282-43CB-B12F-52EAA8FCEAEE}"/>
          </ac:picMkLst>
        </pc:picChg>
        <pc:picChg chg="add del">
          <ac:chgData name="Baeriswyl Michelle" userId="7dbe6026-e9b7-4e33-982d-84db899c07af" providerId="ADAL" clId="{5ABC7383-84A6-4B4E-B8A5-2E9BD634225F}" dt="2022-01-05T11:49:26.196" v="190" actId="478"/>
          <ac:picMkLst>
            <pc:docMk/>
            <pc:sldMk cId="710012509" sldId="288"/>
            <ac:picMk id="1026" creationId="{C0BF6EF8-AE2C-48A4-A8AF-CDC5CD7284DC}"/>
          </ac:picMkLst>
        </pc:picChg>
        <pc:picChg chg="add del mod">
          <ac:chgData name="Baeriswyl Michelle" userId="7dbe6026-e9b7-4e33-982d-84db899c07af" providerId="ADAL" clId="{5ABC7383-84A6-4B4E-B8A5-2E9BD634225F}" dt="2022-01-31T14:20:10.827" v="392" actId="478"/>
          <ac:picMkLst>
            <pc:docMk/>
            <pc:sldMk cId="710012509" sldId="288"/>
            <ac:picMk id="2050" creationId="{03E0ECC8-8171-459C-881A-28DBC2520AC1}"/>
          </ac:picMkLst>
        </pc:picChg>
      </pc:sldChg>
      <pc:sldChg chg="addSp delSp modSp mod modClrScheme chgLayout">
        <pc:chgData name="Baeriswyl Michelle" userId="7dbe6026-e9b7-4e33-982d-84db899c07af" providerId="ADAL" clId="{5ABC7383-84A6-4B4E-B8A5-2E9BD634225F}" dt="2022-01-31T14:22:44.688" v="426"/>
        <pc:sldMkLst>
          <pc:docMk/>
          <pc:sldMk cId="839030379" sldId="294"/>
        </pc:sldMkLst>
        <pc:spChg chg="mod">
          <ac:chgData name="Baeriswyl Michelle" userId="7dbe6026-e9b7-4e33-982d-84db899c07af" providerId="ADAL" clId="{5ABC7383-84A6-4B4E-B8A5-2E9BD634225F}" dt="2022-01-31T14:22:32.003" v="425" actId="26606"/>
          <ac:spMkLst>
            <pc:docMk/>
            <pc:sldMk cId="839030379" sldId="294"/>
            <ac:spMk id="2" creationId="{00000000-0000-0000-0000-000000000000}"/>
          </ac:spMkLst>
        </pc:spChg>
        <pc:spChg chg="mod ord">
          <ac:chgData name="Baeriswyl Michelle" userId="7dbe6026-e9b7-4e33-982d-84db899c07af" providerId="ADAL" clId="{5ABC7383-84A6-4B4E-B8A5-2E9BD634225F}" dt="2022-01-31T14:22:32.003" v="425" actId="26606"/>
          <ac:spMkLst>
            <pc:docMk/>
            <pc:sldMk cId="839030379" sldId="294"/>
            <ac:spMk id="3" creationId="{00000000-0000-0000-0000-000000000000}"/>
          </ac:spMkLst>
        </pc:spChg>
        <pc:spChg chg="mod">
          <ac:chgData name="Baeriswyl Michelle" userId="7dbe6026-e9b7-4e33-982d-84db899c07af" providerId="ADAL" clId="{5ABC7383-84A6-4B4E-B8A5-2E9BD634225F}" dt="2022-01-31T14:22:32.003" v="425" actId="26606"/>
          <ac:spMkLst>
            <pc:docMk/>
            <pc:sldMk cId="839030379" sldId="294"/>
            <ac:spMk id="13" creationId="{69CA91FE-C40A-4934-B72C-1130694729DC}"/>
          </ac:spMkLst>
        </pc:spChg>
        <pc:spChg chg="add mod">
          <ac:chgData name="Baeriswyl Michelle" userId="7dbe6026-e9b7-4e33-982d-84db899c07af" providerId="ADAL" clId="{5ABC7383-84A6-4B4E-B8A5-2E9BD634225F}" dt="2022-01-31T14:22:32.003" v="425" actId="26606"/>
          <ac:spMkLst>
            <pc:docMk/>
            <pc:sldMk cId="839030379" sldId="294"/>
            <ac:spMk id="18" creationId="{3CB25318-8089-4500-B26D-74AB547E8EE2}"/>
          </ac:spMkLst>
        </pc:spChg>
        <pc:spChg chg="add mod">
          <ac:chgData name="Baeriswyl Michelle" userId="7dbe6026-e9b7-4e33-982d-84db899c07af" providerId="ADAL" clId="{5ABC7383-84A6-4B4E-B8A5-2E9BD634225F}" dt="2022-01-31T14:22:44.688" v="426"/>
          <ac:spMkLst>
            <pc:docMk/>
            <pc:sldMk cId="839030379" sldId="294"/>
            <ac:spMk id="20" creationId="{6C52D897-118E-4BD7-B2D1-A0D89F8E93CB}"/>
          </ac:spMkLst>
        </pc:spChg>
        <pc:picChg chg="del">
          <ac:chgData name="Baeriswyl Michelle" userId="7dbe6026-e9b7-4e33-982d-84db899c07af" providerId="ADAL" clId="{5ABC7383-84A6-4B4E-B8A5-2E9BD634225F}" dt="2022-01-06T13:14:51.832" v="360" actId="478"/>
          <ac:picMkLst>
            <pc:docMk/>
            <pc:sldMk cId="839030379" sldId="294"/>
            <ac:picMk id="5" creationId="{00000000-0000-0000-0000-000000000000}"/>
          </ac:picMkLst>
        </pc:picChg>
        <pc:picChg chg="add mod ord">
          <ac:chgData name="Baeriswyl Michelle" userId="7dbe6026-e9b7-4e33-982d-84db899c07af" providerId="ADAL" clId="{5ABC7383-84A6-4B4E-B8A5-2E9BD634225F}" dt="2022-01-31T14:22:32.003" v="425" actId="26606"/>
          <ac:picMkLst>
            <pc:docMk/>
            <pc:sldMk cId="839030379" sldId="294"/>
            <ac:picMk id="5" creationId="{59E57CD9-5894-4A9A-BEFB-89F1364B2168}"/>
          </ac:picMkLst>
        </pc:picChg>
        <pc:picChg chg="add del mod">
          <ac:chgData name="Baeriswyl Michelle" userId="7dbe6026-e9b7-4e33-982d-84db899c07af" providerId="ADAL" clId="{5ABC7383-84A6-4B4E-B8A5-2E9BD634225F}" dt="2022-01-31T14:22:05.336" v="423" actId="478"/>
          <ac:picMkLst>
            <pc:docMk/>
            <pc:sldMk cId="839030379" sldId="294"/>
            <ac:picMk id="1026" creationId="{1EEDE42A-E052-4882-B563-F085D042ED56}"/>
          </ac:picMkLst>
        </pc:picChg>
      </pc:sldChg>
      <pc:sldChg chg="delSp mod">
        <pc:chgData name="Baeriswyl Michelle" userId="7dbe6026-e9b7-4e33-982d-84db899c07af" providerId="ADAL" clId="{5ABC7383-84A6-4B4E-B8A5-2E9BD634225F}" dt="2022-01-06T13:15:12.152" v="361" actId="478"/>
        <pc:sldMkLst>
          <pc:docMk/>
          <pc:sldMk cId="3704305769" sldId="299"/>
        </pc:sldMkLst>
        <pc:picChg chg="del">
          <ac:chgData name="Baeriswyl Michelle" userId="7dbe6026-e9b7-4e33-982d-84db899c07af" providerId="ADAL" clId="{5ABC7383-84A6-4B4E-B8A5-2E9BD634225F}" dt="2022-01-06T13:15:12.152" v="361" actId="478"/>
          <ac:picMkLst>
            <pc:docMk/>
            <pc:sldMk cId="3704305769" sldId="299"/>
            <ac:picMk id="5" creationId="{00000000-0000-0000-0000-000000000000}"/>
          </ac:picMkLst>
        </pc:picChg>
      </pc:sldChg>
      <pc:sldChg chg="addSp delSp modSp mod">
        <pc:chgData name="Baeriswyl Michelle" userId="7dbe6026-e9b7-4e33-982d-84db899c07af" providerId="ADAL" clId="{5ABC7383-84A6-4B4E-B8A5-2E9BD634225F}" dt="2022-01-06T13:43:43.461" v="389" actId="1076"/>
        <pc:sldMkLst>
          <pc:docMk/>
          <pc:sldMk cId="1622666062" sldId="301"/>
        </pc:sldMkLst>
        <pc:spChg chg="mod">
          <ac:chgData name="Baeriswyl Michelle" userId="7dbe6026-e9b7-4e33-982d-84db899c07af" providerId="ADAL" clId="{5ABC7383-84A6-4B4E-B8A5-2E9BD634225F}" dt="2022-01-06T13:38:56.441" v="377" actId="14100"/>
          <ac:spMkLst>
            <pc:docMk/>
            <pc:sldMk cId="1622666062" sldId="301"/>
            <ac:spMk id="3" creationId="{00000000-0000-0000-0000-000000000000}"/>
          </ac:spMkLst>
        </pc:spChg>
        <pc:spChg chg="add del">
          <ac:chgData name="Baeriswyl Michelle" userId="7dbe6026-e9b7-4e33-982d-84db899c07af" providerId="ADAL" clId="{5ABC7383-84A6-4B4E-B8A5-2E9BD634225F}" dt="2022-01-06T13:38:29.731" v="374" actId="478"/>
          <ac:spMkLst>
            <pc:docMk/>
            <pc:sldMk cId="1622666062" sldId="301"/>
            <ac:spMk id="4" creationId="{BE45EBEC-51B8-4D9E-A0AF-833F57C145B9}"/>
          </ac:spMkLst>
        </pc:spChg>
        <pc:picChg chg="del">
          <ac:chgData name="Baeriswyl Michelle" userId="7dbe6026-e9b7-4e33-982d-84db899c07af" providerId="ADAL" clId="{5ABC7383-84A6-4B4E-B8A5-2E9BD634225F}" dt="2022-01-06T13:15:16.142" v="362" actId="478"/>
          <ac:picMkLst>
            <pc:docMk/>
            <pc:sldMk cId="1622666062" sldId="301"/>
            <ac:picMk id="5" creationId="{00000000-0000-0000-0000-000000000000}"/>
          </ac:picMkLst>
        </pc:picChg>
        <pc:picChg chg="add del mod">
          <ac:chgData name="Baeriswyl Michelle" userId="7dbe6026-e9b7-4e33-982d-84db899c07af" providerId="ADAL" clId="{5ABC7383-84A6-4B4E-B8A5-2E9BD634225F}" dt="2022-01-06T13:43:36.381" v="386" actId="478"/>
          <ac:picMkLst>
            <pc:docMk/>
            <pc:sldMk cId="1622666062" sldId="301"/>
            <ac:picMk id="7" creationId="{502C7474-D9FF-4E7E-B7B8-C3AB83D7BB9A}"/>
          </ac:picMkLst>
        </pc:picChg>
        <pc:picChg chg="add mod">
          <ac:chgData name="Baeriswyl Michelle" userId="7dbe6026-e9b7-4e33-982d-84db899c07af" providerId="ADAL" clId="{5ABC7383-84A6-4B4E-B8A5-2E9BD634225F}" dt="2022-01-06T13:43:43.461" v="389" actId="1076"/>
          <ac:picMkLst>
            <pc:docMk/>
            <pc:sldMk cId="1622666062" sldId="301"/>
            <ac:picMk id="3076" creationId="{4527143E-A08A-4CFA-9CA5-5C401165A435}"/>
          </ac:picMkLst>
        </pc:picChg>
      </pc:sldChg>
      <pc:sldChg chg="modSp mod">
        <pc:chgData name="Baeriswyl Michelle" userId="7dbe6026-e9b7-4e33-982d-84db899c07af" providerId="ADAL" clId="{5ABC7383-84A6-4B4E-B8A5-2E9BD634225F}" dt="2022-01-06T11:59:20.385" v="358" actId="207"/>
        <pc:sldMkLst>
          <pc:docMk/>
          <pc:sldMk cId="1028979527" sldId="302"/>
        </pc:sldMkLst>
        <pc:spChg chg="mod">
          <ac:chgData name="Baeriswyl Michelle" userId="7dbe6026-e9b7-4e33-982d-84db899c07af" providerId="ADAL" clId="{5ABC7383-84A6-4B4E-B8A5-2E9BD634225F}" dt="2022-01-06T11:59:20.385" v="358" actId="207"/>
          <ac:spMkLst>
            <pc:docMk/>
            <pc:sldMk cId="1028979527" sldId="302"/>
            <ac:spMk id="3" creationId="{00000000-0000-0000-0000-000000000000}"/>
          </ac:spMkLst>
        </pc:spChg>
      </pc:sldChg>
      <pc:sldChg chg="delSp modSp mod">
        <pc:chgData name="Baeriswyl Michelle" userId="7dbe6026-e9b7-4e33-982d-84db899c07af" providerId="ADAL" clId="{5ABC7383-84A6-4B4E-B8A5-2E9BD634225F}" dt="2022-01-06T11:55:33.796" v="216" actId="14100"/>
        <pc:sldMkLst>
          <pc:docMk/>
          <pc:sldMk cId="1993438276" sldId="304"/>
        </pc:sldMkLst>
        <pc:spChg chg="mod">
          <ac:chgData name="Baeriswyl Michelle" userId="7dbe6026-e9b7-4e33-982d-84db899c07af" providerId="ADAL" clId="{5ABC7383-84A6-4B4E-B8A5-2E9BD634225F}" dt="2022-01-06T11:55:33.796" v="216" actId="14100"/>
          <ac:spMkLst>
            <pc:docMk/>
            <pc:sldMk cId="1993438276" sldId="304"/>
            <ac:spMk id="3" creationId="{00000000-0000-0000-0000-000000000000}"/>
          </ac:spMkLst>
        </pc:spChg>
        <pc:picChg chg="del">
          <ac:chgData name="Baeriswyl Michelle" userId="7dbe6026-e9b7-4e33-982d-84db899c07af" providerId="ADAL" clId="{5ABC7383-84A6-4B4E-B8A5-2E9BD634225F}" dt="2022-01-06T11:55:30.366" v="215" actId="478"/>
          <ac:picMkLst>
            <pc:docMk/>
            <pc:sldMk cId="1993438276" sldId="304"/>
            <ac:picMk id="7" creationId="{00000000-0000-0000-0000-000000000000}"/>
          </ac:picMkLst>
        </pc:picChg>
      </pc:sldChg>
      <pc:sldChg chg="add del">
        <pc:chgData name="Baeriswyl Michelle" userId="7dbe6026-e9b7-4e33-982d-84db899c07af" providerId="ADAL" clId="{5ABC7383-84A6-4B4E-B8A5-2E9BD634225F}" dt="2022-01-05T11:45:42.737" v="149" actId="47"/>
        <pc:sldMkLst>
          <pc:docMk/>
          <pc:sldMk cId="425468062" sldId="305"/>
        </pc:sldMkLst>
      </pc:sldChg>
      <pc:sldChg chg="modSp add mod">
        <pc:chgData name="Baeriswyl Michelle" userId="7dbe6026-e9b7-4e33-982d-84db899c07af" providerId="ADAL" clId="{5ABC7383-84A6-4B4E-B8A5-2E9BD634225F}" dt="2022-01-06T11:50:16.966" v="214" actId="20577"/>
        <pc:sldMkLst>
          <pc:docMk/>
          <pc:sldMk cId="1796585688" sldId="306"/>
        </pc:sldMkLst>
        <pc:spChg chg="mod">
          <ac:chgData name="Baeriswyl Michelle" userId="7dbe6026-e9b7-4e33-982d-84db899c07af" providerId="ADAL" clId="{5ABC7383-84A6-4B4E-B8A5-2E9BD634225F}" dt="2022-01-06T11:50:16.966" v="214" actId="20577"/>
          <ac:spMkLst>
            <pc:docMk/>
            <pc:sldMk cId="1796585688" sldId="306"/>
            <ac:spMk id="2" creationId="{00000000-0000-0000-0000-000000000000}"/>
          </ac:spMkLst>
        </pc:spChg>
        <pc:spChg chg="mod">
          <ac:chgData name="Baeriswyl Michelle" userId="7dbe6026-e9b7-4e33-982d-84db899c07af" providerId="ADAL" clId="{5ABC7383-84A6-4B4E-B8A5-2E9BD634225F}" dt="2022-01-06T11:49:21.616" v="206" actId="6549"/>
          <ac:spMkLst>
            <pc:docMk/>
            <pc:sldMk cId="1796585688" sldId="306"/>
            <ac:spMk id="3" creationId="{00000000-0000-0000-0000-000000000000}"/>
          </ac:spMkLst>
        </pc:spChg>
      </pc:sldChg>
    </pc:docChg>
  </pc:docChgLst>
  <pc:docChgLst>
    <pc:chgData name="Baeriswyl Michelle" userId="7dbe6026-e9b7-4e33-982d-84db899c07af" providerId="ADAL" clId="{F872A530-5F07-4674-958D-596845CFB9BA}"/>
    <pc:docChg chg="modSld modNotesMaster modHandout">
      <pc:chgData name="Baeriswyl Michelle" userId="7dbe6026-e9b7-4e33-982d-84db899c07af" providerId="ADAL" clId="{F872A530-5F07-4674-958D-596845CFB9BA}" dt="2022-03-14T06:23:51.774" v="10" actId="6549"/>
      <pc:docMkLst>
        <pc:docMk/>
      </pc:docMkLst>
      <pc:sldChg chg="modNotes">
        <pc:chgData name="Baeriswyl Michelle" userId="7dbe6026-e9b7-4e33-982d-84db899c07af" providerId="ADAL" clId="{F872A530-5F07-4674-958D-596845CFB9BA}" dt="2022-03-08T06:47:45.567" v="0"/>
        <pc:sldMkLst>
          <pc:docMk/>
          <pc:sldMk cId="92098864" sldId="262"/>
        </pc:sldMkLst>
      </pc:sldChg>
      <pc:sldChg chg="modNotes">
        <pc:chgData name="Baeriswyl Michelle" userId="7dbe6026-e9b7-4e33-982d-84db899c07af" providerId="ADAL" clId="{F872A530-5F07-4674-958D-596845CFB9BA}" dt="2022-03-08T06:47:45.567" v="0"/>
        <pc:sldMkLst>
          <pc:docMk/>
          <pc:sldMk cId="1885436080" sldId="285"/>
        </pc:sldMkLst>
      </pc:sldChg>
      <pc:sldChg chg="modNotes">
        <pc:chgData name="Baeriswyl Michelle" userId="7dbe6026-e9b7-4e33-982d-84db899c07af" providerId="ADAL" clId="{F872A530-5F07-4674-958D-596845CFB9BA}" dt="2022-03-08T06:47:45.567" v="0"/>
        <pc:sldMkLst>
          <pc:docMk/>
          <pc:sldMk cId="4208379240" sldId="286"/>
        </pc:sldMkLst>
      </pc:sldChg>
      <pc:sldChg chg="modNotes">
        <pc:chgData name="Baeriswyl Michelle" userId="7dbe6026-e9b7-4e33-982d-84db899c07af" providerId="ADAL" clId="{F872A530-5F07-4674-958D-596845CFB9BA}" dt="2022-03-08T06:47:45.567" v="0"/>
        <pc:sldMkLst>
          <pc:docMk/>
          <pc:sldMk cId="710012509" sldId="288"/>
        </pc:sldMkLst>
      </pc:sldChg>
      <pc:sldChg chg="modSp mod delCm modCm modNotes">
        <pc:chgData name="Baeriswyl Michelle" userId="7dbe6026-e9b7-4e33-982d-84db899c07af" providerId="ADAL" clId="{F872A530-5F07-4674-958D-596845CFB9BA}" dt="2022-03-14T06:23:51.774" v="10" actId="6549"/>
        <pc:sldMkLst>
          <pc:docMk/>
          <pc:sldMk cId="981687038" sldId="289"/>
        </pc:sldMkLst>
        <pc:spChg chg="mod">
          <ac:chgData name="Baeriswyl Michelle" userId="7dbe6026-e9b7-4e33-982d-84db899c07af" providerId="ADAL" clId="{F872A530-5F07-4674-958D-596845CFB9BA}" dt="2022-03-14T06:23:51.774" v="10" actId="6549"/>
          <ac:spMkLst>
            <pc:docMk/>
            <pc:sldMk cId="981687038" sldId="289"/>
            <ac:spMk id="3" creationId="{00000000-0000-0000-0000-000000000000}"/>
          </ac:spMkLst>
        </pc:spChg>
      </pc:sldChg>
      <pc:sldChg chg="modNotes">
        <pc:chgData name="Baeriswyl Michelle" userId="7dbe6026-e9b7-4e33-982d-84db899c07af" providerId="ADAL" clId="{F872A530-5F07-4674-958D-596845CFB9BA}" dt="2022-03-08T06:47:45.567" v="0"/>
        <pc:sldMkLst>
          <pc:docMk/>
          <pc:sldMk cId="663737650" sldId="290"/>
        </pc:sldMkLst>
      </pc:sldChg>
      <pc:sldChg chg="modNotes">
        <pc:chgData name="Baeriswyl Michelle" userId="7dbe6026-e9b7-4e33-982d-84db899c07af" providerId="ADAL" clId="{F872A530-5F07-4674-958D-596845CFB9BA}" dt="2022-03-08T06:47:45.567" v="0"/>
        <pc:sldMkLst>
          <pc:docMk/>
          <pc:sldMk cId="2760467335" sldId="291"/>
        </pc:sldMkLst>
      </pc:sldChg>
      <pc:sldChg chg="modNotes">
        <pc:chgData name="Baeriswyl Michelle" userId="7dbe6026-e9b7-4e33-982d-84db899c07af" providerId="ADAL" clId="{F872A530-5F07-4674-958D-596845CFB9BA}" dt="2022-03-08T06:47:45.567" v="0"/>
        <pc:sldMkLst>
          <pc:docMk/>
          <pc:sldMk cId="4055062873" sldId="292"/>
        </pc:sldMkLst>
      </pc:sldChg>
      <pc:sldChg chg="delCm modNotes">
        <pc:chgData name="Baeriswyl Michelle" userId="7dbe6026-e9b7-4e33-982d-84db899c07af" providerId="ADAL" clId="{F872A530-5F07-4674-958D-596845CFB9BA}" dt="2022-03-14T06:23:33.494" v="3"/>
        <pc:sldMkLst>
          <pc:docMk/>
          <pc:sldMk cId="2258041193" sldId="293"/>
        </pc:sldMkLst>
      </pc:sldChg>
      <pc:sldChg chg="modNotes">
        <pc:chgData name="Baeriswyl Michelle" userId="7dbe6026-e9b7-4e33-982d-84db899c07af" providerId="ADAL" clId="{F872A530-5F07-4674-958D-596845CFB9BA}" dt="2022-03-08T06:47:45.567" v="0"/>
        <pc:sldMkLst>
          <pc:docMk/>
          <pc:sldMk cId="839030379" sldId="294"/>
        </pc:sldMkLst>
      </pc:sldChg>
      <pc:sldChg chg="modNotes">
        <pc:chgData name="Baeriswyl Michelle" userId="7dbe6026-e9b7-4e33-982d-84db899c07af" providerId="ADAL" clId="{F872A530-5F07-4674-958D-596845CFB9BA}" dt="2022-03-08T06:47:45.567" v="0"/>
        <pc:sldMkLst>
          <pc:docMk/>
          <pc:sldMk cId="2401375610" sldId="295"/>
        </pc:sldMkLst>
      </pc:sldChg>
      <pc:sldChg chg="modNotes">
        <pc:chgData name="Baeriswyl Michelle" userId="7dbe6026-e9b7-4e33-982d-84db899c07af" providerId="ADAL" clId="{F872A530-5F07-4674-958D-596845CFB9BA}" dt="2022-03-08T06:47:45.567" v="0"/>
        <pc:sldMkLst>
          <pc:docMk/>
          <pc:sldMk cId="2117636177" sldId="296"/>
        </pc:sldMkLst>
      </pc:sldChg>
      <pc:sldChg chg="modNotes">
        <pc:chgData name="Baeriswyl Michelle" userId="7dbe6026-e9b7-4e33-982d-84db899c07af" providerId="ADAL" clId="{F872A530-5F07-4674-958D-596845CFB9BA}" dt="2022-03-08T06:47:45.567" v="0"/>
        <pc:sldMkLst>
          <pc:docMk/>
          <pc:sldMk cId="3750073530" sldId="297"/>
        </pc:sldMkLst>
      </pc:sldChg>
      <pc:sldChg chg="modNotes">
        <pc:chgData name="Baeriswyl Michelle" userId="7dbe6026-e9b7-4e33-982d-84db899c07af" providerId="ADAL" clId="{F872A530-5F07-4674-958D-596845CFB9BA}" dt="2022-03-08T06:47:45.567" v="0"/>
        <pc:sldMkLst>
          <pc:docMk/>
          <pc:sldMk cId="375296495" sldId="298"/>
        </pc:sldMkLst>
      </pc:sldChg>
      <pc:sldChg chg="modNotes">
        <pc:chgData name="Baeriswyl Michelle" userId="7dbe6026-e9b7-4e33-982d-84db899c07af" providerId="ADAL" clId="{F872A530-5F07-4674-958D-596845CFB9BA}" dt="2022-03-08T06:47:45.567" v="0"/>
        <pc:sldMkLst>
          <pc:docMk/>
          <pc:sldMk cId="3704305769" sldId="299"/>
        </pc:sldMkLst>
      </pc:sldChg>
      <pc:sldChg chg="modNotes">
        <pc:chgData name="Baeriswyl Michelle" userId="7dbe6026-e9b7-4e33-982d-84db899c07af" providerId="ADAL" clId="{F872A530-5F07-4674-958D-596845CFB9BA}" dt="2022-03-08T06:47:45.567" v="0"/>
        <pc:sldMkLst>
          <pc:docMk/>
          <pc:sldMk cId="1075051293" sldId="300"/>
        </pc:sldMkLst>
      </pc:sldChg>
      <pc:sldChg chg="modNotes">
        <pc:chgData name="Baeriswyl Michelle" userId="7dbe6026-e9b7-4e33-982d-84db899c07af" providerId="ADAL" clId="{F872A530-5F07-4674-958D-596845CFB9BA}" dt="2022-03-08T06:47:45.567" v="0"/>
        <pc:sldMkLst>
          <pc:docMk/>
          <pc:sldMk cId="1622666062" sldId="301"/>
        </pc:sldMkLst>
      </pc:sldChg>
      <pc:sldChg chg="modNotes">
        <pc:chgData name="Baeriswyl Michelle" userId="7dbe6026-e9b7-4e33-982d-84db899c07af" providerId="ADAL" clId="{F872A530-5F07-4674-958D-596845CFB9BA}" dt="2022-03-08T06:47:45.567" v="0"/>
        <pc:sldMkLst>
          <pc:docMk/>
          <pc:sldMk cId="1028979527" sldId="302"/>
        </pc:sldMkLst>
      </pc:sldChg>
      <pc:sldChg chg="modNotes">
        <pc:chgData name="Baeriswyl Michelle" userId="7dbe6026-e9b7-4e33-982d-84db899c07af" providerId="ADAL" clId="{F872A530-5F07-4674-958D-596845CFB9BA}" dt="2022-03-08T06:47:45.567" v="0"/>
        <pc:sldMkLst>
          <pc:docMk/>
          <pc:sldMk cId="385914444" sldId="303"/>
        </pc:sldMkLst>
      </pc:sldChg>
      <pc:sldChg chg="modSp mod delCm modNotes">
        <pc:chgData name="Baeriswyl Michelle" userId="7dbe6026-e9b7-4e33-982d-84db899c07af" providerId="ADAL" clId="{F872A530-5F07-4674-958D-596845CFB9BA}" dt="2022-03-08T09:47:03.600" v="2"/>
        <pc:sldMkLst>
          <pc:docMk/>
          <pc:sldMk cId="1993438276" sldId="304"/>
        </pc:sldMkLst>
        <pc:spChg chg="mod">
          <ac:chgData name="Baeriswyl Michelle" userId="7dbe6026-e9b7-4e33-982d-84db899c07af" providerId="ADAL" clId="{F872A530-5F07-4674-958D-596845CFB9BA}" dt="2022-03-08T09:46:58.860" v="1" actId="20577"/>
          <ac:spMkLst>
            <pc:docMk/>
            <pc:sldMk cId="1993438276" sldId="304"/>
            <ac:spMk id="3" creationId="{00000000-0000-0000-0000-000000000000}"/>
          </ac:spMkLst>
        </pc:spChg>
      </pc:sldChg>
      <pc:sldChg chg="modNotes">
        <pc:chgData name="Baeriswyl Michelle" userId="7dbe6026-e9b7-4e33-982d-84db899c07af" providerId="ADAL" clId="{F872A530-5F07-4674-958D-596845CFB9BA}" dt="2022-03-08T06:47:45.567" v="0"/>
        <pc:sldMkLst>
          <pc:docMk/>
          <pc:sldMk cId="1796585688" sldId="306"/>
        </pc:sldMkLst>
      </pc:sldChg>
    </pc:docChg>
  </pc:docChgLst>
  <pc:docChgLst>
    <pc:chgData name="Baeriswyl Michelle" userId="7dbe6026-e9b7-4e33-982d-84db899c07af" providerId="ADAL" clId="{0CD8F32E-0D8F-4A66-95B2-FB92E8388A87}"/>
    <pc:docChg chg="modSld">
      <pc:chgData name="Baeriswyl Michelle" userId="7dbe6026-e9b7-4e33-982d-84db899c07af" providerId="ADAL" clId="{0CD8F32E-0D8F-4A66-95B2-FB92E8388A87}" dt="2022-04-11T13:02:52.190" v="101" actId="20577"/>
      <pc:docMkLst>
        <pc:docMk/>
      </pc:docMkLst>
      <pc:sldChg chg="modSp mod">
        <pc:chgData name="Baeriswyl Michelle" userId="7dbe6026-e9b7-4e33-982d-84db899c07af" providerId="ADAL" clId="{0CD8F32E-0D8F-4A66-95B2-FB92E8388A87}" dt="2022-04-11T13:02:52.190" v="101" actId="20577"/>
        <pc:sldMkLst>
          <pc:docMk/>
          <pc:sldMk cId="92098864" sldId="262"/>
        </pc:sldMkLst>
        <pc:spChg chg="mod">
          <ac:chgData name="Baeriswyl Michelle" userId="7dbe6026-e9b7-4e33-982d-84db899c07af" providerId="ADAL" clId="{0CD8F32E-0D8F-4A66-95B2-FB92E8388A87}" dt="2022-04-11T13:02:52.190" v="101" actId="20577"/>
          <ac:spMkLst>
            <pc:docMk/>
            <pc:sldMk cId="92098864" sldId="262"/>
            <ac:spMk id="2" creationId="{7F16535B-A44E-4B7E-937F-2832689222D6}"/>
          </ac:spMkLst>
        </pc:spChg>
      </pc:sldChg>
      <pc:sldChg chg="modSp mod">
        <pc:chgData name="Baeriswyl Michelle" userId="7dbe6026-e9b7-4e33-982d-84db899c07af" providerId="ADAL" clId="{0CD8F32E-0D8F-4A66-95B2-FB92E8388A87}" dt="2022-04-11T13:00:01.950" v="48" actId="2711"/>
        <pc:sldMkLst>
          <pc:docMk/>
          <pc:sldMk cId="4208379240" sldId="286"/>
        </pc:sldMkLst>
        <pc:spChg chg="mod">
          <ac:chgData name="Baeriswyl Michelle" userId="7dbe6026-e9b7-4e33-982d-84db899c07af" providerId="ADAL" clId="{0CD8F32E-0D8F-4A66-95B2-FB92E8388A87}" dt="2022-04-11T13:00:01.950" v="48" actId="2711"/>
          <ac:spMkLst>
            <pc:docMk/>
            <pc:sldMk cId="4208379240" sldId="286"/>
            <ac:spMk id="3" creationId="{00000000-0000-0000-0000-000000000000}"/>
          </ac:spMkLst>
        </pc:spChg>
      </pc:sldChg>
    </pc:docChg>
  </pc:docChgLst>
  <pc:docChgLst>
    <pc:chgData name="Baeriswyl Michelle" userId="7dbe6026-e9b7-4e33-982d-84db899c07af" providerId="ADAL" clId="{FA0B1A7A-2CD1-4222-87BB-A3298F9C1B88}"/>
    <pc:docChg chg="custSel modSld">
      <pc:chgData name="Baeriswyl Michelle" userId="7dbe6026-e9b7-4e33-982d-84db899c07af" providerId="ADAL" clId="{FA0B1A7A-2CD1-4222-87BB-A3298F9C1B88}" dt="2022-05-11T06:47:01.769" v="47" actId="1076"/>
      <pc:docMkLst>
        <pc:docMk/>
      </pc:docMkLst>
      <pc:sldChg chg="modSp mod">
        <pc:chgData name="Baeriswyl Michelle" userId="7dbe6026-e9b7-4e33-982d-84db899c07af" providerId="ADAL" clId="{FA0B1A7A-2CD1-4222-87BB-A3298F9C1B88}" dt="2022-05-11T06:44:12.507" v="46" actId="20577"/>
        <pc:sldMkLst>
          <pc:docMk/>
          <pc:sldMk cId="92098864" sldId="262"/>
        </pc:sldMkLst>
        <pc:spChg chg="mod">
          <ac:chgData name="Baeriswyl Michelle" userId="7dbe6026-e9b7-4e33-982d-84db899c07af" providerId="ADAL" clId="{FA0B1A7A-2CD1-4222-87BB-A3298F9C1B88}" dt="2022-05-11T06:44:12.507" v="46" actId="20577"/>
          <ac:spMkLst>
            <pc:docMk/>
            <pc:sldMk cId="92098864" sldId="262"/>
            <ac:spMk id="2" creationId="{7F16535B-A44E-4B7E-937F-2832689222D6}"/>
          </ac:spMkLst>
        </pc:spChg>
      </pc:sldChg>
      <pc:sldChg chg="addSp delSp modSp mod modClrScheme chgLayout">
        <pc:chgData name="Baeriswyl Michelle" userId="7dbe6026-e9b7-4e33-982d-84db899c07af" providerId="ADAL" clId="{FA0B1A7A-2CD1-4222-87BB-A3298F9C1B88}" dt="2022-05-11T05:30:32.925" v="7" actId="6549"/>
        <pc:sldMkLst>
          <pc:docMk/>
          <pc:sldMk cId="1885436080" sldId="285"/>
        </pc:sldMkLst>
        <pc:spChg chg="mod">
          <ac:chgData name="Baeriswyl Michelle" userId="7dbe6026-e9b7-4e33-982d-84db899c07af" providerId="ADAL" clId="{FA0B1A7A-2CD1-4222-87BB-A3298F9C1B88}" dt="2022-05-11T05:30:16.358" v="5" actId="26606"/>
          <ac:spMkLst>
            <pc:docMk/>
            <pc:sldMk cId="1885436080" sldId="285"/>
            <ac:spMk id="2" creationId="{00000000-0000-0000-0000-000000000000}"/>
          </ac:spMkLst>
        </pc:spChg>
        <pc:spChg chg="add mod">
          <ac:chgData name="Baeriswyl Michelle" userId="7dbe6026-e9b7-4e33-982d-84db899c07af" providerId="ADAL" clId="{FA0B1A7A-2CD1-4222-87BB-A3298F9C1B88}" dt="2022-05-11T05:30:32.925" v="7" actId="6549"/>
          <ac:spMkLst>
            <pc:docMk/>
            <pc:sldMk cId="1885436080" sldId="285"/>
            <ac:spMk id="3" creationId="{00000000-0000-0000-0000-000000000000}"/>
          </ac:spMkLst>
        </pc:spChg>
        <pc:spChg chg="mod">
          <ac:chgData name="Baeriswyl Michelle" userId="7dbe6026-e9b7-4e33-982d-84db899c07af" providerId="ADAL" clId="{FA0B1A7A-2CD1-4222-87BB-A3298F9C1B88}" dt="2022-05-11T05:30:16.358" v="5" actId="26606"/>
          <ac:spMkLst>
            <pc:docMk/>
            <pc:sldMk cId="1885436080" sldId="285"/>
            <ac:spMk id="13" creationId="{69CA91FE-C40A-4934-B72C-1130694729DC}"/>
          </ac:spMkLst>
        </pc:spChg>
        <pc:spChg chg="del mod replId">
          <ac:chgData name="Baeriswyl Michelle" userId="7dbe6026-e9b7-4e33-982d-84db899c07af" providerId="ADAL" clId="{FA0B1A7A-2CD1-4222-87BB-A3298F9C1B88}" dt="2022-05-11T05:30:16.358" v="5" actId="26606"/>
          <ac:spMkLst>
            <pc:docMk/>
            <pc:sldMk cId="1885436080" sldId="285"/>
            <ac:spMk id="15" creationId="{00000000-0000-0000-0000-000000000000}"/>
          </ac:spMkLst>
        </pc:spChg>
        <pc:spChg chg="add mod">
          <ac:chgData name="Baeriswyl Michelle" userId="7dbe6026-e9b7-4e33-982d-84db899c07af" providerId="ADAL" clId="{FA0B1A7A-2CD1-4222-87BB-A3298F9C1B88}" dt="2022-05-11T05:30:29.943" v="6"/>
          <ac:spMkLst>
            <pc:docMk/>
            <pc:sldMk cId="1885436080" sldId="285"/>
            <ac:spMk id="18" creationId="{0319C85A-B21B-D737-0BAF-09872F36BF7C}"/>
          </ac:spMkLst>
        </pc:spChg>
        <pc:picChg chg="add mod">
          <ac:chgData name="Baeriswyl Michelle" userId="7dbe6026-e9b7-4e33-982d-84db899c07af" providerId="ADAL" clId="{FA0B1A7A-2CD1-4222-87BB-A3298F9C1B88}" dt="2022-05-11T05:30:16.358" v="5" actId="26606"/>
          <ac:picMkLst>
            <pc:docMk/>
            <pc:sldMk cId="1885436080" sldId="285"/>
            <ac:picMk id="5" creationId="{FB113A22-6093-A189-2C9A-F4C9BA0E88FE}"/>
          </ac:picMkLst>
        </pc:picChg>
      </pc:sldChg>
      <pc:sldChg chg="modSp mod">
        <pc:chgData name="Baeriswyl Michelle" userId="7dbe6026-e9b7-4e33-982d-84db899c07af" providerId="ADAL" clId="{FA0B1A7A-2CD1-4222-87BB-A3298F9C1B88}" dt="2022-05-11T06:47:01.769" v="47" actId="1076"/>
        <pc:sldMkLst>
          <pc:docMk/>
          <pc:sldMk cId="4208379240" sldId="286"/>
        </pc:sldMkLst>
        <pc:spChg chg="mod">
          <ac:chgData name="Baeriswyl Michelle" userId="7dbe6026-e9b7-4e33-982d-84db899c07af" providerId="ADAL" clId="{FA0B1A7A-2CD1-4222-87BB-A3298F9C1B88}" dt="2022-05-11T06:47:01.769" v="47" actId="1076"/>
          <ac:spMkLst>
            <pc:docMk/>
            <pc:sldMk cId="4208379240" sldId="286"/>
            <ac:spMk id="3" creationId="{00000000-0000-0000-0000-000000000000}"/>
          </ac:spMkLst>
        </pc:spChg>
      </pc:sldChg>
      <pc:sldChg chg="modSp mod">
        <pc:chgData name="Baeriswyl Michelle" userId="7dbe6026-e9b7-4e33-982d-84db899c07af" providerId="ADAL" clId="{FA0B1A7A-2CD1-4222-87BB-A3298F9C1B88}" dt="2022-04-28T07:45:52.006" v="1" actId="207"/>
        <pc:sldMkLst>
          <pc:docMk/>
          <pc:sldMk cId="1622666062" sldId="301"/>
        </pc:sldMkLst>
        <pc:spChg chg="mod">
          <ac:chgData name="Baeriswyl Michelle" userId="7dbe6026-e9b7-4e33-982d-84db899c07af" providerId="ADAL" clId="{FA0B1A7A-2CD1-4222-87BB-A3298F9C1B88}" dt="2022-04-28T07:45:52.006" v="1" actId="207"/>
          <ac:spMkLst>
            <pc:docMk/>
            <pc:sldMk cId="1622666062" sldId="301"/>
            <ac:spMk id="3" creationId="{00000000-0000-0000-0000-000000000000}"/>
          </ac:spMkLst>
        </pc:spChg>
      </pc:sldChg>
      <pc:sldChg chg="modSp mod">
        <pc:chgData name="Baeriswyl Michelle" userId="7dbe6026-e9b7-4e33-982d-84db899c07af" providerId="ADAL" clId="{FA0B1A7A-2CD1-4222-87BB-A3298F9C1B88}" dt="2022-04-28T07:45:55.415" v="2" actId="207"/>
        <pc:sldMkLst>
          <pc:docMk/>
          <pc:sldMk cId="1028979527" sldId="302"/>
        </pc:sldMkLst>
        <pc:spChg chg="mod">
          <ac:chgData name="Baeriswyl Michelle" userId="7dbe6026-e9b7-4e33-982d-84db899c07af" providerId="ADAL" clId="{FA0B1A7A-2CD1-4222-87BB-A3298F9C1B88}" dt="2022-04-28T07:45:55.415" v="2" actId="207"/>
          <ac:spMkLst>
            <pc:docMk/>
            <pc:sldMk cId="1028979527" sldId="302"/>
            <ac:spMk id="3" creationId="{00000000-0000-0000-0000-000000000000}"/>
          </ac:spMkLst>
        </pc:spChg>
      </pc:sldChg>
      <pc:sldChg chg="modSp mod">
        <pc:chgData name="Baeriswyl Michelle" userId="7dbe6026-e9b7-4e33-982d-84db899c07af" providerId="ADAL" clId="{FA0B1A7A-2CD1-4222-87BB-A3298F9C1B88}" dt="2022-04-28T07:45:44.490" v="0" actId="207"/>
        <pc:sldMkLst>
          <pc:docMk/>
          <pc:sldMk cId="1796585688" sldId="306"/>
        </pc:sldMkLst>
        <pc:spChg chg="mod">
          <ac:chgData name="Baeriswyl Michelle" userId="7dbe6026-e9b7-4e33-982d-84db899c07af" providerId="ADAL" clId="{FA0B1A7A-2CD1-4222-87BB-A3298F9C1B88}" dt="2022-04-28T07:45:44.490" v="0" actId="207"/>
          <ac:spMkLst>
            <pc:docMk/>
            <pc:sldMk cId="1796585688" sldId="30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64484" y="9566951"/>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86603" y="3868922"/>
            <a:ext cx="5591519" cy="5471983"/>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414338" y="273050"/>
            <a:ext cx="6113462" cy="3440113"/>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396570" y="9428584"/>
            <a:ext cx="399531" cy="498055"/>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1</a:t>
            </a:fld>
            <a:endParaRPr lang="de-CH"/>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10</a:t>
            </a:fld>
            <a:endParaRPr lang="de-CH"/>
          </a:p>
        </p:txBody>
      </p:sp>
    </p:spTree>
    <p:extLst>
      <p:ext uri="{BB962C8B-B14F-4D97-AF65-F5344CB8AC3E}">
        <p14:creationId xmlns:p14="http://schemas.microsoft.com/office/powerpoint/2010/main" val="30948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11</a:t>
            </a:fld>
            <a:endParaRPr lang="de-CH"/>
          </a:p>
        </p:txBody>
      </p:sp>
    </p:spTree>
    <p:extLst>
      <p:ext uri="{BB962C8B-B14F-4D97-AF65-F5344CB8AC3E}">
        <p14:creationId xmlns:p14="http://schemas.microsoft.com/office/powerpoint/2010/main" val="2742626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12</a:t>
            </a:fld>
            <a:endParaRPr lang="de-CH"/>
          </a:p>
        </p:txBody>
      </p:sp>
    </p:spTree>
    <p:extLst>
      <p:ext uri="{BB962C8B-B14F-4D97-AF65-F5344CB8AC3E}">
        <p14:creationId xmlns:p14="http://schemas.microsoft.com/office/powerpoint/2010/main" val="362174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13</a:t>
            </a:fld>
            <a:endParaRPr lang="de-CH"/>
          </a:p>
        </p:txBody>
      </p:sp>
    </p:spTree>
    <p:extLst>
      <p:ext uri="{BB962C8B-B14F-4D97-AF65-F5344CB8AC3E}">
        <p14:creationId xmlns:p14="http://schemas.microsoft.com/office/powerpoint/2010/main" val="27564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14</a:t>
            </a:fld>
            <a:endParaRPr lang="de-CH"/>
          </a:p>
        </p:txBody>
      </p:sp>
    </p:spTree>
    <p:extLst>
      <p:ext uri="{BB962C8B-B14F-4D97-AF65-F5344CB8AC3E}">
        <p14:creationId xmlns:p14="http://schemas.microsoft.com/office/powerpoint/2010/main" val="371801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15</a:t>
            </a:fld>
            <a:endParaRPr lang="de-CH"/>
          </a:p>
        </p:txBody>
      </p:sp>
    </p:spTree>
    <p:extLst>
      <p:ext uri="{BB962C8B-B14F-4D97-AF65-F5344CB8AC3E}">
        <p14:creationId xmlns:p14="http://schemas.microsoft.com/office/powerpoint/2010/main" val="7827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16</a:t>
            </a:fld>
            <a:endParaRPr lang="de-CH"/>
          </a:p>
        </p:txBody>
      </p:sp>
    </p:spTree>
    <p:extLst>
      <p:ext uri="{BB962C8B-B14F-4D97-AF65-F5344CB8AC3E}">
        <p14:creationId xmlns:p14="http://schemas.microsoft.com/office/powerpoint/2010/main" val="1774972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17</a:t>
            </a:fld>
            <a:endParaRPr lang="de-CH"/>
          </a:p>
        </p:txBody>
      </p:sp>
    </p:spTree>
    <p:extLst>
      <p:ext uri="{BB962C8B-B14F-4D97-AF65-F5344CB8AC3E}">
        <p14:creationId xmlns:p14="http://schemas.microsoft.com/office/powerpoint/2010/main" val="937025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18</a:t>
            </a:fld>
            <a:endParaRPr lang="de-CH"/>
          </a:p>
        </p:txBody>
      </p:sp>
    </p:spTree>
    <p:extLst>
      <p:ext uri="{BB962C8B-B14F-4D97-AF65-F5344CB8AC3E}">
        <p14:creationId xmlns:p14="http://schemas.microsoft.com/office/powerpoint/2010/main" val="3269093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19</a:t>
            </a:fld>
            <a:endParaRPr lang="de-CH"/>
          </a:p>
        </p:txBody>
      </p:sp>
    </p:spTree>
    <p:extLst>
      <p:ext uri="{BB962C8B-B14F-4D97-AF65-F5344CB8AC3E}">
        <p14:creationId xmlns:p14="http://schemas.microsoft.com/office/powerpoint/2010/main" val="247300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a:t>
            </a:fld>
            <a:endParaRPr lang="de-CH"/>
          </a:p>
        </p:txBody>
      </p:sp>
    </p:spTree>
    <p:extLst>
      <p:ext uri="{BB962C8B-B14F-4D97-AF65-F5344CB8AC3E}">
        <p14:creationId xmlns:p14="http://schemas.microsoft.com/office/powerpoint/2010/main" val="691402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20</a:t>
            </a:fld>
            <a:endParaRPr lang="de-CH"/>
          </a:p>
        </p:txBody>
      </p:sp>
    </p:spTree>
    <p:extLst>
      <p:ext uri="{BB962C8B-B14F-4D97-AF65-F5344CB8AC3E}">
        <p14:creationId xmlns:p14="http://schemas.microsoft.com/office/powerpoint/2010/main" val="2420736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21</a:t>
            </a:fld>
            <a:endParaRPr lang="de-CH"/>
          </a:p>
        </p:txBody>
      </p:sp>
    </p:spTree>
    <p:extLst>
      <p:ext uri="{BB962C8B-B14F-4D97-AF65-F5344CB8AC3E}">
        <p14:creationId xmlns:p14="http://schemas.microsoft.com/office/powerpoint/2010/main" val="368611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3</a:t>
            </a:fld>
            <a:endParaRPr lang="de-CH"/>
          </a:p>
        </p:txBody>
      </p:sp>
    </p:spTree>
    <p:extLst>
      <p:ext uri="{BB962C8B-B14F-4D97-AF65-F5344CB8AC3E}">
        <p14:creationId xmlns:p14="http://schemas.microsoft.com/office/powerpoint/2010/main" val="320782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4</a:t>
            </a:fld>
            <a:endParaRPr lang="de-CH"/>
          </a:p>
        </p:txBody>
      </p:sp>
    </p:spTree>
    <p:extLst>
      <p:ext uri="{BB962C8B-B14F-4D97-AF65-F5344CB8AC3E}">
        <p14:creationId xmlns:p14="http://schemas.microsoft.com/office/powerpoint/2010/main" val="65819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5</a:t>
            </a:fld>
            <a:endParaRPr lang="de-CH"/>
          </a:p>
        </p:txBody>
      </p:sp>
    </p:spTree>
    <p:extLst>
      <p:ext uri="{BB962C8B-B14F-4D97-AF65-F5344CB8AC3E}">
        <p14:creationId xmlns:p14="http://schemas.microsoft.com/office/powerpoint/2010/main" val="73185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6</a:t>
            </a:fld>
            <a:endParaRPr lang="de-CH"/>
          </a:p>
        </p:txBody>
      </p:sp>
    </p:spTree>
    <p:extLst>
      <p:ext uri="{BB962C8B-B14F-4D97-AF65-F5344CB8AC3E}">
        <p14:creationId xmlns:p14="http://schemas.microsoft.com/office/powerpoint/2010/main" val="304611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7</a:t>
            </a:fld>
            <a:endParaRPr lang="de-CH"/>
          </a:p>
        </p:txBody>
      </p:sp>
    </p:spTree>
    <p:extLst>
      <p:ext uri="{BB962C8B-B14F-4D97-AF65-F5344CB8AC3E}">
        <p14:creationId xmlns:p14="http://schemas.microsoft.com/office/powerpoint/2010/main" val="96279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8</a:t>
            </a:fld>
            <a:endParaRPr lang="de-CH"/>
          </a:p>
        </p:txBody>
      </p:sp>
    </p:spTree>
    <p:extLst>
      <p:ext uri="{BB962C8B-B14F-4D97-AF65-F5344CB8AC3E}">
        <p14:creationId xmlns:p14="http://schemas.microsoft.com/office/powerpoint/2010/main" val="224214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9</a:t>
            </a:fld>
            <a:endParaRPr lang="de-CH"/>
          </a:p>
        </p:txBody>
      </p:sp>
    </p:spTree>
    <p:extLst>
      <p:ext uri="{BB962C8B-B14F-4D97-AF65-F5344CB8AC3E}">
        <p14:creationId xmlns:p14="http://schemas.microsoft.com/office/powerpoint/2010/main" val="496539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a:t>Datum, Untertitel</a:t>
            </a:r>
            <a:endParaRPr lang="de-CH"/>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a:t>Vorname Name</a:t>
            </a:r>
            <a:endParaRPr lang="de-CH"/>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a:solidFill>
                  <a:schemeClr val="bg1"/>
                </a:solidFill>
              </a:rPr>
              <a:t>Beratungsstelle für</a:t>
            </a:r>
          </a:p>
          <a:p>
            <a:pPr>
              <a:lnSpc>
                <a:spcPct val="128000"/>
              </a:lnSpc>
            </a:pPr>
            <a:r>
              <a:rPr lang="de-CH" sz="1000" spc="19" baseline="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a:solidFill>
                  <a:schemeClr val="bg1"/>
                </a:solidFill>
              </a:rPr>
              <a:t>Hodlerstrasse 5a, 3011 Bern</a:t>
            </a:r>
          </a:p>
          <a:p>
            <a:pPr>
              <a:lnSpc>
                <a:spcPct val="128000"/>
              </a:lnSpc>
            </a:pPr>
            <a:r>
              <a:rPr lang="nb-NO" sz="1000" spc="19" baseline="0">
                <a:solidFill>
                  <a:schemeClr val="bg1"/>
                </a:solidFill>
              </a:rPr>
              <a:t>info@bfu.ch bfu.ch</a:t>
            </a:r>
            <a:endParaRPr lang="de-CH" sz="1000" spc="19" baseline="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Titelmasterformat durch Klicken bearbeiten</a:t>
            </a:r>
            <a:endParaRPr lang="de-CH"/>
          </a:p>
        </p:txBody>
      </p:sp>
      <p:sp>
        <p:nvSpPr>
          <p:cNvPr id="7" name="Datumsplatzhalter 6"/>
          <p:cNvSpPr>
            <a:spLocks noGrp="1"/>
          </p:cNvSpPr>
          <p:nvPr>
            <p:ph type="dt" sz="half" idx="10"/>
          </p:nvPr>
        </p:nvSpPr>
        <p:spPr/>
        <p:txBody>
          <a:bodyPr/>
          <a:lstStyle/>
          <a:p>
            <a:fld id="{797508EF-BC50-4D60-B6CE-A9AC4D311CD5}" type="datetime6">
              <a:rPr lang="de-CH" smtClean="0"/>
              <a:t>Mai 22</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Titelmasterformat durch Klicken bearbeiten</a:t>
            </a:r>
            <a:endParaRPr lang="de-CH"/>
          </a:p>
        </p:txBody>
      </p:sp>
      <p:sp>
        <p:nvSpPr>
          <p:cNvPr id="7" name="Datumsplatzhalter 6"/>
          <p:cNvSpPr>
            <a:spLocks noGrp="1"/>
          </p:cNvSpPr>
          <p:nvPr>
            <p:ph type="dt" sz="half" idx="10"/>
          </p:nvPr>
        </p:nvSpPr>
        <p:spPr/>
        <p:txBody>
          <a:bodyPr/>
          <a:lstStyle/>
          <a:p>
            <a:fld id="{929D3D3C-4007-495E-9327-B8C8F17808C3}" type="datetime6">
              <a:rPr lang="de-CH" smtClean="0"/>
              <a:t>Mai 22</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Titelmasterformat durch Klicken bearbeiten</a:t>
            </a:r>
            <a:endParaRPr lang="de-CH"/>
          </a:p>
        </p:txBody>
      </p:sp>
      <p:sp>
        <p:nvSpPr>
          <p:cNvPr id="7" name="Datumsplatzhalter 6"/>
          <p:cNvSpPr>
            <a:spLocks noGrp="1"/>
          </p:cNvSpPr>
          <p:nvPr>
            <p:ph type="dt" sz="half" idx="10"/>
          </p:nvPr>
        </p:nvSpPr>
        <p:spPr/>
        <p:txBody>
          <a:bodyPr/>
          <a:lstStyle/>
          <a:p>
            <a:fld id="{34FEA9E7-7FBA-480E-922D-BD9929BB9AC0}" type="datetime6">
              <a:rPr lang="de-CH" smtClean="0"/>
              <a:t>Mai 22</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Titelmasterformat durch Klicken bearbeiten</a:t>
            </a:r>
            <a:endParaRPr lang="de-CH"/>
          </a:p>
        </p:txBody>
      </p:sp>
      <p:sp>
        <p:nvSpPr>
          <p:cNvPr id="7" name="Datumsplatzhalter 6"/>
          <p:cNvSpPr>
            <a:spLocks noGrp="1"/>
          </p:cNvSpPr>
          <p:nvPr>
            <p:ph type="dt" sz="half" idx="10"/>
          </p:nvPr>
        </p:nvSpPr>
        <p:spPr/>
        <p:txBody>
          <a:bodyPr/>
          <a:lstStyle/>
          <a:p>
            <a:fld id="{F6D5014B-8DF3-429B-B1FB-299AB816A605}" type="datetime6">
              <a:rPr lang="de-CH" smtClean="0"/>
              <a:t>Mai 22</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a:t>Untertitel bearbeiten</a:t>
            </a:r>
            <a:r>
              <a:rPr lang="de-CH"/>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Titelmasterformat durch Klicken bearbeiten</a:t>
            </a:r>
            <a:endParaRPr lang="de-CH"/>
          </a:p>
        </p:txBody>
      </p:sp>
      <p:sp>
        <p:nvSpPr>
          <p:cNvPr id="7" name="Datumsplatzhalter 6"/>
          <p:cNvSpPr>
            <a:spLocks noGrp="1"/>
          </p:cNvSpPr>
          <p:nvPr>
            <p:ph type="dt" sz="half" idx="10"/>
          </p:nvPr>
        </p:nvSpPr>
        <p:spPr/>
        <p:txBody>
          <a:bodyPr/>
          <a:lstStyle/>
          <a:p>
            <a:fld id="{1713B3B8-9B61-4A63-BF49-52402585D702}" type="datetime6">
              <a:rPr lang="de-CH" smtClean="0"/>
              <a:t>Mai 22</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a:t>Untertitel bearbeiten</a:t>
            </a:r>
            <a:r>
              <a:rPr lang="de-CH"/>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Titelmasterformat durch Klicken bearbeiten</a:t>
            </a:r>
            <a:endParaRPr lang="de-CH"/>
          </a:p>
        </p:txBody>
      </p:sp>
      <p:sp>
        <p:nvSpPr>
          <p:cNvPr id="7" name="Datumsplatzhalter 6"/>
          <p:cNvSpPr>
            <a:spLocks noGrp="1"/>
          </p:cNvSpPr>
          <p:nvPr>
            <p:ph type="dt" sz="half" idx="10"/>
          </p:nvPr>
        </p:nvSpPr>
        <p:spPr/>
        <p:txBody>
          <a:bodyPr/>
          <a:lstStyle/>
          <a:p>
            <a:fld id="{83606572-6675-4575-8249-3DBD66997631}" type="datetime6">
              <a:rPr lang="de-CH" smtClean="0"/>
              <a:t>Mai 22</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6" name="Datumsplatzhalter 5"/>
          <p:cNvSpPr>
            <a:spLocks noGrp="1"/>
          </p:cNvSpPr>
          <p:nvPr>
            <p:ph type="dt" sz="half" idx="10"/>
          </p:nvPr>
        </p:nvSpPr>
        <p:spPr/>
        <p:txBody>
          <a:bodyPr/>
          <a:lstStyle/>
          <a:p>
            <a:fld id="{D3F97B86-588C-4DAE-A536-24038FC38615}" type="datetime6">
              <a:rPr lang="de-CH" smtClean="0"/>
              <a:t>Mai 22</a:t>
            </a:fld>
            <a:endParaRPr lang="de-CH"/>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Mai 22</a:t>
            </a:fld>
            <a:endParaRPr lang="de-CH"/>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a:t>Untertitel, Datum</a:t>
            </a:r>
            <a:endParaRPr lang="de-CH"/>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a:t>Vorname Name</a:t>
            </a:r>
            <a:endParaRPr lang="de-CH"/>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a:solidFill>
                  <a:schemeClr val="bg1"/>
                </a:solidFill>
              </a:rPr>
              <a:t>Beratungsstelle für</a:t>
            </a:r>
          </a:p>
          <a:p>
            <a:pPr>
              <a:lnSpc>
                <a:spcPct val="128000"/>
              </a:lnSpc>
            </a:pPr>
            <a:r>
              <a:rPr lang="de-CH" sz="1000" spc="19" baseline="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a:solidFill>
                  <a:schemeClr val="bg1"/>
                </a:solidFill>
              </a:rPr>
              <a:t>Hodlerstrasse 5a, 3011 Bern</a:t>
            </a:r>
          </a:p>
          <a:p>
            <a:pPr>
              <a:lnSpc>
                <a:spcPct val="128000"/>
              </a:lnSpc>
            </a:pPr>
            <a:r>
              <a:rPr lang="nb-NO" sz="1000" spc="19" baseline="0">
                <a:solidFill>
                  <a:schemeClr val="bg1"/>
                </a:solidFill>
              </a:rPr>
              <a:t>info@bfu.ch bfu.ch</a:t>
            </a:r>
            <a:endParaRPr lang="de-CH" sz="1000" spc="19" baseline="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a:solidFill>
                  <a:schemeClr val="tx1"/>
                </a:solidFill>
              </a:rPr>
              <a:t>Beratungsstelle für</a:t>
            </a:r>
          </a:p>
          <a:p>
            <a:pPr>
              <a:lnSpc>
                <a:spcPct val="128000"/>
              </a:lnSpc>
            </a:pPr>
            <a:r>
              <a:rPr lang="de-CH" sz="1000" spc="19" baseline="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a:solidFill>
                  <a:schemeClr val="tx1"/>
                </a:solidFill>
              </a:rPr>
              <a:t>Hodlerstrasse 5a, 3011 Bern</a:t>
            </a:r>
          </a:p>
          <a:p>
            <a:pPr>
              <a:lnSpc>
                <a:spcPct val="128000"/>
              </a:lnSpc>
            </a:pPr>
            <a:r>
              <a:rPr lang="nb-NO" sz="1000" spc="19" baseline="0">
                <a:solidFill>
                  <a:schemeClr val="tx1"/>
                </a:solidFill>
              </a:rPr>
              <a:t>info@bfu.ch bfu.ch</a:t>
            </a:r>
            <a:endParaRPr lang="de-CH" sz="1000" spc="19" baseline="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a:t>Datum, Untertitel</a:t>
            </a:r>
            <a:endParaRPr lang="de-CH"/>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a:t>Vorname Name</a:t>
            </a:r>
            <a:endParaRPr lang="de-CH"/>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Keyword</a:t>
            </a:r>
            <a:endParaRPr lang="de-CH"/>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err="1"/>
              <a:t>Leadtext</a:t>
            </a:r>
            <a:r>
              <a:rPr lang="de-CH"/>
              <a:t> hinzufügen</a:t>
            </a:r>
          </a:p>
        </p:txBody>
      </p:sp>
      <p:sp>
        <p:nvSpPr>
          <p:cNvPr id="7" name="Datumsplatzhalter 6"/>
          <p:cNvSpPr>
            <a:spLocks noGrp="1"/>
          </p:cNvSpPr>
          <p:nvPr>
            <p:ph type="dt" sz="half" idx="10"/>
          </p:nvPr>
        </p:nvSpPr>
        <p:spPr/>
        <p:txBody>
          <a:bodyPr/>
          <a:lstStyle/>
          <a:p>
            <a:fld id="{D8F31102-7B90-4B07-9A4D-9563A707FDC6}" type="datetime6">
              <a:rPr lang="de-CH" smtClean="0"/>
              <a:t>Mai 22</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070CA1B2-87F2-400A-A543-5485279C832B}" type="datetime6">
              <a:rPr lang="de-CH" smtClean="0"/>
              <a:t>Mai 22</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88F22541-A9C1-4BE9-B7C6-48A51FA886F9}" type="datetime6">
              <a:rPr lang="de-CH" smtClean="0"/>
              <a:t>Mai 22</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a:t>Textmasterformat </a:t>
            </a:r>
            <a:br>
              <a:rPr lang="de-DE"/>
            </a:br>
            <a:r>
              <a:rPr lang="de-DE"/>
              <a:t>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Mai 22</a:t>
            </a:fld>
            <a:endParaRPr lang="de-CH"/>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a:t>Titel der Präsentation - </a:t>
            </a:r>
            <a:r>
              <a:rPr lang="de-DE" err="1"/>
              <a:t>Fusszeile</a:t>
            </a:r>
            <a:r>
              <a:rPr lang="de-DE"/>
              <a:t> (einfügen über «Einfügen &gt; Kopf- und </a:t>
            </a:r>
            <a:r>
              <a:rPr lang="de-DE" err="1"/>
              <a:t>Fusszeile</a:t>
            </a:r>
            <a:r>
              <a:rPr lang="de-DE"/>
              <a:t>»)</a:t>
            </a:r>
            <a:endParaRPr lang="de-CH"/>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ratgeber.bfu.ch/"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U2k7lsuYEo"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hyperlink" Target="SEE%20YOU%20-%20mach%20dich%20sichtbar!%20(Video%20de)_Mpeg4%20H264_238540.wm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de-DE" dirty="0"/>
              <a:t>Damit das Gärtnern nicht ins Auge geht.</a:t>
            </a:r>
            <a:endParaRPr lang="de-CH" dirty="0"/>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DE"/>
              <a:t>Firma, Anlass, Datum</a:t>
            </a:r>
          </a:p>
          <a:p>
            <a:endParaRPr lang="de-CH"/>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a:xfrm>
            <a:off x="2424113" y="1651624"/>
            <a:ext cx="9288512" cy="216495"/>
          </a:xfrm>
        </p:spPr>
        <p:txBody>
          <a:bodyPr/>
          <a:lstStyle/>
          <a:p>
            <a:r>
              <a:rPr lang="de-CH"/>
              <a:t>Name</a:t>
            </a:r>
            <a:endParaRPr lang="de-CH" sz="5601" spc="31">
              <a:solidFill>
                <a:schemeClr val="bg1"/>
              </a:solidFill>
              <a:ea typeface="+mj-ea"/>
              <a:cs typeface="+mj-cs"/>
            </a:endParaRP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Vorsicht beim Arbeiten mit Motorgeräten</a:t>
            </a:r>
          </a:p>
        </p:txBody>
      </p:sp>
      <p:sp>
        <p:nvSpPr>
          <p:cNvPr id="3" name="Inhaltsplatzhalter 2"/>
          <p:cNvSpPr>
            <a:spLocks noGrp="1"/>
          </p:cNvSpPr>
          <p:nvPr>
            <p:ph idx="1"/>
          </p:nvPr>
        </p:nvSpPr>
        <p:spPr/>
        <p:txBody>
          <a:bodyPr>
            <a:noAutofit/>
          </a:bodyPr>
          <a:lstStyle/>
          <a:p>
            <a:pPr lvl="1"/>
            <a:r>
              <a:rPr lang="de-DE"/>
              <a:t>Entfernen Sie die Sicherheitsvorrichtungen nicht.</a:t>
            </a:r>
          </a:p>
          <a:p>
            <a:pPr lvl="1"/>
            <a:r>
              <a:rPr lang="de-CH"/>
              <a:t>Halten Sie andere Personen (insbesondere Kinder) vom Arbeitsbereich fern.</a:t>
            </a:r>
          </a:p>
          <a:p>
            <a:pPr lvl="1"/>
            <a:r>
              <a:rPr lang="de-CH"/>
              <a:t>Lassen Sie ein Gerät, das betriebsbereit ist, nicht ohne Aufsicht.</a:t>
            </a:r>
          </a:p>
          <a:p>
            <a:pPr lvl="1"/>
            <a:r>
              <a:rPr lang="de-CH"/>
              <a:t>Ziehen Sie den Netzstecker aus der Steckdose oder stellen Sie den Motor ab bzw. entfernen Sie bei Verbrennungsmotoren den Kerzenstecker, wenn die Arbeit unterbrochen oder das Gerät gereinigt wird.</a:t>
            </a:r>
          </a:p>
          <a:p>
            <a:pPr lvl="1"/>
            <a:r>
              <a:rPr lang="de-CH"/>
              <a:t>Lassen Sie defekte Geräte durch eine Fachperson reparieren.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a:p>
        </p:txBody>
      </p:sp>
    </p:spTree>
    <p:extLst>
      <p:ext uri="{BB962C8B-B14F-4D97-AF65-F5344CB8AC3E}">
        <p14:creationId xmlns:p14="http://schemas.microsoft.com/office/powerpoint/2010/main" val="225804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9E57CD9-5894-4A9A-BEFB-89F1364B2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26" y="2479178"/>
            <a:ext cx="3816250" cy="2547346"/>
          </a:xfrm>
          <a:prstGeom prst="rect">
            <a:avLst/>
          </a:prstGeom>
          <a:noFill/>
        </p:spPr>
      </p:pic>
      <p:sp>
        <p:nvSpPr>
          <p:cNvPr id="2" name="Titel 1"/>
          <p:cNvSpPr>
            <a:spLocks noGrp="1"/>
          </p:cNvSpPr>
          <p:nvPr>
            <p:ph type="title"/>
          </p:nvPr>
        </p:nvSpPr>
        <p:spPr>
          <a:xfrm>
            <a:off x="479377" y="365126"/>
            <a:ext cx="11233248" cy="315911"/>
          </a:xfrm>
        </p:spPr>
        <p:txBody>
          <a:bodyPr anchor="t">
            <a:normAutofit/>
          </a:bodyPr>
          <a:lstStyle/>
          <a:p>
            <a:pPr>
              <a:lnSpc>
                <a:spcPct val="90000"/>
              </a:lnSpc>
            </a:pPr>
            <a:r>
              <a:rPr lang="de-CH" sz="2200"/>
              <a:t>Elektrogeräte</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11</a:t>
            </a:fld>
            <a:endParaRPr lang="de-CH"/>
          </a:p>
        </p:txBody>
      </p:sp>
      <p:sp>
        <p:nvSpPr>
          <p:cNvPr id="18" name="Text Placeholder 4">
            <a:extLst>
              <a:ext uri="{FF2B5EF4-FFF2-40B4-BE49-F238E27FC236}">
                <a16:creationId xmlns:a16="http://schemas.microsoft.com/office/drawing/2014/main" id="{3CB25318-8089-4500-B26D-74AB547E8EE2}"/>
              </a:ext>
            </a:extLst>
          </p:cNvPr>
          <p:cNvSpPr>
            <a:spLocks noGrp="1"/>
          </p:cNvSpPr>
          <p:nvPr>
            <p:ph type="body" sz="quarter" idx="13"/>
          </p:nvPr>
        </p:nvSpPr>
        <p:spPr>
          <a:xfrm>
            <a:off x="479328" y="733377"/>
            <a:ext cx="11233248" cy="352764"/>
          </a:xfrm>
        </p:spPr>
        <p:txBody>
          <a:bodyPr/>
          <a:lstStyle/>
          <a:p>
            <a:endParaRPr lang="en-US"/>
          </a:p>
        </p:txBody>
      </p:sp>
      <p:sp>
        <p:nvSpPr>
          <p:cNvPr id="3" name="Inhaltsplatzhalter 2"/>
          <p:cNvSpPr>
            <a:spLocks noGrp="1"/>
          </p:cNvSpPr>
          <p:nvPr>
            <p:ph type="body" sz="quarter" idx="19"/>
          </p:nvPr>
        </p:nvSpPr>
        <p:spPr>
          <a:xfrm>
            <a:off x="4295774" y="1484313"/>
            <a:ext cx="7416800" cy="4752975"/>
          </a:xfrm>
        </p:spPr>
        <p:txBody>
          <a:bodyPr>
            <a:normAutofit/>
          </a:bodyPr>
          <a:lstStyle/>
          <a:p>
            <a:pPr lvl="1"/>
            <a:r>
              <a:rPr lang="de-CH" kern="0"/>
              <a:t>Verwenden Sie Elektrogeräte nicht im Regen.</a:t>
            </a:r>
          </a:p>
          <a:p>
            <a:pPr lvl="1"/>
            <a:r>
              <a:rPr lang="de-CH"/>
              <a:t>Verwenden Sie nur Stromkabel, die für den Einsatz im Freien geeignet sind.</a:t>
            </a:r>
          </a:p>
          <a:p>
            <a:pPr lvl="1"/>
            <a:r>
              <a:rPr lang="de-CH"/>
              <a:t>Sichern Sie die Stromversorgung für den Aussen-bereich über einen </a:t>
            </a:r>
            <a:r>
              <a:rPr lang="de-CH" b="1"/>
              <a:t>Fehlerstrom-Schutzschalter FI </a:t>
            </a:r>
            <a:r>
              <a:rPr lang="de-CH"/>
              <a:t>(auch Residual </a:t>
            </a:r>
            <a:r>
              <a:rPr lang="de-CH" err="1"/>
              <a:t>Current</a:t>
            </a:r>
            <a:r>
              <a:rPr lang="de-CH"/>
              <a:t> Device RCD genannt) ab.</a:t>
            </a:r>
          </a:p>
          <a:p>
            <a:pPr lvl="1"/>
            <a:r>
              <a:rPr lang="de-CH"/>
              <a:t>Vergewissern Sie sich, dass das Gerät </a:t>
            </a:r>
            <a:r>
              <a:rPr lang="de-CH" err="1"/>
              <a:t>ausge</a:t>
            </a:r>
            <a:r>
              <a:rPr lang="de-CH"/>
              <a:t>-schaltet ist, bevor Sie es am Strom/Akku an-schliessen.</a:t>
            </a:r>
          </a:p>
        </p:txBody>
      </p:sp>
      <p:sp>
        <p:nvSpPr>
          <p:cNvPr id="20" name="Text Placeholder 6">
            <a:extLst>
              <a:ext uri="{FF2B5EF4-FFF2-40B4-BE49-F238E27FC236}">
                <a16:creationId xmlns:a16="http://schemas.microsoft.com/office/drawing/2014/main" id="{6C52D897-118E-4BD7-B2D1-A0D89F8E93CB}"/>
              </a:ext>
            </a:extLst>
          </p:cNvPr>
          <p:cNvSpPr>
            <a:spLocks noGrp="1"/>
          </p:cNvSpPr>
          <p:nvPr>
            <p:ph type="body" sz="quarter" idx="15"/>
          </p:nvPr>
        </p:nvSpPr>
        <p:spPr>
          <a:xfrm>
            <a:off x="479328" y="5979902"/>
            <a:ext cx="3384425" cy="260374"/>
          </a:xfrm>
        </p:spPr>
        <p:txBody>
          <a:bodyPr/>
          <a:lstStyle/>
          <a:p>
            <a:r>
              <a:rPr lang="en-US"/>
              <a:t>Quelle: </a:t>
            </a:r>
            <a:r>
              <a:rPr lang="de-CH"/>
              <a:t>bfu.ch/</a:t>
            </a:r>
            <a:r>
              <a:rPr lang="de-CH" err="1"/>
              <a:t>produkte</a:t>
            </a:r>
            <a:r>
              <a:rPr lang="de-CH"/>
              <a:t> </a:t>
            </a:r>
            <a:endParaRPr lang="en-US"/>
          </a:p>
          <a:p>
            <a:endParaRPr lang="en-US"/>
          </a:p>
        </p:txBody>
      </p:sp>
    </p:spTree>
    <p:extLst>
      <p:ext uri="{BB962C8B-B14F-4D97-AF65-F5344CB8AC3E}">
        <p14:creationId xmlns:p14="http://schemas.microsoft.com/office/powerpoint/2010/main" val="83903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Hinweise zu </a:t>
            </a:r>
            <a:r>
              <a:rPr lang="de-CH">
                <a:solidFill>
                  <a:schemeClr val="accent2"/>
                </a:solidFill>
              </a:rPr>
              <a:t>Elektrogeräten</a:t>
            </a:r>
          </a:p>
        </p:txBody>
      </p:sp>
      <p:sp>
        <p:nvSpPr>
          <p:cNvPr id="3" name="Inhaltsplatzhalter 2"/>
          <p:cNvSpPr>
            <a:spLocks noGrp="1"/>
          </p:cNvSpPr>
          <p:nvPr>
            <p:ph idx="1"/>
          </p:nvPr>
        </p:nvSpPr>
        <p:spPr/>
        <p:txBody>
          <a:bodyPr>
            <a:noAutofit/>
          </a:bodyPr>
          <a:lstStyle/>
          <a:p>
            <a:pPr lvl="1"/>
            <a:r>
              <a:rPr lang="de-CH"/>
              <a:t>Verwenden Sie eine Rasenmäher-Kabelrolle. </a:t>
            </a:r>
          </a:p>
          <a:p>
            <a:pPr lvl="1"/>
            <a:r>
              <a:rPr lang="de-CH"/>
              <a:t>Achten Sie auf die Kabelführung, damit das Kabel nicht in den Arbeitsbereich gelangt. Achten Sie darauf, dass das Kabel eine auffällige Farbe hat, die sich gut abhebt (z. B. rot oder orange).</a:t>
            </a:r>
          </a:p>
          <a:p>
            <a:pPr lvl="1"/>
            <a:r>
              <a:rPr lang="de-CH"/>
              <a:t>Verwenden Sie Kabelhalterungen am Gerät und am Gurt.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a:p>
        </p:txBody>
      </p:sp>
    </p:spTree>
    <p:extLst>
      <p:ext uri="{BB962C8B-B14F-4D97-AF65-F5344CB8AC3E}">
        <p14:creationId xmlns:p14="http://schemas.microsoft.com/office/powerpoint/2010/main" val="240137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Hinweise zu </a:t>
            </a:r>
            <a:r>
              <a:rPr lang="de-CH">
                <a:solidFill>
                  <a:schemeClr val="accent2"/>
                </a:solidFill>
              </a:rPr>
              <a:t>Geräten mit Verbrennungsmotor</a:t>
            </a:r>
          </a:p>
        </p:txBody>
      </p:sp>
      <p:sp>
        <p:nvSpPr>
          <p:cNvPr id="3" name="Inhaltsplatzhalter 2"/>
          <p:cNvSpPr>
            <a:spLocks noGrp="1"/>
          </p:cNvSpPr>
          <p:nvPr>
            <p:ph idx="1"/>
          </p:nvPr>
        </p:nvSpPr>
        <p:spPr/>
        <p:txBody>
          <a:bodyPr>
            <a:noAutofit/>
          </a:bodyPr>
          <a:lstStyle/>
          <a:p>
            <a:pPr lvl="1"/>
            <a:r>
              <a:rPr lang="de-CH"/>
              <a:t>Benützen Sie diese Geräte nur im Freien.</a:t>
            </a:r>
          </a:p>
          <a:p>
            <a:pPr lvl="1"/>
            <a:r>
              <a:rPr lang="de-CH"/>
              <a:t>Betanken Sie nur in abgekühltem Zustand und verwenden Sie einen passenden Einfüllstutzen.</a:t>
            </a:r>
          </a:p>
          <a:p>
            <a:pPr lvl="1"/>
            <a:r>
              <a:rPr lang="de-CH"/>
              <a:t>Bewahren Sie Benzin in dazu bestimmten Behältern auf.</a:t>
            </a:r>
          </a:p>
          <a:p>
            <a:pPr lvl="1"/>
            <a:r>
              <a:rPr lang="de-CH"/>
              <a:t>Achtung: Verbrennungsmotoren erhitzen sich schnell (Verbrennungsgefahr).</a:t>
            </a:r>
            <a:endParaRPr lang="de-CH" kern="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a:p>
        </p:txBody>
      </p:sp>
    </p:spTree>
    <p:extLst>
      <p:ext uri="{BB962C8B-B14F-4D97-AF65-F5344CB8AC3E}">
        <p14:creationId xmlns:p14="http://schemas.microsoft.com/office/powerpoint/2010/main" val="211763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Rasenmäher</a:t>
            </a:r>
            <a:endParaRPr lang="de-CH">
              <a:solidFill>
                <a:schemeClr val="accent4"/>
              </a:solidFill>
            </a:endParaRPr>
          </a:p>
        </p:txBody>
      </p:sp>
      <p:sp>
        <p:nvSpPr>
          <p:cNvPr id="3" name="Inhaltsplatzhalter 2"/>
          <p:cNvSpPr>
            <a:spLocks noGrp="1"/>
          </p:cNvSpPr>
          <p:nvPr>
            <p:ph idx="1"/>
          </p:nvPr>
        </p:nvSpPr>
        <p:spPr/>
        <p:txBody>
          <a:bodyPr>
            <a:noAutofit/>
          </a:bodyPr>
          <a:lstStyle/>
          <a:p>
            <a:pPr lvl="1"/>
            <a:r>
              <a:rPr lang="de-CH"/>
              <a:t>Tragen Sie feste, geschlossene Schuhe, lange Hosen, Schutzbrille, Schutzhandschuhe und evtl. einen Gehörschutz.</a:t>
            </a:r>
          </a:p>
          <a:p>
            <a:pPr lvl="1"/>
            <a:r>
              <a:rPr lang="de-CH"/>
              <a:t>Entfernen Sie vor dem Mähen Fremdkörper wie Steine, Äste, Spielzeug oder </a:t>
            </a:r>
            <a:r>
              <a:rPr lang="de-CH" err="1"/>
              <a:t>Dekomaterial</a:t>
            </a:r>
            <a:r>
              <a:rPr lang="de-CH"/>
              <a:t>.</a:t>
            </a:r>
          </a:p>
          <a:p>
            <a:pPr lvl="1"/>
            <a:r>
              <a:rPr lang="de-CH"/>
              <a:t>Mähen Sie quer zum Hang, wenn die Rasenfläche Gefälle hat.</a:t>
            </a:r>
          </a:p>
          <a:p>
            <a:pPr lvl="1"/>
            <a:r>
              <a:rPr lang="de-CH"/>
              <a:t>Mähen Sie nur vorwärts. Die Stolpergefahr ist beim Rückwärtsmähen höher.</a:t>
            </a:r>
          </a:p>
          <a:p>
            <a:pPr lvl="1"/>
            <a:r>
              <a:rPr lang="de-CH"/>
              <a:t>Greifen Sie niemals bei laufendem Motor unter das Gehäuse.</a:t>
            </a:r>
            <a:br>
              <a:rPr lang="de-CH"/>
            </a:br>
            <a:r>
              <a:rPr lang="de-CH"/>
              <a:t>→ Stecker ziehen, Motor abstellen!</a:t>
            </a:r>
            <a:br>
              <a:rPr lang="de-CH"/>
            </a:br>
            <a:endParaRPr lang="de-CH">
              <a:solidFill>
                <a:srgbClr val="FF0000"/>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14</a:t>
            </a:fld>
            <a:endParaRPr lang="de-CH"/>
          </a:p>
        </p:txBody>
      </p:sp>
    </p:spTree>
    <p:extLst>
      <p:ext uri="{BB962C8B-B14F-4D97-AF65-F5344CB8AC3E}">
        <p14:creationId xmlns:p14="http://schemas.microsoft.com/office/powerpoint/2010/main" val="375007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Fadenmäher / </a:t>
            </a:r>
            <a:r>
              <a:rPr lang="de-CH" err="1"/>
              <a:t>Trimmer</a:t>
            </a:r>
            <a:endParaRPr lang="de-CH">
              <a:solidFill>
                <a:schemeClr val="accent4"/>
              </a:solidFill>
            </a:endParaRPr>
          </a:p>
        </p:txBody>
      </p:sp>
      <p:sp>
        <p:nvSpPr>
          <p:cNvPr id="3" name="Inhaltsplatzhalter 2"/>
          <p:cNvSpPr>
            <a:spLocks noGrp="1"/>
          </p:cNvSpPr>
          <p:nvPr>
            <p:ph idx="1"/>
          </p:nvPr>
        </p:nvSpPr>
        <p:spPr/>
        <p:txBody>
          <a:bodyPr>
            <a:noAutofit/>
          </a:bodyPr>
          <a:lstStyle/>
          <a:p>
            <a:pPr lvl="1"/>
            <a:r>
              <a:rPr lang="de-CH"/>
              <a:t>Tragen Sie feste, hohe Schuhe (Stiefel), lange Kleidung, eine Schutzbrille mit Seitenschutz, Handschuhe und evtl. einen Gehörschutz.</a:t>
            </a:r>
          </a:p>
          <a:p>
            <a:pPr lvl="1"/>
            <a:r>
              <a:rPr lang="de-CH"/>
              <a:t>Entfernen Sie vor dem Mähen Fremdkörper wie Steine, Äste, Spielzeug oder </a:t>
            </a:r>
            <a:r>
              <a:rPr lang="de-CH" err="1"/>
              <a:t>Dekomaterial</a:t>
            </a:r>
            <a:r>
              <a:rPr lang="de-CH"/>
              <a:t>.</a:t>
            </a:r>
          </a:p>
          <a:p>
            <a:pPr lvl="1"/>
            <a:r>
              <a:rPr lang="de-CH"/>
              <a:t>Stellen Sie Haltegriffe und Tragegurt auf Ihre Körpergrösse ein.</a:t>
            </a:r>
          </a:p>
          <a:p>
            <a:pPr lvl="1"/>
            <a:r>
              <a:rPr lang="de-CH"/>
              <a:t>Führen Sie das Gerät immer mit beiden Händen.</a:t>
            </a:r>
          </a:p>
          <a:p>
            <a:pPr lvl="1"/>
            <a:r>
              <a:rPr lang="de-CH"/>
              <a:t>Mähen Sie quer zum Hang.</a:t>
            </a:r>
          </a:p>
          <a:p>
            <a:pPr lvl="1"/>
            <a:r>
              <a:rPr lang="de-CH"/>
              <a:t>Regulieren Sie die Fadenlänge nur dann, wenn das Gerät ausgeschaltet ist (evtl. Gerät mit automatischer Nachstellung anschaffen).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a:p>
        </p:txBody>
      </p:sp>
    </p:spTree>
    <p:extLst>
      <p:ext uri="{BB962C8B-B14F-4D97-AF65-F5344CB8AC3E}">
        <p14:creationId xmlns:p14="http://schemas.microsoft.com/office/powerpoint/2010/main" val="37529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Heckenschere</a:t>
            </a:r>
            <a:endParaRPr lang="de-CH">
              <a:solidFill>
                <a:schemeClr val="accent4"/>
              </a:solidFill>
            </a:endParaRPr>
          </a:p>
        </p:txBody>
      </p:sp>
      <p:sp>
        <p:nvSpPr>
          <p:cNvPr id="3" name="Inhaltsplatzhalter 2"/>
          <p:cNvSpPr>
            <a:spLocks noGrp="1"/>
          </p:cNvSpPr>
          <p:nvPr>
            <p:ph idx="1"/>
          </p:nvPr>
        </p:nvSpPr>
        <p:spPr>
          <a:xfrm>
            <a:off x="479377" y="1484784"/>
            <a:ext cx="11233248" cy="4692179"/>
          </a:xfrm>
        </p:spPr>
        <p:txBody>
          <a:bodyPr>
            <a:noAutofit/>
          </a:bodyPr>
          <a:lstStyle/>
          <a:p>
            <a:pPr lvl="1"/>
            <a:r>
              <a:rPr lang="de-CH"/>
              <a:t>Tragen Sie feste, geschlossene Schuhe, lange Kleidung, eine Schutzbrille mit Seitenschutz, Schutzhandschuhe und evtl. einen Gehörschutz.</a:t>
            </a:r>
          </a:p>
          <a:p>
            <a:pPr lvl="1"/>
            <a:r>
              <a:rPr lang="de-CH"/>
              <a:t>Prüfen Sie die Hecke auf Fremdkörper wie z. B. Drähte oder Lampions.</a:t>
            </a:r>
          </a:p>
          <a:p>
            <a:pPr lvl="1"/>
            <a:r>
              <a:rPr lang="de-CH"/>
              <a:t>Benützen Sie ein Gerät mit Zweihand-Sicherheitsschaltung.</a:t>
            </a:r>
          </a:p>
          <a:p>
            <a:pPr lvl="1"/>
            <a:r>
              <a:rPr lang="de-CH"/>
              <a:t>Führen Sie das Gerät immer mit beiden Händen.</a:t>
            </a:r>
          </a:p>
          <a:p>
            <a:pPr lvl="1"/>
            <a:r>
              <a:rPr lang="de-CH"/>
              <a:t>Gefahrenstellen/-bereiche beachten (z. B. Strassenverkehr)</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16</a:t>
            </a:fld>
            <a:endParaRPr lang="de-CH"/>
          </a:p>
        </p:txBody>
      </p:sp>
    </p:spTree>
    <p:extLst>
      <p:ext uri="{BB962C8B-B14F-4D97-AF65-F5344CB8AC3E}">
        <p14:creationId xmlns:p14="http://schemas.microsoft.com/office/powerpoint/2010/main" val="370430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Häcksler</a:t>
            </a:r>
            <a:endParaRPr lang="de-CH">
              <a:solidFill>
                <a:schemeClr val="accent4"/>
              </a:solidFill>
            </a:endParaRPr>
          </a:p>
        </p:txBody>
      </p:sp>
      <p:sp>
        <p:nvSpPr>
          <p:cNvPr id="3" name="Inhaltsplatzhalter 2"/>
          <p:cNvSpPr>
            <a:spLocks noGrp="1"/>
          </p:cNvSpPr>
          <p:nvPr>
            <p:ph idx="1"/>
          </p:nvPr>
        </p:nvSpPr>
        <p:spPr/>
        <p:txBody>
          <a:bodyPr>
            <a:noAutofit/>
          </a:bodyPr>
          <a:lstStyle/>
          <a:p>
            <a:pPr lvl="1"/>
            <a:r>
              <a:rPr lang="de-CH"/>
              <a:t>Tragen Sie feste, geschlossene Schuhe, lange Kleidung, eine Schutzbrille mit Seitenschutz, Schutzhandschuhe und evtl. einen Gehörschutz.</a:t>
            </a:r>
          </a:p>
          <a:p>
            <a:pPr lvl="1"/>
            <a:r>
              <a:rPr lang="de-CH"/>
              <a:t>Sorgen Sie für eine feste und ebene Standfläche.</a:t>
            </a:r>
          </a:p>
          <a:p>
            <a:pPr lvl="1"/>
            <a:r>
              <a:rPr lang="de-CH"/>
              <a:t>Achten Sie darauf, dass die Auswurföffnung stets frei ist; Sie reduzieren damit die Verstopfungsgefahr.</a:t>
            </a:r>
          </a:p>
          <a:p>
            <a:pPr lvl="1"/>
            <a:r>
              <a:rPr lang="de-CH"/>
              <a:t>Warten Sie nach dem Einschalten die volle Drehzahl ab, bevor das Häckselgut eingeführt wird.</a:t>
            </a:r>
          </a:p>
          <a:p>
            <a:pPr lvl="1"/>
            <a:r>
              <a:rPr lang="de-CH"/>
              <a:t>Greifen Sie nicht in den Einfülltrichter. Verwenden Sie zum Nachschieben von Häckselgut ein Stossholz bzw. einen Schieber.</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17</a:t>
            </a:fld>
            <a:endParaRPr lang="de-CH"/>
          </a:p>
        </p:txBody>
      </p:sp>
    </p:spTree>
    <p:extLst>
      <p:ext uri="{BB962C8B-B14F-4D97-AF65-F5344CB8AC3E}">
        <p14:creationId xmlns:p14="http://schemas.microsoft.com/office/powerpoint/2010/main" val="107505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Chemische Produkte sicher nutzen</a:t>
            </a:r>
            <a:endParaRPr lang="de-CH">
              <a:solidFill>
                <a:schemeClr val="accent4"/>
              </a:solidFill>
            </a:endParaRPr>
          </a:p>
        </p:txBody>
      </p:sp>
      <p:sp>
        <p:nvSpPr>
          <p:cNvPr id="3" name="Inhaltsplatzhalter 2"/>
          <p:cNvSpPr>
            <a:spLocks noGrp="1"/>
          </p:cNvSpPr>
          <p:nvPr>
            <p:ph idx="1"/>
          </p:nvPr>
        </p:nvSpPr>
        <p:spPr>
          <a:xfrm>
            <a:off x="479377" y="1484784"/>
            <a:ext cx="7488831" cy="4692179"/>
          </a:xfrm>
        </p:spPr>
        <p:txBody>
          <a:bodyPr>
            <a:noAutofit/>
          </a:bodyPr>
          <a:lstStyle/>
          <a:p>
            <a:pPr lvl="1"/>
            <a:r>
              <a:rPr lang="de-CH" dirty="0"/>
              <a:t>Prüfen Sie, ob der Einsatz von Gartenchemikalien wirklich erforderlich ist, erkundigen Sie sich nach Alternativen.</a:t>
            </a:r>
          </a:p>
          <a:p>
            <a:pPr lvl="1"/>
            <a:r>
              <a:rPr lang="de-CH" dirty="0"/>
              <a:t>Verwenden, lagern und entsorgen Sie Gartenchemikalien nur streng nach Anleitung.</a:t>
            </a:r>
          </a:p>
          <a:p>
            <a:pPr lvl="1"/>
            <a:r>
              <a:rPr lang="de-CH" dirty="0"/>
              <a:t>Beachten Sie die Gefahrensymbole und -hinweise auf der Verpackung.</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18</a:t>
            </a:fld>
            <a:endParaRPr lang="de-CH"/>
          </a:p>
        </p:txBody>
      </p:sp>
      <p:pic>
        <p:nvPicPr>
          <p:cNvPr id="3076" name="Picture 4" descr="Ab Juni gelten die neuen Gefahrensymbole - Wissen - SRF">
            <a:extLst>
              <a:ext uri="{FF2B5EF4-FFF2-40B4-BE49-F238E27FC236}">
                <a16:creationId xmlns:a16="http://schemas.microsoft.com/office/drawing/2014/main" id="{4527143E-A08A-4CFA-9CA5-5C401165A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312" y="2060848"/>
            <a:ext cx="2564904"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66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Chemische Produkte sicher nutzen</a:t>
            </a:r>
            <a:endParaRPr lang="de-CH">
              <a:solidFill>
                <a:schemeClr val="accent4"/>
              </a:solidFill>
            </a:endParaRPr>
          </a:p>
        </p:txBody>
      </p:sp>
      <p:sp>
        <p:nvSpPr>
          <p:cNvPr id="3" name="Inhaltsplatzhalter 2"/>
          <p:cNvSpPr>
            <a:spLocks noGrp="1"/>
          </p:cNvSpPr>
          <p:nvPr>
            <p:ph idx="1"/>
          </p:nvPr>
        </p:nvSpPr>
        <p:spPr/>
        <p:txBody>
          <a:bodyPr>
            <a:noAutofit/>
          </a:bodyPr>
          <a:lstStyle/>
          <a:p>
            <a:pPr lvl="1"/>
            <a:r>
              <a:rPr lang="de-CH" dirty="0"/>
              <a:t>Tragen Sie bei der Verwendung Handschuhe, eine Schutzbrille, gegebenenfalls eine Atemschutzmaske und langärmlige Kleidung.</a:t>
            </a:r>
          </a:p>
          <a:p>
            <a:pPr lvl="1"/>
            <a:r>
              <a:rPr lang="de-CH" dirty="0"/>
              <a:t>Bewahren Sie Chemikalien immer in Originalbehältnissen und unter Verschluss in einem dafür geeigneten Schrank auf.</a:t>
            </a:r>
          </a:p>
          <a:p>
            <a:pPr lvl="1"/>
            <a:r>
              <a:rPr lang="de-CH" dirty="0"/>
              <a:t>Gefährliche Stoffe müssen für Kinder unerreichbar aufbewahrt werden.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19</a:t>
            </a:fld>
            <a:endParaRPr lang="de-CH"/>
          </a:p>
        </p:txBody>
      </p:sp>
    </p:spTree>
    <p:extLst>
      <p:ext uri="{BB962C8B-B14F-4D97-AF65-F5344CB8AC3E}">
        <p14:creationId xmlns:p14="http://schemas.microsoft.com/office/powerpoint/2010/main" val="102897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rmAutofit/>
          </a:bodyPr>
          <a:lstStyle/>
          <a:p>
            <a:pPr>
              <a:lnSpc>
                <a:spcPct val="90000"/>
              </a:lnSpc>
            </a:pPr>
            <a:r>
              <a:rPr lang="de-CH" sz="2200"/>
              <a:t>Statistik</a:t>
            </a:r>
          </a:p>
        </p:txBody>
      </p:sp>
      <p:sp>
        <p:nvSpPr>
          <p:cNvPr id="18" name="Content Placeholder 2">
            <a:extLst>
              <a:ext uri="{FF2B5EF4-FFF2-40B4-BE49-F238E27FC236}">
                <a16:creationId xmlns:a16="http://schemas.microsoft.com/office/drawing/2014/main" id="{0319C85A-B21B-D737-0BAF-09872F36BF7C}"/>
              </a:ext>
            </a:extLst>
          </p:cNvPr>
          <p:cNvSpPr>
            <a:spLocks noGrp="1"/>
          </p:cNvSpPr>
          <p:nvPr>
            <p:ph idx="1"/>
          </p:nvPr>
        </p:nvSpPr>
        <p:spPr>
          <a:xfrm>
            <a:off x="479376" y="1484784"/>
            <a:ext cx="5472610" cy="4692179"/>
          </a:xfrm>
        </p:spPr>
        <p:txBody>
          <a:bodyPr/>
          <a:lstStyle/>
          <a:p>
            <a:r>
              <a:rPr lang="de-CH" dirty="0"/>
              <a:t>Jährlich verletzen sich </a:t>
            </a:r>
            <a:r>
              <a:rPr lang="de-CH" b="1" dirty="0"/>
              <a:t>rund 14 000 Personen </a:t>
            </a:r>
            <a:r>
              <a:rPr lang="de-CH" dirty="0"/>
              <a:t>bei Arbeiten im Garten.</a:t>
            </a:r>
          </a:p>
          <a:p>
            <a:endParaRPr lang="en-US"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2</a:t>
            </a:fld>
            <a:endParaRPr lang="de-CH"/>
          </a:p>
        </p:txBody>
      </p:sp>
      <p:sp>
        <p:nvSpPr>
          <p:cNvPr id="3" name="Inhaltsplatzhalter 2"/>
          <p:cNvSpPr>
            <a:spLocks noGrp="1"/>
          </p:cNvSpPr>
          <p:nvPr>
            <p:ph type="body" sz="quarter" idx="13"/>
          </p:nvPr>
        </p:nvSpPr>
        <p:spPr>
          <a:xfrm>
            <a:off x="479328" y="733377"/>
            <a:ext cx="11233248" cy="352764"/>
          </a:xfrm>
        </p:spPr>
        <p:txBody>
          <a:bodyPr>
            <a:normAutofit/>
          </a:bodyPr>
          <a:lstStyle/>
          <a:p>
            <a:pPr lvl="0">
              <a:lnSpc>
                <a:spcPct val="95000"/>
              </a:lnSpc>
              <a:spcAft>
                <a:spcPts val="600"/>
              </a:spcAft>
            </a:pPr>
            <a:endParaRPr lang="de-CH" dirty="0"/>
          </a:p>
        </p:txBody>
      </p:sp>
      <p:pic>
        <p:nvPicPr>
          <p:cNvPr id="5" name="Grafik 4" descr="Ein Bild, das Text, draußen, grün, Spielzeug enthält.&#10;&#10;Automatisch generierte Beschreibung">
            <a:extLst>
              <a:ext uri="{FF2B5EF4-FFF2-40B4-BE49-F238E27FC236}">
                <a16:creationId xmlns:a16="http://schemas.microsoft.com/office/drawing/2014/main" id="{FB113A22-6093-A189-2C9A-F4C9BA0E88FE}"/>
              </a:ext>
            </a:extLst>
          </p:cNvPr>
          <p:cNvPicPr>
            <a:picLocks noChangeAspect="1"/>
          </p:cNvPicPr>
          <p:nvPr/>
        </p:nvPicPr>
        <p:blipFill>
          <a:blip r:embed="rId3"/>
          <a:stretch>
            <a:fillRect/>
          </a:stretch>
        </p:blipFill>
        <p:spPr>
          <a:xfrm>
            <a:off x="7322279" y="1484784"/>
            <a:ext cx="3307986" cy="4692179"/>
          </a:xfrm>
          <a:prstGeom prst="rect">
            <a:avLst/>
          </a:prstGeom>
          <a:noFill/>
          <a:ln>
            <a:solidFill>
              <a:schemeClr val="bg1">
                <a:lumMod val="85000"/>
              </a:schemeClr>
            </a:solidFill>
          </a:ln>
        </p:spPr>
      </p:pic>
    </p:spTree>
    <p:extLst>
      <p:ext uri="{BB962C8B-B14F-4D97-AF65-F5344CB8AC3E}">
        <p14:creationId xmlns:p14="http://schemas.microsoft.com/office/powerpoint/2010/main" val="1885436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Nach beendeter Gartenarbeit</a:t>
            </a:r>
            <a:endParaRPr lang="de-CH">
              <a:solidFill>
                <a:schemeClr val="accent4"/>
              </a:solidFill>
            </a:endParaRPr>
          </a:p>
        </p:txBody>
      </p:sp>
      <p:sp>
        <p:nvSpPr>
          <p:cNvPr id="3" name="Inhaltsplatzhalter 2"/>
          <p:cNvSpPr>
            <a:spLocks noGrp="1"/>
          </p:cNvSpPr>
          <p:nvPr>
            <p:ph idx="1"/>
          </p:nvPr>
        </p:nvSpPr>
        <p:spPr/>
        <p:txBody>
          <a:bodyPr>
            <a:noAutofit/>
          </a:bodyPr>
          <a:lstStyle/>
          <a:p>
            <a:pPr lvl="1"/>
            <a:r>
              <a:rPr lang="de-CH"/>
              <a:t>Säubern Sie die persönliche Schutzausrüstung, Gartengeräte/-</a:t>
            </a:r>
            <a:r>
              <a:rPr lang="de-CH" err="1"/>
              <a:t>werkzeuge</a:t>
            </a:r>
            <a:r>
              <a:rPr lang="de-CH"/>
              <a:t> sowie Kabel und prüfen Sie sie auf Beschädigungen.</a:t>
            </a:r>
          </a:p>
          <a:p>
            <a:pPr lvl="1"/>
            <a:r>
              <a:rPr lang="de-CH"/>
              <a:t>Spritzen Sie Elektrogeräte keinesfalls mit Wasser ab.</a:t>
            </a:r>
          </a:p>
          <a:p>
            <a:pPr lvl="1"/>
            <a:r>
              <a:rPr lang="de-CH"/>
              <a:t>Versehen Sie freiliegende Schneidewerkzeuge von Geräten mit einem Schutz.</a:t>
            </a:r>
          </a:p>
          <a:p>
            <a:pPr lvl="1"/>
            <a:r>
              <a:rPr lang="de-CH"/>
              <a:t>Lagern Sie Gartengeräte standfest, die Elektrogeräte auch feuchtigkeits-geschützt.</a:t>
            </a:r>
          </a:p>
          <a:p>
            <a:pPr lvl="1"/>
            <a:r>
              <a:rPr lang="de-CH"/>
              <a:t>Richten Sie Spitzen, Zinken und Schneiden von Gartenwerkzeugen immer zum Boden oder zur Wand.</a:t>
            </a:r>
          </a:p>
          <a:p>
            <a:pPr lvl="1"/>
            <a:r>
              <a:rPr lang="de-CH"/>
              <a:t>Lagern Sie Gartenleitern, insbesondere jene aus Holz, witterungsgeschützt.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20</a:t>
            </a:fld>
            <a:endParaRPr lang="de-CH"/>
          </a:p>
        </p:txBody>
      </p:sp>
    </p:spTree>
    <p:extLst>
      <p:ext uri="{BB962C8B-B14F-4D97-AF65-F5344CB8AC3E}">
        <p14:creationId xmlns:p14="http://schemas.microsoft.com/office/powerpoint/2010/main" val="38591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Mehr Informationen</a:t>
            </a:r>
            <a:endParaRPr lang="de-CH"/>
          </a:p>
        </p:txBody>
      </p:sp>
      <p:sp>
        <p:nvSpPr>
          <p:cNvPr id="3" name="Inhaltsplatzhalter 2"/>
          <p:cNvSpPr>
            <a:spLocks noGrp="1"/>
          </p:cNvSpPr>
          <p:nvPr>
            <p:ph idx="1"/>
          </p:nvPr>
        </p:nvSpPr>
        <p:spPr>
          <a:xfrm>
            <a:off x="479378" y="1484784"/>
            <a:ext cx="10369150" cy="4692179"/>
          </a:xfrm>
        </p:spPr>
        <p:txBody>
          <a:bodyPr>
            <a:noAutofit/>
          </a:bodyPr>
          <a:lstStyle/>
          <a:p>
            <a:pPr>
              <a:lnSpc>
                <a:spcPct val="100000"/>
              </a:lnSpc>
              <a:spcAft>
                <a:spcPts val="0"/>
              </a:spcAft>
            </a:pPr>
            <a:r>
              <a:rPr lang="de-CH" dirty="0"/>
              <a:t>Weitere Unfallverhütungstipps finden Sie auf </a:t>
            </a:r>
            <a:r>
              <a:rPr lang="de-CH" dirty="0">
                <a:hlinkClick r:id="rId3"/>
              </a:rPr>
              <a:t>bfu.ch</a:t>
            </a:r>
            <a:r>
              <a:rPr lang="de-CH" dirty="0"/>
              <a:t>.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21</a:t>
            </a:fld>
            <a:endParaRPr lang="de-CH"/>
          </a:p>
        </p:txBody>
      </p:sp>
    </p:spTree>
    <p:extLst>
      <p:ext uri="{BB962C8B-B14F-4D97-AF65-F5344CB8AC3E}">
        <p14:creationId xmlns:p14="http://schemas.microsoft.com/office/powerpoint/2010/main" val="199343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6" y="4342244"/>
            <a:ext cx="11233248" cy="1811859"/>
          </a:xfrm>
        </p:spPr>
        <p:txBody>
          <a:bodyPr>
            <a:noAutofit/>
          </a:bodyPr>
          <a:lstStyle/>
          <a:p>
            <a:pPr algn="ctr"/>
            <a:r>
              <a:rPr lang="de-CH" dirty="0"/>
              <a:t>Video «</a:t>
            </a:r>
            <a:r>
              <a:rPr lang="de-CH" b="0" i="0" u="none" strike="noStrike" dirty="0">
                <a:effectLst/>
                <a:hlinkClick r:id="rId3"/>
              </a:rPr>
              <a:t>So bleibt Gartenarbeit unfallfrei</a:t>
            </a:r>
            <a:r>
              <a:rPr lang="de-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3</a:t>
            </a:fld>
            <a:endParaRPr lang="de-CH"/>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420837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5969DB5-C096-492A-9131-D810ACA79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26" y="2479178"/>
            <a:ext cx="3816250" cy="2547346"/>
          </a:xfrm>
          <a:prstGeom prst="rect">
            <a:avLst/>
          </a:prstGeom>
          <a:noFill/>
        </p:spPr>
      </p:pic>
      <p:sp>
        <p:nvSpPr>
          <p:cNvPr id="2" name="Titel 1"/>
          <p:cNvSpPr>
            <a:spLocks noGrp="1"/>
          </p:cNvSpPr>
          <p:nvPr>
            <p:ph type="title"/>
          </p:nvPr>
        </p:nvSpPr>
        <p:spPr>
          <a:xfrm>
            <a:off x="479377" y="365126"/>
            <a:ext cx="11233248" cy="315911"/>
          </a:xfrm>
        </p:spPr>
        <p:txBody>
          <a:bodyPr anchor="t">
            <a:noAutofit/>
          </a:bodyPr>
          <a:lstStyle/>
          <a:p>
            <a:pPr>
              <a:lnSpc>
                <a:spcPct val="90000"/>
              </a:lnSpc>
            </a:pPr>
            <a:r>
              <a:rPr lang="de-CH"/>
              <a:t>Generelle Sicherheitshinweise</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4</a:t>
            </a:fld>
            <a:endParaRPr lang="de-CH"/>
          </a:p>
        </p:txBody>
      </p:sp>
      <p:sp>
        <p:nvSpPr>
          <p:cNvPr id="18" name="Text Placeholder 4">
            <a:extLst>
              <a:ext uri="{FF2B5EF4-FFF2-40B4-BE49-F238E27FC236}">
                <a16:creationId xmlns:a16="http://schemas.microsoft.com/office/drawing/2014/main" id="{11734F69-4DC1-4143-8F7F-6ABE398B47A7}"/>
              </a:ext>
            </a:extLst>
          </p:cNvPr>
          <p:cNvSpPr>
            <a:spLocks noGrp="1"/>
          </p:cNvSpPr>
          <p:nvPr>
            <p:ph type="body" sz="quarter" idx="13"/>
          </p:nvPr>
        </p:nvSpPr>
        <p:spPr>
          <a:xfrm>
            <a:off x="479328" y="733377"/>
            <a:ext cx="11233248" cy="352764"/>
          </a:xfrm>
        </p:spPr>
        <p:txBody>
          <a:bodyPr/>
          <a:lstStyle/>
          <a:p>
            <a:endParaRPr lang="en-US"/>
          </a:p>
        </p:txBody>
      </p:sp>
      <p:sp>
        <p:nvSpPr>
          <p:cNvPr id="3" name="Inhaltsplatzhalter 2"/>
          <p:cNvSpPr>
            <a:spLocks noGrp="1"/>
          </p:cNvSpPr>
          <p:nvPr>
            <p:ph type="body" sz="quarter" idx="19"/>
          </p:nvPr>
        </p:nvSpPr>
        <p:spPr>
          <a:xfrm>
            <a:off x="4295774" y="1484313"/>
            <a:ext cx="7416800" cy="4752975"/>
          </a:xfrm>
        </p:spPr>
        <p:txBody>
          <a:bodyPr>
            <a:normAutofit/>
          </a:bodyPr>
          <a:lstStyle/>
          <a:p>
            <a:pPr lvl="1"/>
            <a:r>
              <a:rPr lang="de-DE"/>
              <a:t>Planen Sie </a:t>
            </a:r>
            <a:r>
              <a:rPr lang="de-DE" b="1"/>
              <a:t>genügend Zeit </a:t>
            </a:r>
            <a:r>
              <a:rPr lang="de-DE"/>
              <a:t>ein. Bereiten Sie sich auf die Arbeit vor.</a:t>
            </a:r>
          </a:p>
          <a:p>
            <a:pPr lvl="1"/>
            <a:r>
              <a:rPr lang="de-CH"/>
              <a:t>Tragen Sie feste, geschlossene Schuhe mit Profilsohle.</a:t>
            </a:r>
          </a:p>
          <a:p>
            <a:pPr lvl="1"/>
            <a:r>
              <a:rPr lang="de-CH"/>
              <a:t>Achten Sie bei Gartenarbeiten auf einen sicheren Stand und ausreichend Bewegungsfreiheit.</a:t>
            </a:r>
          </a:p>
          <a:p>
            <a:pPr lvl="1"/>
            <a:r>
              <a:rPr lang="de-CH"/>
              <a:t>Tragen Sie je nach Arbeit und Gerät die </a:t>
            </a:r>
            <a:r>
              <a:rPr lang="de-CH" b="1"/>
              <a:t>entsprechende persönliche Schutzausrüstung </a:t>
            </a:r>
            <a:r>
              <a:rPr lang="de-CH"/>
              <a:t>(Schutzbrille, Handschuhe, Gehörschutz und/oder Schutzmaske).</a:t>
            </a:r>
          </a:p>
        </p:txBody>
      </p:sp>
      <p:sp>
        <p:nvSpPr>
          <p:cNvPr id="20" name="Text Placeholder 6">
            <a:extLst>
              <a:ext uri="{FF2B5EF4-FFF2-40B4-BE49-F238E27FC236}">
                <a16:creationId xmlns:a16="http://schemas.microsoft.com/office/drawing/2014/main" id="{06F19FF4-B169-4EFE-A672-CCB351458C61}"/>
              </a:ext>
            </a:extLst>
          </p:cNvPr>
          <p:cNvSpPr>
            <a:spLocks noGrp="1"/>
          </p:cNvSpPr>
          <p:nvPr>
            <p:ph type="body" sz="quarter" idx="15"/>
          </p:nvPr>
        </p:nvSpPr>
        <p:spPr>
          <a:xfrm>
            <a:off x="479328" y="5979902"/>
            <a:ext cx="3384425" cy="260374"/>
          </a:xfrm>
        </p:spPr>
        <p:txBody>
          <a:bodyPr/>
          <a:lstStyle/>
          <a:p>
            <a:r>
              <a:rPr lang="en-US"/>
              <a:t>Quelle: </a:t>
            </a:r>
            <a:r>
              <a:rPr lang="de-CH"/>
              <a:t>bfu.ch/</a:t>
            </a:r>
            <a:r>
              <a:rPr lang="de-CH" err="1"/>
              <a:t>produkte</a:t>
            </a:r>
            <a:r>
              <a:rPr lang="de-CH"/>
              <a:t> </a:t>
            </a:r>
            <a:endParaRPr lang="en-US"/>
          </a:p>
        </p:txBody>
      </p:sp>
    </p:spTree>
    <p:extLst>
      <p:ext uri="{BB962C8B-B14F-4D97-AF65-F5344CB8AC3E}">
        <p14:creationId xmlns:p14="http://schemas.microsoft.com/office/powerpoint/2010/main" val="71001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Generelle Sicherheitshinweise</a:t>
            </a:r>
            <a:endParaRPr lang="de-CH">
              <a:solidFill>
                <a:srgbClr val="FF0000"/>
              </a:solidFill>
            </a:endParaRPr>
          </a:p>
        </p:txBody>
      </p:sp>
      <p:sp>
        <p:nvSpPr>
          <p:cNvPr id="3" name="Inhaltsplatzhalter 2"/>
          <p:cNvSpPr>
            <a:spLocks noGrp="1"/>
          </p:cNvSpPr>
          <p:nvPr>
            <p:ph idx="1"/>
          </p:nvPr>
        </p:nvSpPr>
        <p:spPr/>
        <p:txBody>
          <a:bodyPr>
            <a:noAutofit/>
          </a:bodyPr>
          <a:lstStyle/>
          <a:p>
            <a:pPr lvl="1"/>
            <a:r>
              <a:rPr lang="de-CH" dirty="0"/>
              <a:t>Wählen Sie für den jeweiligen Zweck das geeignete Gartengerät.</a:t>
            </a:r>
          </a:p>
          <a:p>
            <a:pPr lvl="1"/>
            <a:r>
              <a:rPr lang="de-CH" dirty="0"/>
              <a:t>Verwenden Sie für Arbeiten in der Höhe eine standsichere Leiter.</a:t>
            </a:r>
          </a:p>
          <a:p>
            <a:pPr lvl="1"/>
            <a:r>
              <a:rPr lang="de-CH" dirty="0"/>
              <a:t>Verwenden Sie für Elektrogeräte einen Fehlerstrom-Schutzschalter FI.</a:t>
            </a:r>
          </a:p>
          <a:p>
            <a:pPr lvl="1"/>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a:p>
        </p:txBody>
      </p:sp>
    </p:spTree>
    <p:extLst>
      <p:ext uri="{BB962C8B-B14F-4D97-AF65-F5344CB8AC3E}">
        <p14:creationId xmlns:p14="http://schemas.microsoft.com/office/powerpoint/2010/main" val="179658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Sicher hoch hinaus</a:t>
            </a:r>
          </a:p>
        </p:txBody>
      </p:sp>
      <p:sp>
        <p:nvSpPr>
          <p:cNvPr id="3" name="Inhaltsplatzhalter 2"/>
          <p:cNvSpPr>
            <a:spLocks noGrp="1"/>
          </p:cNvSpPr>
          <p:nvPr>
            <p:ph idx="1"/>
          </p:nvPr>
        </p:nvSpPr>
        <p:spPr/>
        <p:txBody>
          <a:bodyPr>
            <a:noAutofit/>
          </a:bodyPr>
          <a:lstStyle/>
          <a:p>
            <a:pPr lvl="1"/>
            <a:r>
              <a:rPr lang="de-CH" dirty="0"/>
              <a:t>Benützen Sie für Arbeiten in der Höhe eine standsichere Leiter (SN EN 131).</a:t>
            </a:r>
          </a:p>
          <a:p>
            <a:pPr lvl="1"/>
            <a:r>
              <a:rPr lang="de-CH" dirty="0"/>
              <a:t>Wählen Sie für Ihre Arbeiten die geeignete Leiter.</a:t>
            </a:r>
          </a:p>
          <a:p>
            <a:pPr lvl="1"/>
            <a:r>
              <a:rPr lang="de-CH" dirty="0"/>
              <a:t>Tragen Sie feste und rutschsichere Schuhe.</a:t>
            </a:r>
          </a:p>
          <a:p>
            <a:pPr lvl="1"/>
            <a:r>
              <a:rPr lang="de-CH" dirty="0"/>
              <a:t>Stellen Sie Leitern nur auf ebenen, genügend widerstandsfähigen und gleitsicheren Flächen auf.</a:t>
            </a:r>
          </a:p>
          <a:p>
            <a:pPr lvl="1"/>
            <a:r>
              <a:rPr lang="de-CH" dirty="0"/>
              <a:t>Sichern Sie den Leiterfuss gegen das Wegrutschen (Gleitschutzfüsse, Spitzen an den Holmen oder Führungsbretter).</a:t>
            </a:r>
          </a:p>
          <a:p>
            <a:pPr lvl="1"/>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a:p>
        </p:txBody>
      </p:sp>
    </p:spTree>
    <p:extLst>
      <p:ext uri="{BB962C8B-B14F-4D97-AF65-F5344CB8AC3E}">
        <p14:creationId xmlns:p14="http://schemas.microsoft.com/office/powerpoint/2010/main" val="98168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Sicher hoch hinaus</a:t>
            </a:r>
          </a:p>
        </p:txBody>
      </p:sp>
      <p:sp>
        <p:nvSpPr>
          <p:cNvPr id="3" name="Inhaltsplatzhalter 2"/>
          <p:cNvSpPr>
            <a:spLocks noGrp="1"/>
          </p:cNvSpPr>
          <p:nvPr>
            <p:ph idx="1"/>
          </p:nvPr>
        </p:nvSpPr>
        <p:spPr/>
        <p:txBody>
          <a:bodyPr>
            <a:noAutofit/>
          </a:bodyPr>
          <a:lstStyle/>
          <a:p>
            <a:pPr lvl="1"/>
            <a:r>
              <a:rPr lang="de-CH"/>
              <a:t>Stellen Sie Anstellleitern nur an sichere Stützpunkte an und sichern Sie sie oben z. B. mit Seil/Spanngurt gegen das seitliche Wegrutschen.</a:t>
            </a:r>
          </a:p>
          <a:p>
            <a:pPr lvl="1"/>
            <a:r>
              <a:rPr lang="de-CH"/>
              <a:t>Der ideale Anstellwinkel beträgt ca. 70</a:t>
            </a:r>
            <a:r>
              <a:rPr lang="de-CH">
                <a:latin typeface="Malgun Gothic" panose="020B0503020000020004" pitchFamily="34" charset="-127"/>
                <a:ea typeface="Malgun Gothic" panose="020B0503020000020004" pitchFamily="34" charset="-127"/>
              </a:rPr>
              <a:t>°.</a:t>
            </a:r>
            <a:endParaRPr lang="de-CH"/>
          </a:p>
          <a:p>
            <a:pPr lvl="1"/>
            <a:r>
              <a:rPr lang="de-CH"/>
              <a:t>Stellen Sie Bockleitern so auf, dass die Spreizsicherung wirksam wird. Benützen Sie Bockleitern nicht als Anstellleitern.</a:t>
            </a:r>
          </a:p>
          <a:p>
            <a:pPr lvl="1"/>
            <a:r>
              <a:rPr lang="de-CH"/>
              <a:t>Besteigen Sie die Leiter immer mit dem Gesicht zur Leiter; die Hände gehören an die Sprossen.</a:t>
            </a:r>
          </a:p>
          <a:p>
            <a:pPr lvl="1"/>
            <a:endParaRPr lang="de-CH"/>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a:p>
        </p:txBody>
      </p:sp>
    </p:spTree>
    <p:extLst>
      <p:ext uri="{BB962C8B-B14F-4D97-AF65-F5344CB8AC3E}">
        <p14:creationId xmlns:p14="http://schemas.microsoft.com/office/powerpoint/2010/main" val="66373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Sicher hoch hinaus</a:t>
            </a:r>
          </a:p>
        </p:txBody>
      </p:sp>
      <p:sp>
        <p:nvSpPr>
          <p:cNvPr id="3" name="Inhaltsplatzhalter 2"/>
          <p:cNvSpPr>
            <a:spLocks noGrp="1"/>
          </p:cNvSpPr>
          <p:nvPr>
            <p:ph idx="1"/>
          </p:nvPr>
        </p:nvSpPr>
        <p:spPr/>
        <p:txBody>
          <a:bodyPr>
            <a:noAutofit/>
          </a:bodyPr>
          <a:lstStyle/>
          <a:p>
            <a:pPr lvl="1"/>
            <a:r>
              <a:rPr lang="de-CH"/>
              <a:t>Behalten Sie beide Füsse auf der Sprosse und lehnen Sie sich nicht übermässig zur Seite.</a:t>
            </a:r>
          </a:p>
          <a:p>
            <a:pPr lvl="1"/>
            <a:r>
              <a:rPr lang="de-CH"/>
              <a:t>Arbeiten Sie nie auf den obersten drei Sprossen.</a:t>
            </a:r>
          </a:p>
          <a:p>
            <a:pPr lvl="1"/>
            <a:r>
              <a:rPr lang="de-CH"/>
              <a:t>Führen Sie nur leichte Arbeiten auf der Leiter aus.</a:t>
            </a:r>
          </a:p>
          <a:p>
            <a:pPr lvl="1"/>
            <a:r>
              <a:rPr lang="de-CH"/>
              <a:t>Kontrollieren Sie Leitern regelmässig visuell und mind. einmal im Jahr gründlich. Lassen Sie eine defekte Leiter sofort reparieren oder tauschen Sie sie aus.</a:t>
            </a:r>
          </a:p>
          <a:p>
            <a:pPr lvl="1"/>
            <a:r>
              <a:rPr lang="de-CH"/>
              <a:t>Nicht immer ist eine Leiter notwendig. Kleine Bäume oder Sträucher können vom Boden aus mit der Teleskop-Astschere geschnitten werden.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a:p>
        </p:txBody>
      </p:sp>
    </p:spTree>
    <p:extLst>
      <p:ext uri="{BB962C8B-B14F-4D97-AF65-F5344CB8AC3E}">
        <p14:creationId xmlns:p14="http://schemas.microsoft.com/office/powerpoint/2010/main" val="276046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Vorsicht beim Arbeiten mit Motorgeräten</a:t>
            </a:r>
          </a:p>
        </p:txBody>
      </p:sp>
      <p:sp>
        <p:nvSpPr>
          <p:cNvPr id="3" name="Inhaltsplatzhalter 2"/>
          <p:cNvSpPr>
            <a:spLocks noGrp="1"/>
          </p:cNvSpPr>
          <p:nvPr>
            <p:ph idx="1"/>
          </p:nvPr>
        </p:nvSpPr>
        <p:spPr/>
        <p:txBody>
          <a:bodyPr>
            <a:noAutofit/>
          </a:bodyPr>
          <a:lstStyle/>
          <a:p>
            <a:pPr lvl="1"/>
            <a:r>
              <a:rPr lang="de-CH" b="1"/>
              <a:t>Lesen</a:t>
            </a:r>
            <a:r>
              <a:rPr lang="de-CH"/>
              <a:t> Sie vor dem Gebrauch einer Maschine/eines Gerätes die </a:t>
            </a:r>
            <a:r>
              <a:rPr lang="de-CH" b="1"/>
              <a:t>Bedienungsanleitung</a:t>
            </a:r>
            <a:r>
              <a:rPr lang="de-CH"/>
              <a:t> und machen Sie sich möglicher Gefahren bewusst.</a:t>
            </a:r>
          </a:p>
          <a:p>
            <a:pPr lvl="1"/>
            <a:r>
              <a:rPr lang="de-DE"/>
              <a:t>Überprüfen Sie die Geräte vor dem Einsatz auf ihre Sicherheit: </a:t>
            </a:r>
            <a:r>
              <a:rPr lang="de-DE" b="1"/>
              <a:t>Kabel und Stecker intakt?</a:t>
            </a:r>
            <a:r>
              <a:rPr lang="de-DE"/>
              <a:t> </a:t>
            </a:r>
            <a:r>
              <a:rPr lang="de-DE" b="1"/>
              <a:t>Zubehörteile vorhanden?</a:t>
            </a:r>
            <a:r>
              <a:rPr lang="de-DE"/>
              <a:t> </a:t>
            </a:r>
            <a:r>
              <a:rPr lang="de-DE" b="1"/>
              <a:t>Werkzeuge</a:t>
            </a:r>
            <a:r>
              <a:rPr lang="de-DE"/>
              <a:t> </a:t>
            </a:r>
            <a:r>
              <a:rPr lang="de-DE" b="1"/>
              <a:t>gut geschärft und sauber?</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5704" t="26966" r="3931" b="19879"/>
          <a:stretch/>
        </p:blipFill>
        <p:spPr>
          <a:xfrm>
            <a:off x="3575720" y="3501008"/>
            <a:ext cx="4680520" cy="2753247"/>
          </a:xfrm>
          <a:prstGeom prst="rect">
            <a:avLst/>
          </a:prstGeom>
        </p:spPr>
      </p:pic>
    </p:spTree>
    <p:extLst>
      <p:ext uri="{BB962C8B-B14F-4D97-AF65-F5344CB8AC3E}">
        <p14:creationId xmlns:p14="http://schemas.microsoft.com/office/powerpoint/2010/main" val="4055062873"/>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sentation BFU V10.potx [Schreibgeschützt]" id="{858869C4-F783-4187-83E5-FBFF78AB496C}" vid="{5C5B991B-6AE9-4825-8DD1-D8E43C30DD04}"/>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2" ma:contentTypeDescription="Ein neues Dokument erstellen." ma:contentTypeScope="" ma:versionID="3053e9fe48de0d961c223dfdbfc98bad">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a82a53510359ec20e9a7e4ee1a26aa58"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1DC73D-8A37-479C-8A49-9E682692093C}">
  <ds:schemaRefs>
    <ds:schemaRef ds:uri="http://purl.org/dc/elements/1.1/"/>
    <ds:schemaRef ds:uri="http://www.w3.org/XML/1998/namespace"/>
    <ds:schemaRef ds:uri="bb4941f2-48be-4bb0-a3d9-a0ff0057a962"/>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28b27246-006c-4c52-ba09-a14edd98252a"/>
    <ds:schemaRef ds:uri="http://purl.org/dc/terms/"/>
  </ds:schemaRefs>
</ds:datastoreItem>
</file>

<file path=customXml/itemProps2.xml><?xml version="1.0" encoding="utf-8"?>
<ds:datastoreItem xmlns:ds="http://schemas.openxmlformats.org/officeDocument/2006/customXml" ds:itemID="{B6586E5A-13C6-488A-B9D9-47E71E56067F}">
  <ds:schemaRefs>
    <ds:schemaRef ds:uri="http://schemas.microsoft.com/sharepoint/v3/contenttype/forms"/>
  </ds:schemaRefs>
</ds:datastoreItem>
</file>

<file path=customXml/itemProps3.xml><?xml version="1.0" encoding="utf-8"?>
<ds:datastoreItem xmlns:ds="http://schemas.openxmlformats.org/officeDocument/2006/customXml" ds:itemID="{2579BFB6-FFE7-48F0-B796-E3796D1213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1187</Words>
  <Application>Microsoft Office PowerPoint</Application>
  <PresentationFormat>Breitbild</PresentationFormat>
  <Paragraphs>140</Paragraphs>
  <Slides>21</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Malgun Gothic</vt:lpstr>
      <vt:lpstr>Arial</vt:lpstr>
      <vt:lpstr>BFU Suisse</vt:lpstr>
      <vt:lpstr>BFU Suisse </vt:lpstr>
      <vt:lpstr>BFU Suisse Medium</vt:lpstr>
      <vt:lpstr>Suisse Int'l</vt:lpstr>
      <vt:lpstr>Design bfu</vt:lpstr>
      <vt:lpstr>Damit das Gärtnern nicht ins Auge geht.</vt:lpstr>
      <vt:lpstr>Statistik</vt:lpstr>
      <vt:lpstr>PowerPoint-Präsentation</vt:lpstr>
      <vt:lpstr>Generelle Sicherheitshinweise</vt:lpstr>
      <vt:lpstr>Generelle Sicherheitshinweise</vt:lpstr>
      <vt:lpstr>Sicher hoch hinaus</vt:lpstr>
      <vt:lpstr>Sicher hoch hinaus</vt:lpstr>
      <vt:lpstr>Sicher hoch hinaus</vt:lpstr>
      <vt:lpstr>Vorsicht beim Arbeiten mit Motorgeräten</vt:lpstr>
      <vt:lpstr>Vorsicht beim Arbeiten mit Motorgeräten</vt:lpstr>
      <vt:lpstr>Elektrogeräte</vt:lpstr>
      <vt:lpstr>Hinweise zu Elektrogeräten</vt:lpstr>
      <vt:lpstr>Hinweise zu Geräten mit Verbrennungsmotor</vt:lpstr>
      <vt:lpstr>Rasenmäher</vt:lpstr>
      <vt:lpstr>Fadenmäher / Trimmer</vt:lpstr>
      <vt:lpstr>Heckenschere</vt:lpstr>
      <vt:lpstr>Häcksler</vt:lpstr>
      <vt:lpstr>Chemische Produkte sicher nutzen</vt:lpstr>
      <vt:lpstr>Chemische Produkte sicher nutzen</vt:lpstr>
      <vt:lpstr>Nach beendeter Gartenarbeit</vt:lpstr>
      <vt:lpstr>Mehr Informationen</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Damit der grüne Daumen nicht blau wird</dc:title>
  <dc:creator>Baeriswyl Michelle</dc:creator>
  <cp:lastModifiedBy>Baeriswyl Michelle</cp:lastModifiedBy>
  <cp:revision>1</cp:revision>
  <cp:lastPrinted>2022-03-08T06:47:53Z</cp:lastPrinted>
  <dcterms:created xsi:type="dcterms:W3CDTF">2019-08-05T06:12:10Z</dcterms:created>
  <dcterms:modified xsi:type="dcterms:W3CDTF">2022-05-11T06:47:38Z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Order">
    <vt:r8>265900</vt:r8>
  </property>
  <property fmtid="{D5CDD505-2E9C-101B-9397-08002B2CF9AE}" pid="4" name="MediaServiceImageTags">
    <vt:lpwstr/>
  </property>
</Properties>
</file>