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6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Veronica Brunner" initials="VB" lastIdx="2" clrIdx="3">
    <p:extLst>
      <p:ext uri="{19B8F6BF-5375-455C-9EA6-DF929625EA0E}">
        <p15:presenceInfo xmlns:p15="http://schemas.microsoft.com/office/powerpoint/2012/main" userId="7dad07a3bc3278fd" providerId="Windows Live"/>
      </p:ext>
    </p:extLst>
  </p:cmAuthor>
  <p:cmAuthor id="5" name="Andrea Krämer" initials="AK" lastIdx="1" clrIdx="4">
    <p:extLst>
      <p:ext uri="{19B8F6BF-5375-455C-9EA6-DF929625EA0E}">
        <p15:presenceInfo xmlns:p15="http://schemas.microsoft.com/office/powerpoint/2012/main" userId="Andrea Krä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AD2B-55D8-4866-9182-38EE66E3BAF8}" v="3" dt="2020-09-03T11:20:12.31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6968" autoAdjust="0"/>
  </p:normalViewPr>
  <p:slideViewPr>
    <p:cSldViewPr showGuides="1">
      <p:cViewPr varScale="1">
        <p:scale>
          <a:sx n="123" d="100"/>
          <a:sy n="123" d="100"/>
        </p:scale>
        <p:origin x="108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1svjNg_h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5PBxqouias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ndo-en-montagne.ch/fr/tes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icher-bergwandern.ch/de/selbsttest" TargetMode="External"/><Relationship Id="rId4" Type="http://schemas.openxmlformats.org/officeDocument/2006/relationships/hyperlink" Target="https://trekking-sicuro.ch/it/autovalutazion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de-CH" dirty="0">
                <a:ea typeface="+mn-lt"/>
                <a:cs typeface="+mn-lt"/>
              </a:rPr>
              <a:t>FR </a:t>
            </a:r>
            <a:r>
              <a:rPr lang="de-CH" dirty="0">
                <a:ea typeface="+mn-lt"/>
                <a:cs typeface="+mn-lt"/>
                <a:hlinkClick r:id="rId3"/>
              </a:rPr>
              <a:t>https://youtu.be/dM1svjNg_hI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pPr marL="271145" lvl="1" indent="-271145" algn="ctr">
              <a:buNone/>
            </a:pPr>
            <a:r>
              <a:rPr lang="de-CH" dirty="0">
                <a:ea typeface="+mn-lt"/>
                <a:cs typeface="+mn-lt"/>
              </a:rPr>
              <a:t>  IT </a:t>
            </a:r>
            <a:r>
              <a:rPr lang="de-CH" dirty="0">
                <a:ea typeface="+mn-lt"/>
                <a:cs typeface="+mn-lt"/>
                <a:hlinkClick r:id="rId4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356870" lvl="1" indent="-356870">
              <a:buNone/>
            </a:pPr>
            <a:r>
              <a:rPr lang="de-CH" dirty="0">
                <a:hlinkClick r:id="rId3"/>
              </a:rPr>
              <a:t>F: https://rando-en-montagne.ch/fr/test</a:t>
            </a:r>
            <a:endParaRPr lang="de-CH" dirty="0"/>
          </a:p>
          <a:p>
            <a:pPr marL="356870" lvl="1" indent="-356870">
              <a:buNone/>
            </a:pPr>
            <a:r>
              <a:rPr lang="de-CH" dirty="0"/>
              <a:t>I: </a:t>
            </a:r>
            <a:r>
              <a:rPr lang="de-CH" dirty="0">
                <a:solidFill>
                  <a:srgbClr val="FF0000"/>
                </a:solidFill>
                <a:hlinkClick r:id="rId4"/>
              </a:rPr>
              <a:t>https://trekking-sicuro.ch/it/autovalutazione</a:t>
            </a:r>
            <a:endParaRPr lang="de-CH" dirty="0">
              <a:solidFill>
                <a:srgbClr val="FF0000"/>
              </a:solidFill>
              <a:ea typeface="+mn-lt"/>
              <a:cs typeface="+mn-lt"/>
              <a:hlinkClick r:id="rId5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icher-bergwandern.ch/de/packlis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de/services/bestellen-herunterladen?q=%5B%7B%22key%22:%22filter-department%22,%22values%22:%5B%5D%7D,%7B%22key%22:%22filter-context%22,%22values%22:%5B%5D%7D,%7B%22key%22:%22filter-publication-category%22,%22values%22:%5B%5D%7D,%7B%22key%22:%22filter-publication-language%22,%22values%22:%5B%22DE%22%5D,%22isTabFilter%22:true%7D%5D&amp;sk=0&amp;st=Bergwandern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bfu.ch/" TargetMode="External"/><Relationship Id="rId4" Type="http://schemas.openxmlformats.org/officeDocument/2006/relationships/hyperlink" Target="http://www.sicher-bergwandern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cher-bergwandern.ch/de/selbst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Mountain hiking isn’t a walk in the park.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GB" sz="2200" dirty="0"/>
              <a:t>Sturdy hiking boots with grippy soles and good treads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Warm clothing suitable for layering: sweater, waterproof jacket, possibly woollen hat and gloves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Sunglasses, sunhat and sunscreen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Up-to-date map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Food, drink, penknife 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Hiking poles if required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For emergencies: first-aid kit, rescue blanket, mobile phone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93" y="1453557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31971" y="5013176"/>
            <a:ext cx="8904389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200" dirty="0"/>
              <a:t>→ </a:t>
            </a:r>
            <a:r>
              <a:rPr lang="en-GB" sz="2200" dirty="0"/>
              <a:t>Find a packing list at </a:t>
            </a:r>
            <a:r>
              <a:rPr lang="en-GB" sz="2200" dirty="0">
                <a:hlinkClick r:id="rId4"/>
              </a:rPr>
              <a:t>https://sicher-bergwandern.ch/de/packliste</a:t>
            </a:r>
            <a:r>
              <a:rPr lang="en-GB" sz="2200" dirty="0"/>
              <a:t> (available in German, French and Italian)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1CDDF-165A-074A-83AF-0E61A747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equipped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en-GB" dirty="0"/>
              <a:t>Fatigue can seriously impact your surefootedness. Drink, eat and rest regularly to stay physically fit and focused. </a:t>
            </a:r>
          </a:p>
          <a:p>
            <a:pPr lvl="1"/>
            <a:r>
              <a:rPr lang="en-GB" dirty="0"/>
              <a:t>Keep track of your time schedule and any weather changes.</a:t>
            </a:r>
          </a:p>
          <a:p>
            <a:pPr lvl="1"/>
            <a:r>
              <a:rPr lang="en-GB" dirty="0"/>
              <a:t>Don’t leave the signposted trail – unofficial paths “off the beaten track” and supposed shortcuts can lead you astray.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safe every step of the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Turn back in time or seek shelter in a mountain hut – for instance if the weather is about to deteriorate.</a:t>
            </a:r>
          </a:p>
          <a:p>
            <a:pPr lvl="1"/>
            <a:r>
              <a:rPr lang="en-GB" dirty="0"/>
              <a:t>Lost? Stay together in the group and return to your last familiar location. In fog, wait for visibility to improve and do not descend through unfamiliar terrain.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«Mountain </a:t>
            </a:r>
            <a:r>
              <a:rPr lang="de-CH" dirty="0" err="1">
                <a:solidFill>
                  <a:prstClr val="black"/>
                </a:solidFill>
              </a:rPr>
              <a:t>Hiking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mountain hiking check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Plan</a:t>
            </a:r>
            <a:br>
              <a:rPr lang="en-GB" dirty="0"/>
            </a:br>
            <a:r>
              <a:rPr lang="en-GB" dirty="0"/>
              <a:t>What do I intend to do?</a:t>
            </a:r>
          </a:p>
          <a:p>
            <a:pPr lvl="1"/>
            <a:r>
              <a:rPr lang="en-GB" b="1" dirty="0"/>
              <a:t>Assess</a:t>
            </a:r>
            <a:br>
              <a:rPr lang="en-GB" dirty="0"/>
            </a:br>
            <a:r>
              <a:rPr lang="en-GB" dirty="0"/>
              <a:t>Is this hike suitable for me?</a:t>
            </a:r>
          </a:p>
          <a:p>
            <a:pPr lvl="1"/>
            <a:r>
              <a:rPr lang="en-GB" b="1" dirty="0"/>
              <a:t>Equipment</a:t>
            </a:r>
            <a:br>
              <a:rPr lang="en-GB" dirty="0"/>
            </a:br>
            <a:r>
              <a:rPr lang="en-GB" dirty="0"/>
              <a:t>Do I have what I need?</a:t>
            </a:r>
          </a:p>
          <a:p>
            <a:pPr lvl="1"/>
            <a:r>
              <a:rPr lang="en-GB" b="1" dirty="0"/>
              <a:t>Evaluate</a:t>
            </a:r>
            <a:br>
              <a:rPr lang="en-GB" dirty="0"/>
            </a:br>
            <a:r>
              <a:rPr lang="en-GB" dirty="0"/>
              <a:t>How am I doing?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an emergency 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First: provide immediate life-saving emergency assistance to the injured person(s).</a:t>
            </a:r>
          </a:p>
          <a:p>
            <a:pPr lvl="1"/>
            <a:r>
              <a:rPr lang="en-GB" dirty="0"/>
              <a:t>Alert the rescue services as quickly as possible via the European emergency number 112 (contactable on all mobile networks and even on a locked phone) or via an emergency app.</a:t>
            </a:r>
          </a:p>
          <a:p>
            <a:pPr lvl="1"/>
            <a:r>
              <a:rPr lang="en-GB" dirty="0"/>
              <a:t>Don’t leave the injured person(s) on their own.</a:t>
            </a:r>
          </a:p>
          <a:p>
            <a:pPr lvl="1"/>
            <a:r>
              <a:rPr lang="en-GB" dirty="0"/>
              <a:t>Don’t neglect your own safety.  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Get more information on this topic in the BFU brochure «Mountain Hiking» (Art.-No. 3.010).</a:t>
            </a:r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more information on the campaign website </a:t>
            </a:r>
            <a:br>
              <a:rPr lang="en-GB" dirty="0"/>
            </a:br>
            <a:r>
              <a:rPr lang="en-GB" dirty="0">
                <a:hlinkClick r:id="rId4"/>
              </a:rPr>
              <a:t>sicher-bergwandern.ch</a:t>
            </a:r>
            <a:r>
              <a:rPr lang="en-GB" dirty="0"/>
              <a:t> (available in German, French and Italian)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5"/>
              </a:rPr>
              <a:t>bfu.ch</a:t>
            </a:r>
            <a:r>
              <a:rPr lang="en-GB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1484784"/>
            <a:ext cx="2213443" cy="31304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6528048" y="2204864"/>
            <a:ext cx="547260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en-GB" sz="3000" dirty="0">
                <a:solidFill>
                  <a:srgbClr val="286078"/>
                </a:solidFill>
              </a:rPr>
              <a:t>Swiss hikers die every year while mountain hiking.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18795" y="4221088"/>
            <a:ext cx="537477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accent6"/>
                </a:solidFill>
              </a:rPr>
              <a:t>4000</a:t>
            </a:r>
          </a:p>
          <a:p>
            <a:r>
              <a:rPr lang="en-GB" sz="3000" dirty="0">
                <a:solidFill>
                  <a:schemeClr val="accent6"/>
                </a:solidFill>
              </a:rPr>
              <a:t>suffer a serious injury (Swiss resident population).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Switzerland has around </a:t>
            </a:r>
          </a:p>
          <a:p>
            <a:r>
              <a:rPr lang="en-GB" sz="7200" b="1" dirty="0">
                <a:solidFill>
                  <a:schemeClr val="accent2"/>
                </a:solidFill>
              </a:rPr>
              <a:t>20 000 km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of signposted and maintained mountain hiking trails. 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/>
              <a:t>Use maps, hiking guidebooks and/or websites to thoroughly plan your </a:t>
            </a:r>
            <a:r>
              <a:rPr lang="en-GB" b="1" dirty="0"/>
              <a:t>route, time requirements and reserves and possible alternative routes/detours.</a:t>
            </a:r>
          </a:p>
          <a:p>
            <a:pPr marL="271145" lvl="1" indent="-271145"/>
            <a:r>
              <a:rPr lang="en-GB" dirty="0"/>
              <a:t>Take into account the specific </a:t>
            </a:r>
            <a:r>
              <a:rPr lang="en-GB" b="1" dirty="0"/>
              <a:t>demands</a:t>
            </a:r>
            <a:r>
              <a:rPr lang="en-GB" dirty="0"/>
              <a:t> (trail category, gradient, exposed sections), </a:t>
            </a:r>
            <a:r>
              <a:rPr lang="en-GB" b="1" dirty="0"/>
              <a:t>trail conditions </a:t>
            </a:r>
            <a:r>
              <a:rPr lang="en-GB" dirty="0"/>
              <a:t>(e.g. residual snowfields in early summer) and </a:t>
            </a:r>
            <a:r>
              <a:rPr lang="en-GB" b="1" dirty="0"/>
              <a:t>weather.</a:t>
            </a:r>
          </a:p>
          <a:p>
            <a:pPr marL="271145" lvl="1" indent="-271145"/>
            <a:r>
              <a:rPr lang="en-GB" dirty="0"/>
              <a:t>Realistically assess </a:t>
            </a:r>
            <a:r>
              <a:rPr lang="en-GB" b="1" dirty="0"/>
              <a:t>your own physical constitution and capabilities </a:t>
            </a:r>
            <a:r>
              <a:rPr lang="en-GB" dirty="0"/>
              <a:t>(or those of the weakest member of the group) and plan accordingly.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physical requirements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 dirty="0"/>
              <a:t>Fitness</a:t>
            </a:r>
          </a:p>
          <a:p>
            <a:pPr marL="271145" lvl="1" indent="-271145"/>
            <a:r>
              <a:rPr lang="en-GB" dirty="0"/>
              <a:t>Surefootedness</a:t>
            </a:r>
          </a:p>
          <a:p>
            <a:pPr marL="271145" lvl="1" indent="-271145"/>
            <a:r>
              <a:rPr lang="en-GB" dirty="0"/>
              <a:t>A head for heights</a:t>
            </a:r>
          </a:p>
          <a:p>
            <a:pPr marL="271145" lvl="1" indent="-271145"/>
            <a:endParaRPr lang="en-GB" dirty="0"/>
          </a:p>
          <a:p>
            <a:pPr marL="356870" lvl="1" indent="-356870">
              <a:buNone/>
            </a:pPr>
            <a:r>
              <a:rPr lang="en-GB" dirty="0"/>
              <a:t>→ 	Are you ready to take on a white-red-white trail? Find out by taking the test (available in German, French and Italian): </a:t>
            </a:r>
            <a:br>
              <a:rPr lang="en-GB" dirty="0"/>
            </a:br>
            <a:r>
              <a:rPr lang="en-GB" dirty="0">
                <a:hlinkClick r:id="rId3"/>
              </a:rPr>
              <a:t>https://sicher-bergwandern.ch/de/selbsttest</a:t>
            </a:r>
            <a:r>
              <a:rPr lang="en-GB" dirty="0"/>
              <a:t> </a:t>
            </a:r>
            <a:br>
              <a:rPr lang="de-CH" dirty="0"/>
            </a:br>
            <a:endParaRPr lang="de-CH" dirty="0">
              <a:solidFill>
                <a:srgbClr val="FF0000"/>
              </a:solidFill>
              <a:ea typeface="+mn-lt"/>
              <a:cs typeface="+mn-lt"/>
            </a:endParaRPr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well prepared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593287" cy="4692179"/>
          </a:xfrm>
        </p:spPr>
        <p:txBody>
          <a:bodyPr/>
          <a:lstStyle/>
          <a:p>
            <a:pPr lvl="1"/>
            <a:r>
              <a:rPr lang="en-GB" dirty="0"/>
              <a:t>Do not set out on an unfamiliar, challenging tour on your own. If you are hiking alone, choose an easier, less remote route.</a:t>
            </a:r>
          </a:p>
          <a:p>
            <a:pPr lvl="1"/>
            <a:r>
              <a:rPr lang="en-GB" b="1" dirty="0"/>
              <a:t>Inform someone else </a:t>
            </a:r>
            <a:r>
              <a:rPr lang="en-GB" dirty="0"/>
              <a:t>about your hike, especially if you intend to set out on your own. </a:t>
            </a:r>
          </a:p>
          <a:p>
            <a:pPr lvl="1"/>
            <a:endParaRPr lang="en-GB" dirty="0"/>
          </a:p>
          <a:p>
            <a:pPr marL="357188" lvl="1" indent="-357188">
              <a:buNone/>
            </a:pPr>
            <a:r>
              <a:rPr lang="en-GB" sz="2200" dirty="0"/>
              <a:t>→ 	Find a mountain hike planning checklist at sicher-bergwandern.ch (available in German, French and Italian).</a:t>
            </a:r>
          </a:p>
          <a:p>
            <a:pPr marL="357188" lvl="1" indent="-357188">
              <a:buNone/>
            </a:pPr>
            <a:r>
              <a:rPr lang="en-GB" sz="2200" dirty="0"/>
              <a:t>→ 	Find recommendations for hikes at wandern.ch, schweizmobil.ch and myswitzerland.com.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GB" b="1" dirty="0"/>
              <a:t>Ascent:</a:t>
            </a:r>
            <a:endParaRPr lang="en-GB" dirty="0"/>
          </a:p>
          <a:p>
            <a:pPr fontAlgn="base"/>
            <a:r>
              <a:rPr lang="en-GB" dirty="0"/>
              <a:t>Allow 15 minutes per 100 metres elevation gain,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  <a:p>
            <a:pPr fontAlgn="base">
              <a:spcAft>
                <a:spcPts val="0"/>
              </a:spcAft>
            </a:pPr>
            <a:r>
              <a:rPr lang="en-GB" b="1" dirty="0"/>
              <a:t>Descent:</a:t>
            </a:r>
            <a:endParaRPr lang="en-GB" dirty="0"/>
          </a:p>
          <a:p>
            <a:pPr fontAlgn="base"/>
            <a:r>
              <a:rPr lang="en-GB" dirty="0"/>
              <a:t>Allow 15 minutes per 200 metres elevation loss, </a:t>
            </a:r>
            <a:br>
              <a:rPr lang="en-GB" dirty="0"/>
            </a:br>
            <a:r>
              <a:rPr lang="en-GB" dirty="0"/>
              <a:t>plus 15 minutes per kilometre covered on flat terrain.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of thumb for calculating hiking time (without breaks)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/>
              <a:t>Hiking time calculation (example):</a:t>
            </a:r>
            <a:br>
              <a:rPr lang="en-GB" dirty="0"/>
            </a:br>
            <a:r>
              <a:rPr lang="en-GB" dirty="0"/>
              <a:t>6-kilometre hike with 800 metres ascent and 800 metres descent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80AC423-4F57-4F70-AB1F-FB7E0EECC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564904"/>
            <a:ext cx="8621662" cy="36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de-DE" sz="1900" b="1" dirty="0"/>
              <a:t>Hiking trails</a:t>
            </a:r>
            <a:br>
              <a:rPr lang="en-GB" altLang="de-DE" sz="1900" dirty="0"/>
            </a:br>
            <a:r>
              <a:rPr lang="en-GB" altLang="de-DE" sz="1900" dirty="0"/>
              <a:t>are usually wide, but can also be narrow and uneven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Besides the customary attention and caution, yellow hiking trails do not present any particular demands. Sturdy footwear with a grippy sole and weather-appropriate equipment are recommended.</a:t>
            </a:r>
            <a:r>
              <a:rPr lang="en-GB" altLang="de-DE" sz="1900" dirty="0"/>
              <a:t>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en-GB" altLang="de-DE" sz="1900" dirty="0"/>
            </a:br>
            <a:br>
              <a:rPr lang="en-GB" altLang="de-DE" sz="1900" dirty="0"/>
            </a:br>
            <a:r>
              <a:rPr lang="en-GB" altLang="de-DE" sz="1900" b="1" dirty="0"/>
              <a:t>Mountain hiking trails</a:t>
            </a:r>
            <a:br>
              <a:rPr lang="en-GB" altLang="de-DE" sz="1900" dirty="0"/>
            </a:br>
            <a:r>
              <a:rPr lang="en-GB" altLang="de-DE" sz="1900" dirty="0"/>
              <a:t>are mostly steep, narrow and exposed in places.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900" dirty="0"/>
              <a:t>Hikers not only need to be surefooted, physically fit and have a head for heights, but must also be familiar with the hazards associated with hiking in the mountains. In addition to sturdy footwear with a grippy sole and weather-appropriate equipment, carrying a hiking map is recommended.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Trail categories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altLang="de-DE" sz="1900" b="1" dirty="0"/>
              <a:t>Alpine hiking trails</a:t>
            </a:r>
            <a:br>
              <a:rPr lang="en-GB" altLang="de-DE" sz="1900" dirty="0"/>
            </a:br>
            <a:r>
              <a:rPr lang="en-GB" altLang="de-DE" sz="1900" dirty="0"/>
              <a:t>lead in part over snowfields, glaciers or scree and through rocky terrain with short climbing sections</a:t>
            </a:r>
            <a:r>
              <a:rPr lang="en-GB" sz="1900" dirty="0"/>
              <a:t> – often without a visible path.</a:t>
            </a:r>
          </a:p>
          <a:p>
            <a:pPr>
              <a:spcAft>
                <a:spcPts val="0"/>
              </a:spcAft>
            </a:pPr>
            <a:r>
              <a:rPr lang="en-GB" sz="1900" dirty="0"/>
              <a:t>Hikers not only need to be surefooted, physically fit and have a head for heights, but must also be familiar with the hazards associated with hiking in the mountains. In addition to regular mountain-trail hiking equipment, a compass, rope, pickaxe and crampons may be necessary depending on the chosen tour.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EF0AA5CE97BA47837857A4E7498004" ma:contentTypeVersion="11" ma:contentTypeDescription="Ein neues Dokument erstellen." ma:contentTypeScope="" ma:versionID="eb184c442ed90469419c7b5012af9a52">
  <xsd:schema xmlns:xsd="http://www.w3.org/2001/XMLSchema" xmlns:xs="http://www.w3.org/2001/XMLSchema" xmlns:p="http://schemas.microsoft.com/office/2006/metadata/properties" xmlns:ns3="b7e323c7-4c46-4cc7-bdfe-bfed44ab396e" xmlns:ns4="4e929100-ed6a-4dc2-b0a1-b13e23238fd8" targetNamespace="http://schemas.microsoft.com/office/2006/metadata/properties" ma:root="true" ma:fieldsID="15b4685805040af5ccc791ac56c637b3" ns3:_="" ns4:_="">
    <xsd:import namespace="b7e323c7-4c46-4cc7-bdfe-bfed44ab396e"/>
    <xsd:import namespace="4e929100-ed6a-4dc2-b0a1-b13e23238f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323c7-4c46-4cc7-bdfe-bfed44ab39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29100-ed6a-4dc2-b0a1-b13e2323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D3ADF-BA98-4C7A-B46D-25EE32777ACB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e929100-ed6a-4dc2-b0a1-b13e23238fd8"/>
    <ds:schemaRef ds:uri="b7e323c7-4c46-4cc7-bdfe-bfed44ab396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95EB83-F941-4FBA-B140-8872BE41D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323c7-4c46-4cc7-bdfe-bfed44ab396e"/>
    <ds:schemaRef ds:uri="4e929100-ed6a-4dc2-b0a1-b13e23238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1005</Words>
  <Application>Microsoft Office PowerPoint</Application>
  <PresentationFormat>Breitbild</PresentationFormat>
  <Paragraphs>108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Mountain hiking isn’t a walk in the park. </vt:lpstr>
      <vt:lpstr>PowerPoint-Präsentation</vt:lpstr>
      <vt:lpstr>Be well prepared</vt:lpstr>
      <vt:lpstr>The key physical requirements</vt:lpstr>
      <vt:lpstr>Be well prepared</vt:lpstr>
      <vt:lpstr>Rule of thumb for calculating hiking time (without breaks)</vt:lpstr>
      <vt:lpstr>Rule of thumb for calculating hiking time (without breaks)</vt:lpstr>
      <vt:lpstr>Trail categories</vt:lpstr>
      <vt:lpstr>Trail categories</vt:lpstr>
      <vt:lpstr>Be well equipped</vt:lpstr>
      <vt:lpstr>Be safe every step of the way</vt:lpstr>
      <vt:lpstr>Be safe every step of the way</vt:lpstr>
      <vt:lpstr>PowerPoint-Präsentation</vt:lpstr>
      <vt:lpstr>Do the mountain hiking check</vt:lpstr>
      <vt:lpstr>In an emergency 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subject/>
  <dc:creator>Baeriswyl Michelle</dc:creator>
  <cp:keywords/>
  <dc:description/>
  <cp:lastModifiedBy>Bucherer Benedikt</cp:lastModifiedBy>
  <cp:revision>151</cp:revision>
  <cp:lastPrinted>2019-03-22T15:02:17Z</cp:lastPrinted>
  <dcterms:created xsi:type="dcterms:W3CDTF">2020-05-11T11:41:14Z</dcterms:created>
  <dcterms:modified xsi:type="dcterms:W3CDTF">2020-09-03T11:20:12Z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0x01010028EF0AA5CE97BA47837857A4E7498004</vt:lpwstr>
  </property>
</Properties>
</file>