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05" r:id="rId6"/>
    <p:sldId id="306" r:id="rId7"/>
    <p:sldId id="301" r:id="rId8"/>
    <p:sldId id="308" r:id="rId9"/>
    <p:sldId id="309" r:id="rId10"/>
    <p:sldId id="307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42265" autoAdjust="0"/>
  </p:normalViewPr>
  <p:slideViewPr>
    <p:cSldViewPr showGuides="1">
      <p:cViewPr varScale="1">
        <p:scale>
          <a:sx n="31" d="100"/>
          <a:sy n="31" d="100"/>
        </p:scale>
        <p:origin x="4080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B1ADB6A9-21EE-421C-8ABD-77C4CAF0FE87}"/>
    <pc:docChg chg="custSel modSld">
      <pc:chgData name="Baeriswyl Michelle" userId="7dbe6026-e9b7-4e33-982d-84db899c07af" providerId="ADAL" clId="{B1ADB6A9-21EE-421C-8ABD-77C4CAF0FE87}" dt="2022-05-30T05:32:06.764" v="180" actId="20577"/>
      <pc:docMkLst>
        <pc:docMk/>
      </pc:docMkLst>
      <pc:sldChg chg="modSp mod">
        <pc:chgData name="Baeriswyl Michelle" userId="7dbe6026-e9b7-4e33-982d-84db899c07af" providerId="ADAL" clId="{B1ADB6A9-21EE-421C-8ABD-77C4CAF0FE87}" dt="2022-05-30T05:29:54.465" v="0" actId="14100"/>
        <pc:sldMkLst>
          <pc:docMk/>
          <pc:sldMk cId="92098864" sldId="262"/>
        </pc:sldMkLst>
        <pc:spChg chg="mod">
          <ac:chgData name="Baeriswyl Michelle" userId="7dbe6026-e9b7-4e33-982d-84db899c07af" providerId="ADAL" clId="{B1ADB6A9-21EE-421C-8ABD-77C4CAF0FE87}" dt="2022-05-30T05:29:54.465" v="0" actId="14100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B1ADB6A9-21EE-421C-8ABD-77C4CAF0FE87}" dt="2022-05-30T05:32:06.764" v="180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B1ADB6A9-21EE-421C-8ABD-77C4CAF0FE87}" dt="2022-05-30T05:32:06.764" v="180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  <pc:docChgLst>
    <pc:chgData name="Baeriswyl Michelle" userId="7dbe6026-e9b7-4e33-982d-84db899c07af" providerId="ADAL" clId="{35C0150B-4DA9-461E-B183-CE6A09AB05B9}"/>
    <pc:docChg chg="modSld">
      <pc:chgData name="Baeriswyl Michelle" userId="7dbe6026-e9b7-4e33-982d-84db899c07af" providerId="ADAL" clId="{35C0150B-4DA9-461E-B183-CE6A09AB05B9}" dt="2024-07-25T10:31:24.108" v="0" actId="20577"/>
      <pc:docMkLst>
        <pc:docMk/>
      </pc:docMkLst>
      <pc:sldChg chg="modSp mod">
        <pc:chgData name="Baeriswyl Michelle" userId="7dbe6026-e9b7-4e33-982d-84db899c07af" providerId="ADAL" clId="{35C0150B-4DA9-461E-B183-CE6A09AB05B9}" dt="2024-07-25T10:31:24.108" v="0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35C0150B-4DA9-461E-B183-CE6A09AB05B9}" dt="2024-07-25T10:31:24.108" v="0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  <pc:docChgLst>
    <pc:chgData name="Baeriswyl Michelle" userId="7dbe6026-e9b7-4e33-982d-84db899c07af" providerId="ADAL" clId="{B2D76D46-B368-417A-9C89-21CA56123605}"/>
    <pc:docChg chg="undo custSel addSld delSld modSld">
      <pc:chgData name="Baeriswyl Michelle" userId="7dbe6026-e9b7-4e33-982d-84db899c07af" providerId="ADAL" clId="{B2D76D46-B368-417A-9C89-21CA56123605}" dt="2022-04-14T05:42:49.428" v="876" actId="6549"/>
      <pc:docMkLst>
        <pc:docMk/>
      </pc:docMkLst>
      <pc:sldChg chg="modSp mod">
        <pc:chgData name="Baeriswyl Michelle" userId="7dbe6026-e9b7-4e33-982d-84db899c07af" providerId="ADAL" clId="{B2D76D46-B368-417A-9C89-21CA56123605}" dt="2022-04-14T05:30:41.694" v="684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B2D76D46-B368-417A-9C89-21CA56123605}" dt="2022-04-14T05:30:41.694" v="684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del">
        <pc:chgData name="Baeriswyl Michelle" userId="7dbe6026-e9b7-4e33-982d-84db899c07af" providerId="ADAL" clId="{B2D76D46-B368-417A-9C89-21CA56123605}" dt="2022-04-04T14:18:32.052" v="154" actId="47"/>
        <pc:sldMkLst>
          <pc:docMk/>
          <pc:sldMk cId="2787934272" sldId="284"/>
        </pc:sldMkLst>
      </pc:sldChg>
      <pc:sldChg chg="del">
        <pc:chgData name="Baeriswyl Michelle" userId="7dbe6026-e9b7-4e33-982d-84db899c07af" providerId="ADAL" clId="{B2D76D46-B368-417A-9C89-21CA56123605}" dt="2022-04-04T14:15:28.911" v="113" actId="47"/>
        <pc:sldMkLst>
          <pc:docMk/>
          <pc:sldMk cId="945622023" sldId="288"/>
        </pc:sldMkLst>
      </pc:sldChg>
      <pc:sldChg chg="modSp mod">
        <pc:chgData name="Baeriswyl Michelle" userId="7dbe6026-e9b7-4e33-982d-84db899c07af" providerId="ADAL" clId="{B2D76D46-B368-417A-9C89-21CA56123605}" dt="2022-04-14T05:42:49.428" v="876" actId="6549"/>
        <pc:sldMkLst>
          <pc:docMk/>
          <pc:sldMk cId="3135969785" sldId="301"/>
        </pc:sldMkLst>
        <pc:spChg chg="mod">
          <ac:chgData name="Baeriswyl Michelle" userId="7dbe6026-e9b7-4e33-982d-84db899c07af" providerId="ADAL" clId="{B2D76D46-B368-417A-9C89-21CA56123605}" dt="2022-04-05T10:45:53.345" v="270" actId="20577"/>
          <ac:spMkLst>
            <pc:docMk/>
            <pc:sldMk cId="3135969785" sldId="301"/>
            <ac:spMk id="2" creationId="{839D7718-7F40-4EC5-A88D-5B7E0CDAD0AE}"/>
          </ac:spMkLst>
        </pc:spChg>
        <pc:spChg chg="mod">
          <ac:chgData name="Baeriswyl Michelle" userId="7dbe6026-e9b7-4e33-982d-84db899c07af" providerId="ADAL" clId="{B2D76D46-B368-417A-9C89-21CA56123605}" dt="2022-04-14T05:42:49.428" v="876" actId="6549"/>
          <ac:spMkLst>
            <pc:docMk/>
            <pc:sldMk cId="3135969785" sldId="301"/>
            <ac:spMk id="3" creationId="{7A1796D6-58DE-42C0-9574-57FAD754BA02}"/>
          </ac:spMkLst>
        </pc:spChg>
      </pc:sldChg>
      <pc:sldChg chg="del">
        <pc:chgData name="Baeriswyl Michelle" userId="7dbe6026-e9b7-4e33-982d-84db899c07af" providerId="ADAL" clId="{B2D76D46-B368-417A-9C89-21CA56123605}" dt="2022-04-04T14:16:34.619" v="153" actId="47"/>
        <pc:sldMkLst>
          <pc:docMk/>
          <pc:sldMk cId="537122229" sldId="302"/>
        </pc:sldMkLst>
      </pc:sldChg>
      <pc:sldChg chg="modSp add del mod">
        <pc:chgData name="Baeriswyl Michelle" userId="7dbe6026-e9b7-4e33-982d-84db899c07af" providerId="ADAL" clId="{B2D76D46-B368-417A-9C89-21CA56123605}" dt="2022-04-04T14:11:34.815" v="18" actId="47"/>
        <pc:sldMkLst>
          <pc:docMk/>
          <pc:sldMk cId="3513474513" sldId="303"/>
        </pc:sldMkLst>
        <pc:spChg chg="mod">
          <ac:chgData name="Baeriswyl Michelle" userId="7dbe6026-e9b7-4e33-982d-84db899c07af" providerId="ADAL" clId="{B2D76D46-B368-417A-9C89-21CA56123605}" dt="2022-04-04T14:10:50.004" v="13" actId="14100"/>
          <ac:spMkLst>
            <pc:docMk/>
            <pc:sldMk cId="3513474513" sldId="303"/>
            <ac:spMk id="3" creationId="{7A1796D6-58DE-42C0-9574-57FAD754BA02}"/>
          </ac:spMkLst>
        </pc:spChg>
      </pc:sldChg>
      <pc:sldChg chg="new del">
        <pc:chgData name="Baeriswyl Michelle" userId="7dbe6026-e9b7-4e33-982d-84db899c07af" providerId="ADAL" clId="{B2D76D46-B368-417A-9C89-21CA56123605}" dt="2022-04-04T14:11:26.435" v="16" actId="47"/>
        <pc:sldMkLst>
          <pc:docMk/>
          <pc:sldMk cId="2595206163" sldId="304"/>
        </pc:sldMkLst>
      </pc:sldChg>
      <pc:sldChg chg="addSp delSp modSp new mod">
        <pc:chgData name="Baeriswyl Michelle" userId="7dbe6026-e9b7-4e33-982d-84db899c07af" providerId="ADAL" clId="{B2D76D46-B368-417A-9C89-21CA56123605}" dt="2022-04-14T05:31:27.368" v="690" actId="6549"/>
        <pc:sldMkLst>
          <pc:docMk/>
          <pc:sldMk cId="1152384647" sldId="305"/>
        </pc:sldMkLst>
        <pc:spChg chg="del">
          <ac:chgData name="Baeriswyl Michelle" userId="7dbe6026-e9b7-4e33-982d-84db899c07af" providerId="ADAL" clId="{B2D76D46-B368-417A-9C89-21CA56123605}" dt="2022-04-04T14:12:22.839" v="22" actId="931"/>
          <ac:spMkLst>
            <pc:docMk/>
            <pc:sldMk cId="1152384647" sldId="305"/>
            <ac:spMk id="2" creationId="{8540DBAB-4D79-4128-B648-7705C6EDE6BD}"/>
          </ac:spMkLst>
        </pc:spChg>
        <pc:spChg chg="del">
          <ac:chgData name="Baeriswyl Michelle" userId="7dbe6026-e9b7-4e33-982d-84db899c07af" providerId="ADAL" clId="{B2D76D46-B368-417A-9C89-21CA56123605}" dt="2022-04-04T14:11:39.681" v="19" actId="478"/>
          <ac:spMkLst>
            <pc:docMk/>
            <pc:sldMk cId="1152384647" sldId="305"/>
            <ac:spMk id="3" creationId="{0126CA4D-7071-4944-809B-2270F93A93BB}"/>
          </ac:spMkLst>
        </pc:spChg>
        <pc:spChg chg="del">
          <ac:chgData name="Baeriswyl Michelle" userId="7dbe6026-e9b7-4e33-982d-84db899c07af" providerId="ADAL" clId="{B2D76D46-B368-417A-9C89-21CA56123605}" dt="2022-04-04T14:11:40.820" v="20" actId="478"/>
          <ac:spMkLst>
            <pc:docMk/>
            <pc:sldMk cId="1152384647" sldId="305"/>
            <ac:spMk id="5" creationId="{F52847E4-FCD3-4173-B95B-F3DC6C3F4375}"/>
          </ac:spMkLst>
        </pc:spChg>
        <pc:spChg chg="mod">
          <ac:chgData name="Baeriswyl Michelle" userId="7dbe6026-e9b7-4e33-982d-84db899c07af" providerId="ADAL" clId="{B2D76D46-B368-417A-9C89-21CA56123605}" dt="2022-04-14T05:31:27.368" v="690" actId="6549"/>
          <ac:spMkLst>
            <pc:docMk/>
            <pc:sldMk cId="1152384647" sldId="305"/>
            <ac:spMk id="6" creationId="{161916D2-EB64-4D9E-84F2-A0CCA990F719}"/>
          </ac:spMkLst>
        </pc:spChg>
        <pc:spChg chg="mod">
          <ac:chgData name="Baeriswyl Michelle" userId="7dbe6026-e9b7-4e33-982d-84db899c07af" providerId="ADAL" clId="{B2D76D46-B368-417A-9C89-21CA56123605}" dt="2022-04-13T13:12:23.191" v="680"/>
          <ac:spMkLst>
            <pc:docMk/>
            <pc:sldMk cId="1152384647" sldId="305"/>
            <ac:spMk id="7" creationId="{AD206761-DF0B-426F-8DAC-94D984A15CFE}"/>
          </ac:spMkLst>
        </pc:spChg>
        <pc:picChg chg="add mod">
          <ac:chgData name="Baeriswyl Michelle" userId="7dbe6026-e9b7-4e33-982d-84db899c07af" providerId="ADAL" clId="{B2D76D46-B368-417A-9C89-21CA56123605}" dt="2022-04-04T14:12:24.604" v="24" actId="962"/>
          <ac:picMkLst>
            <pc:docMk/>
            <pc:sldMk cId="1152384647" sldId="305"/>
            <ac:picMk id="9" creationId="{A2520784-6468-4E90-914A-D326D98974A7}"/>
          </ac:picMkLst>
        </pc:picChg>
      </pc:sldChg>
      <pc:sldChg chg="addSp delSp modSp new mod">
        <pc:chgData name="Baeriswyl Michelle" userId="7dbe6026-e9b7-4e33-982d-84db899c07af" providerId="ADAL" clId="{B2D76D46-B368-417A-9C89-21CA56123605}" dt="2022-04-14T05:34:06.359" v="739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B2D76D46-B368-417A-9C89-21CA56123605}" dt="2022-04-14T05:34:06.359" v="739" actId="20577"/>
          <ac:spMkLst>
            <pc:docMk/>
            <pc:sldMk cId="2506486048" sldId="306"/>
            <ac:spMk id="2" creationId="{161A11B3-92A6-4627-896F-7FFCE60EFB70}"/>
          </ac:spMkLst>
        </pc:spChg>
        <pc:spChg chg="del">
          <ac:chgData name="Baeriswyl Michelle" userId="7dbe6026-e9b7-4e33-982d-84db899c07af" providerId="ADAL" clId="{B2D76D46-B368-417A-9C89-21CA56123605}" dt="2022-04-04T14:13:12.997" v="27" actId="931"/>
          <ac:spMkLst>
            <pc:docMk/>
            <pc:sldMk cId="2506486048" sldId="306"/>
            <ac:spMk id="3" creationId="{A4A59975-78D5-4568-9EF7-862742408459}"/>
          </ac:spMkLst>
        </pc:spChg>
        <pc:spChg chg="mod">
          <ac:chgData name="Baeriswyl Michelle" userId="7dbe6026-e9b7-4e33-982d-84db899c07af" providerId="ADAL" clId="{B2D76D46-B368-417A-9C89-21CA56123605}" dt="2022-04-04T14:14:06.256" v="62" actId="20577"/>
          <ac:spMkLst>
            <pc:docMk/>
            <pc:sldMk cId="2506486048" sldId="306"/>
            <ac:spMk id="4" creationId="{A5191775-09BA-4D9F-A499-E8DE9E95BEDA}"/>
          </ac:spMkLst>
        </pc:spChg>
        <pc:spChg chg="del">
          <ac:chgData name="Baeriswyl Michelle" userId="7dbe6026-e9b7-4e33-982d-84db899c07af" providerId="ADAL" clId="{B2D76D46-B368-417A-9C89-21CA56123605}" dt="2022-04-04T14:14:10.440" v="63" actId="478"/>
          <ac:spMkLst>
            <pc:docMk/>
            <pc:sldMk cId="2506486048" sldId="306"/>
            <ac:spMk id="6" creationId="{A8245415-4501-4FFC-8444-EBF7B28A50F5}"/>
          </ac:spMkLst>
        </pc:spChg>
        <pc:spChg chg="mod">
          <ac:chgData name="Baeriswyl Michelle" userId="7dbe6026-e9b7-4e33-982d-84db899c07af" providerId="ADAL" clId="{B2D76D46-B368-417A-9C89-21CA56123605}" dt="2022-04-12T13:09:00.410" v="599" actId="20577"/>
          <ac:spMkLst>
            <pc:docMk/>
            <pc:sldMk cId="2506486048" sldId="306"/>
            <ac:spMk id="7" creationId="{0DA6BCB5-3FB7-45D0-852C-76C0F5703434}"/>
          </ac:spMkLst>
        </pc:spChg>
        <pc:picChg chg="add mod">
          <ac:chgData name="Baeriswyl Michelle" userId="7dbe6026-e9b7-4e33-982d-84db899c07af" providerId="ADAL" clId="{B2D76D46-B368-417A-9C89-21CA56123605}" dt="2022-04-04T14:13:14.355" v="29" actId="962"/>
          <ac:picMkLst>
            <pc:docMk/>
            <pc:sldMk cId="2506486048" sldId="306"/>
            <ac:picMk id="9" creationId="{6105CF55-7787-4223-9F90-FD10F1DB19D4}"/>
          </ac:picMkLst>
        </pc:picChg>
      </pc:sldChg>
      <pc:sldChg chg="addSp delSp modSp new mod">
        <pc:chgData name="Baeriswyl Michelle" userId="7dbe6026-e9b7-4e33-982d-84db899c07af" providerId="ADAL" clId="{B2D76D46-B368-417A-9C89-21CA56123605}" dt="2022-04-14T05:39:05.981" v="843" actId="20577"/>
        <pc:sldMkLst>
          <pc:docMk/>
          <pc:sldMk cId="320009527" sldId="307"/>
        </pc:sldMkLst>
        <pc:spChg chg="mod">
          <ac:chgData name="Baeriswyl Michelle" userId="7dbe6026-e9b7-4e33-982d-84db899c07af" providerId="ADAL" clId="{B2D76D46-B368-417A-9C89-21CA56123605}" dt="2022-04-14T05:39:05.981" v="843" actId="20577"/>
          <ac:spMkLst>
            <pc:docMk/>
            <pc:sldMk cId="320009527" sldId="307"/>
            <ac:spMk id="2" creationId="{2A5719FC-40CF-4B89-B6C1-D544AF3ACFA9}"/>
          </ac:spMkLst>
        </pc:spChg>
        <pc:spChg chg="del">
          <ac:chgData name="Baeriswyl Michelle" userId="7dbe6026-e9b7-4e33-982d-84db899c07af" providerId="ADAL" clId="{B2D76D46-B368-417A-9C89-21CA56123605}" dt="2022-04-04T14:14:47.663" v="65" actId="931"/>
          <ac:spMkLst>
            <pc:docMk/>
            <pc:sldMk cId="320009527" sldId="307"/>
            <ac:spMk id="3" creationId="{248F6B75-0AAE-4062-967B-B86B9DD502CC}"/>
          </ac:spMkLst>
        </pc:spChg>
        <pc:spChg chg="mod">
          <ac:chgData name="Baeriswyl Michelle" userId="7dbe6026-e9b7-4e33-982d-84db899c07af" providerId="ADAL" clId="{B2D76D46-B368-417A-9C89-21CA56123605}" dt="2022-04-04T14:15:14.666" v="111" actId="20577"/>
          <ac:spMkLst>
            <pc:docMk/>
            <pc:sldMk cId="320009527" sldId="307"/>
            <ac:spMk id="4" creationId="{94F83E0A-F7A3-4A24-9B0F-DCED3784AE61}"/>
          </ac:spMkLst>
        </pc:spChg>
        <pc:spChg chg="del">
          <ac:chgData name="Baeriswyl Michelle" userId="7dbe6026-e9b7-4e33-982d-84db899c07af" providerId="ADAL" clId="{B2D76D46-B368-417A-9C89-21CA56123605}" dt="2022-04-04T14:15:17.488" v="112" actId="478"/>
          <ac:spMkLst>
            <pc:docMk/>
            <pc:sldMk cId="320009527" sldId="307"/>
            <ac:spMk id="6" creationId="{82933B73-8B7F-48BA-96E2-78661237E0D2}"/>
          </ac:spMkLst>
        </pc:spChg>
        <pc:spChg chg="mod">
          <ac:chgData name="Baeriswyl Michelle" userId="7dbe6026-e9b7-4e33-982d-84db899c07af" providerId="ADAL" clId="{B2D76D46-B368-417A-9C89-21CA56123605}" dt="2022-04-13T13:12:30.206" v="683" actId="20577"/>
          <ac:spMkLst>
            <pc:docMk/>
            <pc:sldMk cId="320009527" sldId="307"/>
            <ac:spMk id="7" creationId="{CC14B60F-3C5E-4D30-AB3B-11CB39799C4A}"/>
          </ac:spMkLst>
        </pc:spChg>
        <pc:picChg chg="add mod">
          <ac:chgData name="Baeriswyl Michelle" userId="7dbe6026-e9b7-4e33-982d-84db899c07af" providerId="ADAL" clId="{B2D76D46-B368-417A-9C89-21CA56123605}" dt="2022-04-04T14:14:50.167" v="67" actId="962"/>
          <ac:picMkLst>
            <pc:docMk/>
            <pc:sldMk cId="320009527" sldId="307"/>
            <ac:picMk id="9" creationId="{A4B9729A-6E63-4E96-BF3E-03A123695F94}"/>
          </ac:picMkLst>
        </pc:picChg>
      </pc:sldChg>
      <pc:sldChg chg="addSp delSp modSp new mod">
        <pc:chgData name="Baeriswyl Michelle" userId="7dbe6026-e9b7-4e33-982d-84db899c07af" providerId="ADAL" clId="{B2D76D46-B368-417A-9C89-21CA56123605}" dt="2022-04-14T05:40:52.209" v="868" actId="6549"/>
        <pc:sldMkLst>
          <pc:docMk/>
          <pc:sldMk cId="1909198141" sldId="308"/>
        </pc:sldMkLst>
        <pc:spChg chg="mod">
          <ac:chgData name="Baeriswyl Michelle" userId="7dbe6026-e9b7-4e33-982d-84db899c07af" providerId="ADAL" clId="{B2D76D46-B368-417A-9C89-21CA56123605}" dt="2022-04-14T05:40:52.209" v="868" actId="6549"/>
          <ac:spMkLst>
            <pc:docMk/>
            <pc:sldMk cId="1909198141" sldId="308"/>
            <ac:spMk id="2" creationId="{52F1A9E7-DCAE-453A-AEAC-95CB096A628B}"/>
          </ac:spMkLst>
        </pc:spChg>
        <pc:spChg chg="del">
          <ac:chgData name="Baeriswyl Michelle" userId="7dbe6026-e9b7-4e33-982d-84db899c07af" providerId="ADAL" clId="{B2D76D46-B368-417A-9C89-21CA56123605}" dt="2022-04-04T14:15:55.622" v="115" actId="931"/>
          <ac:spMkLst>
            <pc:docMk/>
            <pc:sldMk cId="1909198141" sldId="308"/>
            <ac:spMk id="3" creationId="{F915848E-4DE3-4921-ADCE-A67EA7AD0120}"/>
          </ac:spMkLst>
        </pc:spChg>
        <pc:spChg chg="mod">
          <ac:chgData name="Baeriswyl Michelle" userId="7dbe6026-e9b7-4e33-982d-84db899c07af" providerId="ADAL" clId="{B2D76D46-B368-417A-9C89-21CA56123605}" dt="2022-04-04T14:16:17.564" v="151" actId="20577"/>
          <ac:spMkLst>
            <pc:docMk/>
            <pc:sldMk cId="1909198141" sldId="308"/>
            <ac:spMk id="4" creationId="{E4DDC041-8881-4DF7-87F9-A28678C3FCAD}"/>
          </ac:spMkLst>
        </pc:spChg>
        <pc:spChg chg="del">
          <ac:chgData name="Baeriswyl Michelle" userId="7dbe6026-e9b7-4e33-982d-84db899c07af" providerId="ADAL" clId="{B2D76D46-B368-417A-9C89-21CA56123605}" dt="2022-04-04T14:16:20.772" v="152" actId="478"/>
          <ac:spMkLst>
            <pc:docMk/>
            <pc:sldMk cId="1909198141" sldId="308"/>
            <ac:spMk id="6" creationId="{72E0A3C6-68C1-4203-884B-54545EFF442C}"/>
          </ac:spMkLst>
        </pc:spChg>
        <pc:spChg chg="mod">
          <ac:chgData name="Baeriswyl Michelle" userId="7dbe6026-e9b7-4e33-982d-84db899c07af" providerId="ADAL" clId="{B2D76D46-B368-417A-9C89-21CA56123605}" dt="2022-04-13T13:12:25.736" v="681"/>
          <ac:spMkLst>
            <pc:docMk/>
            <pc:sldMk cId="1909198141" sldId="308"/>
            <ac:spMk id="7" creationId="{912787D2-AD76-4F30-859C-2A3E2CB8E63C}"/>
          </ac:spMkLst>
        </pc:spChg>
        <pc:picChg chg="add mod">
          <ac:chgData name="Baeriswyl Michelle" userId="7dbe6026-e9b7-4e33-982d-84db899c07af" providerId="ADAL" clId="{B2D76D46-B368-417A-9C89-21CA56123605}" dt="2022-04-04T14:15:57.329" v="116" actId="27614"/>
          <ac:picMkLst>
            <pc:docMk/>
            <pc:sldMk cId="1909198141" sldId="308"/>
            <ac:picMk id="9" creationId="{265E2F9C-A5C4-4FA0-BD09-7740516C7D9E}"/>
          </ac:picMkLst>
        </pc:picChg>
      </pc:sldChg>
      <pc:sldChg chg="modSp add mod">
        <pc:chgData name="Baeriswyl Michelle" userId="7dbe6026-e9b7-4e33-982d-84db899c07af" providerId="ADAL" clId="{B2D76D46-B368-417A-9C89-21CA56123605}" dt="2022-04-05T10:50:14.865" v="564" actId="6549"/>
        <pc:sldMkLst>
          <pc:docMk/>
          <pc:sldMk cId="2702360370" sldId="309"/>
        </pc:sldMkLst>
        <pc:spChg chg="mod">
          <ac:chgData name="Baeriswyl Michelle" userId="7dbe6026-e9b7-4e33-982d-84db899c07af" providerId="ADAL" clId="{B2D76D46-B368-417A-9C89-21CA56123605}" dt="2022-04-05T10:48:53.645" v="424" actId="20577"/>
          <ac:spMkLst>
            <pc:docMk/>
            <pc:sldMk cId="2702360370" sldId="309"/>
            <ac:spMk id="2" creationId="{839D7718-7F40-4EC5-A88D-5B7E0CDAD0AE}"/>
          </ac:spMkLst>
        </pc:spChg>
        <pc:spChg chg="mod">
          <ac:chgData name="Baeriswyl Michelle" userId="7dbe6026-e9b7-4e33-982d-84db899c07af" providerId="ADAL" clId="{B2D76D46-B368-417A-9C89-21CA56123605}" dt="2022-04-05T10:50:14.865" v="564" actId="6549"/>
          <ac:spMkLst>
            <pc:docMk/>
            <pc:sldMk cId="2702360370" sldId="309"/>
            <ac:spMk id="3" creationId="{7A1796D6-58DE-42C0-9574-57FAD754BA02}"/>
          </ac:spMkLst>
        </pc:spChg>
      </pc:sldChg>
    </pc:docChg>
  </pc:docChgLst>
  <pc:docChgLst>
    <pc:chgData name="Baeriswyl Michelle" userId="7dbe6026-e9b7-4e33-982d-84db899c07af" providerId="ADAL" clId="{A4FF7729-C03A-4497-AAB5-A2ED930B99EC}"/>
    <pc:docChg chg="modSld">
      <pc:chgData name="Baeriswyl Michelle" userId="7dbe6026-e9b7-4e33-982d-84db899c07af" providerId="ADAL" clId="{A4FF7729-C03A-4497-AAB5-A2ED930B99EC}" dt="2023-07-26T10:30:58.887" v="1" actId="20577"/>
      <pc:docMkLst>
        <pc:docMk/>
      </pc:docMkLst>
      <pc:sldChg chg="modSp mod">
        <pc:chgData name="Baeriswyl Michelle" userId="7dbe6026-e9b7-4e33-982d-84db899c07af" providerId="ADAL" clId="{A4FF7729-C03A-4497-AAB5-A2ED930B99EC}" dt="2023-07-26T10:30:58.887" v="1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A4FF7729-C03A-4497-AAB5-A2ED930B99EC}" dt="2023-07-26T10:30:58.887" v="1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  <pc:docChgLst>
    <pc:chgData name="Baeriswyl Michelle" userId="7dbe6026-e9b7-4e33-982d-84db899c07af" providerId="ADAL" clId="{404CB552-1D03-47D4-93A8-36EE36422CCF}"/>
    <pc:docChg chg="modSld modNotesMaster modHandout">
      <pc:chgData name="Baeriswyl Michelle" userId="7dbe6026-e9b7-4e33-982d-84db899c07af" providerId="ADAL" clId="{404CB552-1D03-47D4-93A8-36EE36422CCF}" dt="2022-06-07T04:41:47.589" v="569" actId="20577"/>
      <pc:docMkLst>
        <pc:docMk/>
      </pc:docMkLst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92098864" sldId="262"/>
        </pc:sldMkLst>
      </pc:sldChg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921959464" sldId="272"/>
        </pc:sldMkLst>
      </pc:sldChg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2650679061" sldId="300"/>
        </pc:sldMkLst>
      </pc:sldChg>
      <pc:sldChg chg="modSp mod modNotes">
        <pc:chgData name="Baeriswyl Michelle" userId="7dbe6026-e9b7-4e33-982d-84db899c07af" providerId="ADAL" clId="{404CB552-1D03-47D4-93A8-36EE36422CCF}" dt="2022-05-30T12:53:25.211" v="302"/>
        <pc:sldMkLst>
          <pc:docMk/>
          <pc:sldMk cId="3135969785" sldId="301"/>
        </pc:sldMkLst>
        <pc:spChg chg="mod">
          <ac:chgData name="Baeriswyl Michelle" userId="7dbe6026-e9b7-4e33-982d-84db899c07af" providerId="ADAL" clId="{404CB552-1D03-47D4-93A8-36EE36422CCF}" dt="2022-05-30T12:51:53.567" v="301" actId="6549"/>
          <ac:spMkLst>
            <pc:docMk/>
            <pc:sldMk cId="3135969785" sldId="301"/>
            <ac:spMk id="3" creationId="{7A1796D6-58DE-42C0-9574-57FAD754BA02}"/>
          </ac:spMkLst>
        </pc:spChg>
      </pc:sldChg>
      <pc:sldChg chg="modSp mod modNotes modNotesTx">
        <pc:chgData name="Baeriswyl Michelle" userId="7dbe6026-e9b7-4e33-982d-84db899c07af" providerId="ADAL" clId="{404CB552-1D03-47D4-93A8-36EE36422CCF}" dt="2022-06-07T04:41:47.589" v="569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404CB552-1D03-47D4-93A8-36EE36422CCF}" dt="2022-05-30T12:56:05.735" v="355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2702360370" sldId="309"/>
        </pc:sldMkLst>
      </pc:sldChg>
    </pc:docChg>
  </pc:docChgLst>
  <pc:docChgLst>
    <pc:chgData name="Krämer Andrea" userId="06f2eb28-444d-4018-9c64-066024933901" providerId="ADAL" clId="{DD41A574-9AEF-4091-BF9C-4552A62BD028}"/>
    <pc:docChg chg="modSld">
      <pc:chgData name="Krämer Andrea" userId="06f2eb28-444d-4018-9c64-066024933901" providerId="ADAL" clId="{DD41A574-9AEF-4091-BF9C-4552A62BD028}" dt="2022-07-08T09:26:33.027" v="63" actId="6549"/>
      <pc:docMkLst>
        <pc:docMk/>
      </pc:docMkLst>
      <pc:sldChg chg="modSp mod">
        <pc:chgData name="Krämer Andrea" userId="06f2eb28-444d-4018-9c64-066024933901" providerId="ADAL" clId="{DD41A574-9AEF-4091-BF9C-4552A62BD028}" dt="2022-06-02T09:36:41.181" v="46" actId="20577"/>
        <pc:sldMkLst>
          <pc:docMk/>
          <pc:sldMk cId="3135969785" sldId="301"/>
        </pc:sldMkLst>
        <pc:spChg chg="mod">
          <ac:chgData name="Krämer Andrea" userId="06f2eb28-444d-4018-9c64-066024933901" providerId="ADAL" clId="{DD41A574-9AEF-4091-BF9C-4552A62BD028}" dt="2022-06-02T09:36:41.181" v="46" actId="20577"/>
          <ac:spMkLst>
            <pc:docMk/>
            <pc:sldMk cId="3135969785" sldId="301"/>
            <ac:spMk id="3" creationId="{7A1796D6-58DE-42C0-9574-57FAD754BA02}"/>
          </ac:spMkLst>
        </pc:spChg>
      </pc:sldChg>
      <pc:sldChg chg="modSp mod modNotesTx">
        <pc:chgData name="Krämer Andrea" userId="06f2eb28-444d-4018-9c64-066024933901" providerId="ADAL" clId="{DD41A574-9AEF-4091-BF9C-4552A62BD028}" dt="2022-07-08T09:26:33.027" v="63" actId="6549"/>
        <pc:sldMkLst>
          <pc:docMk/>
          <pc:sldMk cId="2506486048" sldId="306"/>
        </pc:sldMkLst>
        <pc:spChg chg="mod">
          <ac:chgData name="Krämer Andrea" userId="06f2eb28-444d-4018-9c64-066024933901" providerId="ADAL" clId="{DD41A574-9AEF-4091-BF9C-4552A62BD028}" dt="2022-06-02T09:36:13.259" v="7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modSp mod">
        <pc:chgData name="Krämer Andrea" userId="06f2eb28-444d-4018-9c64-066024933901" providerId="ADAL" clId="{DD41A574-9AEF-4091-BF9C-4552A62BD028}" dt="2022-06-02T09:37:01.182" v="47" actId="20577"/>
        <pc:sldMkLst>
          <pc:docMk/>
          <pc:sldMk cId="320009527" sldId="307"/>
        </pc:sldMkLst>
        <pc:spChg chg="mod">
          <ac:chgData name="Krämer Andrea" userId="06f2eb28-444d-4018-9c64-066024933901" providerId="ADAL" clId="{DD41A574-9AEF-4091-BF9C-4552A62BD028}" dt="2022-06-02T09:37:01.182" v="47" actId="20577"/>
          <ac:spMkLst>
            <pc:docMk/>
            <pc:sldMk cId="320009527" sldId="307"/>
            <ac:spMk id="2" creationId="{2A5719FC-40CF-4B89-B6C1-D544AF3ACFA9}"/>
          </ac:spMkLst>
        </pc:spChg>
      </pc:sldChg>
    </pc:docChg>
  </pc:docChgLst>
  <pc:docChgLst>
    <pc:chgData name="Baeriswyl Michelle" userId="7dbe6026-e9b7-4e33-982d-84db899c07af" providerId="ADAL" clId="{A81D91FD-CC15-4714-B26E-57403C7F5F7D}"/>
    <pc:docChg chg="undo custSel addSld delSld modSld">
      <pc:chgData name="Baeriswyl Michelle" userId="7dbe6026-e9b7-4e33-982d-84db899c07af" providerId="ADAL" clId="{A81D91FD-CC15-4714-B26E-57403C7F5F7D}" dt="2022-01-04T12:56:17.361" v="609" actId="47"/>
      <pc:docMkLst>
        <pc:docMk/>
      </pc:docMkLst>
      <pc:sldChg chg="modSp mod">
        <pc:chgData name="Baeriswyl Michelle" userId="7dbe6026-e9b7-4e33-982d-84db899c07af" providerId="ADAL" clId="{A81D91FD-CC15-4714-B26E-57403C7F5F7D}" dt="2022-01-04T11:51:53.384" v="2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A81D91FD-CC15-4714-B26E-57403C7F5F7D}" dt="2022-01-04T11:51:53.384" v="2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A81D91FD-CC15-4714-B26E-57403C7F5F7D}" dt="2022-01-04T11:59:01.889" v="605" actId="6549"/>
        <pc:sldMkLst>
          <pc:docMk/>
          <pc:sldMk cId="921959464" sldId="272"/>
        </pc:sldMkLst>
        <pc:spChg chg="mod">
          <ac:chgData name="Baeriswyl Michelle" userId="7dbe6026-e9b7-4e33-982d-84db899c07af" providerId="ADAL" clId="{A81D91FD-CC15-4714-B26E-57403C7F5F7D}" dt="2022-01-04T11:59:01.889" v="605" actId="6549"/>
          <ac:spMkLst>
            <pc:docMk/>
            <pc:sldMk cId="921959464" sldId="272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A81D91FD-CC15-4714-B26E-57403C7F5F7D}" dt="2022-01-04T12:51:22.416" v="607" actId="47"/>
        <pc:sldMkLst>
          <pc:docMk/>
          <pc:sldMk cId="1683528402" sldId="282"/>
        </pc:sldMkLst>
      </pc:sldChg>
      <pc:sldChg chg="modSp mod">
        <pc:chgData name="Baeriswyl Michelle" userId="7dbe6026-e9b7-4e33-982d-84db899c07af" providerId="ADAL" clId="{A81D91FD-CC15-4714-B26E-57403C7F5F7D}" dt="2022-01-04T11:56:00.423" v="300" actId="20577"/>
        <pc:sldMkLst>
          <pc:docMk/>
          <pc:sldMk cId="2787934272" sldId="284"/>
        </pc:sldMkLst>
        <pc:spChg chg="mod">
          <ac:chgData name="Baeriswyl Michelle" userId="7dbe6026-e9b7-4e33-982d-84db899c07af" providerId="ADAL" clId="{A81D91FD-CC15-4714-B26E-57403C7F5F7D}" dt="2022-01-04T11:56:00.423" v="300" actId="20577"/>
          <ac:spMkLst>
            <pc:docMk/>
            <pc:sldMk cId="2787934272" sldId="284"/>
            <ac:spMk id="2" creationId="{839D7718-7F40-4EC5-A88D-5B7E0CDAD0AE}"/>
          </ac:spMkLst>
        </pc:spChg>
        <pc:spChg chg="mod">
          <ac:chgData name="Baeriswyl Michelle" userId="7dbe6026-e9b7-4e33-982d-84db899c07af" providerId="ADAL" clId="{A81D91FD-CC15-4714-B26E-57403C7F5F7D}" dt="2022-01-04T11:55:25.229" v="284" actId="947"/>
          <ac:spMkLst>
            <pc:docMk/>
            <pc:sldMk cId="2787934272" sldId="284"/>
            <ac:spMk id="3" creationId="{7A1796D6-58DE-42C0-9574-57FAD754BA02}"/>
          </ac:spMkLst>
        </pc:spChg>
      </pc:sldChg>
      <pc:sldChg chg="del">
        <pc:chgData name="Baeriswyl Michelle" userId="7dbe6026-e9b7-4e33-982d-84db899c07af" providerId="ADAL" clId="{A81D91FD-CC15-4714-B26E-57403C7F5F7D}" dt="2022-01-04T11:58:49.008" v="587" actId="47"/>
        <pc:sldMkLst>
          <pc:docMk/>
          <pc:sldMk cId="234694738" sldId="286"/>
        </pc:sldMkLst>
      </pc:sldChg>
      <pc:sldChg chg="del">
        <pc:chgData name="Baeriswyl Michelle" userId="7dbe6026-e9b7-4e33-982d-84db899c07af" providerId="ADAL" clId="{A81D91FD-CC15-4714-B26E-57403C7F5F7D}" dt="2022-01-04T11:58:49.548" v="588" actId="47"/>
        <pc:sldMkLst>
          <pc:docMk/>
          <pc:sldMk cId="3371945972" sldId="287"/>
        </pc:sldMkLst>
      </pc:sldChg>
      <pc:sldChg chg="modSp add mod">
        <pc:chgData name="Baeriswyl Michelle" userId="7dbe6026-e9b7-4e33-982d-84db899c07af" providerId="ADAL" clId="{A81D91FD-CC15-4714-B26E-57403C7F5F7D}" dt="2022-01-04T11:58:36.658" v="586" actId="6549"/>
        <pc:sldMkLst>
          <pc:docMk/>
          <pc:sldMk cId="945622023" sldId="288"/>
        </pc:sldMkLst>
        <pc:spChg chg="mod">
          <ac:chgData name="Baeriswyl Michelle" userId="7dbe6026-e9b7-4e33-982d-84db899c07af" providerId="ADAL" clId="{A81D91FD-CC15-4714-B26E-57403C7F5F7D}" dt="2022-01-04T11:56:08.878" v="313" actId="20577"/>
          <ac:spMkLst>
            <pc:docMk/>
            <pc:sldMk cId="945622023" sldId="288"/>
            <ac:spMk id="2" creationId="{839D7718-7F40-4EC5-A88D-5B7E0CDAD0AE}"/>
          </ac:spMkLst>
        </pc:spChg>
        <pc:spChg chg="mod">
          <ac:chgData name="Baeriswyl Michelle" userId="7dbe6026-e9b7-4e33-982d-84db899c07af" providerId="ADAL" clId="{A81D91FD-CC15-4714-B26E-57403C7F5F7D}" dt="2022-01-04T11:58:36.658" v="586" actId="6549"/>
          <ac:spMkLst>
            <pc:docMk/>
            <pc:sldMk cId="945622023" sldId="288"/>
            <ac:spMk id="3" creationId="{7A1796D6-58DE-42C0-9574-57FAD754BA02}"/>
          </ac:spMkLst>
        </pc:spChg>
      </pc:sldChg>
      <pc:sldChg chg="del">
        <pc:chgData name="Baeriswyl Michelle" userId="7dbe6026-e9b7-4e33-982d-84db899c07af" providerId="ADAL" clId="{A81D91FD-CC15-4714-B26E-57403C7F5F7D}" dt="2022-01-04T11:52:03.468" v="3" actId="47"/>
        <pc:sldMkLst>
          <pc:docMk/>
          <pc:sldMk cId="3000174251" sldId="296"/>
        </pc:sldMkLst>
      </pc:sldChg>
      <pc:sldChg chg="add">
        <pc:chgData name="Baeriswyl Michelle" userId="7dbe6026-e9b7-4e33-982d-84db899c07af" providerId="ADAL" clId="{A81D91FD-CC15-4714-B26E-57403C7F5F7D}" dt="2022-01-04T12:51:11.497" v="606"/>
        <pc:sldMkLst>
          <pc:docMk/>
          <pc:sldMk cId="2650679061" sldId="300"/>
        </pc:sldMkLst>
      </pc:sldChg>
      <pc:sldChg chg="add del">
        <pc:chgData name="Baeriswyl Michelle" userId="7dbe6026-e9b7-4e33-982d-84db899c07af" providerId="ADAL" clId="{A81D91FD-CC15-4714-B26E-57403C7F5F7D}" dt="2022-01-04T12:56:17.361" v="609" actId="47"/>
        <pc:sldMkLst>
          <pc:docMk/>
          <pc:sldMk cId="24353189" sldId="301"/>
        </pc:sldMkLst>
      </pc:sldChg>
    </pc:docChg>
  </pc:docChgLst>
  <pc:docChgLst>
    <pc:chgData name="Baeriswyl Michelle" userId="7dbe6026-e9b7-4e33-982d-84db899c07af" providerId="ADAL" clId="{251BF43F-6378-4FAB-98AD-C1E5A443F082}"/>
    <pc:docChg chg="custSel addSld modSld">
      <pc:chgData name="Baeriswyl Michelle" userId="7dbe6026-e9b7-4e33-982d-84db899c07af" providerId="ADAL" clId="{251BF43F-6378-4FAB-98AD-C1E5A443F082}" dt="2022-03-07T14:18:07.121" v="1331" actId="20577"/>
      <pc:docMkLst>
        <pc:docMk/>
      </pc:docMkLst>
      <pc:sldChg chg="modSp mod">
        <pc:chgData name="Baeriswyl Michelle" userId="7dbe6026-e9b7-4e33-982d-84db899c07af" providerId="ADAL" clId="{251BF43F-6378-4FAB-98AD-C1E5A443F082}" dt="2022-03-07T14:18:07.121" v="1331" actId="20577"/>
        <pc:sldMkLst>
          <pc:docMk/>
          <pc:sldMk cId="2787934272" sldId="284"/>
        </pc:sldMkLst>
        <pc:spChg chg="mod">
          <ac:chgData name="Baeriswyl Michelle" userId="7dbe6026-e9b7-4e33-982d-84db899c07af" providerId="ADAL" clId="{251BF43F-6378-4FAB-98AD-C1E5A443F082}" dt="2022-03-07T14:18:07.121" v="1331" actId="20577"/>
          <ac:spMkLst>
            <pc:docMk/>
            <pc:sldMk cId="2787934272" sldId="284"/>
            <ac:spMk id="3" creationId="{7A1796D6-58DE-42C0-9574-57FAD754BA02}"/>
          </ac:spMkLst>
        </pc:spChg>
      </pc:sldChg>
      <pc:sldChg chg="modSp add mod">
        <pc:chgData name="Baeriswyl Michelle" userId="7dbe6026-e9b7-4e33-982d-84db899c07af" providerId="ADAL" clId="{251BF43F-6378-4FAB-98AD-C1E5A443F082}" dt="2022-03-07T14:11:03.425" v="1308" actId="108"/>
        <pc:sldMkLst>
          <pc:docMk/>
          <pc:sldMk cId="3135969785" sldId="301"/>
        </pc:sldMkLst>
        <pc:spChg chg="mod">
          <ac:chgData name="Baeriswyl Michelle" userId="7dbe6026-e9b7-4e33-982d-84db899c07af" providerId="ADAL" clId="{251BF43F-6378-4FAB-98AD-C1E5A443F082}" dt="2022-02-23T14:37:12.167" v="675" actId="20577"/>
          <ac:spMkLst>
            <pc:docMk/>
            <pc:sldMk cId="3135969785" sldId="301"/>
            <ac:spMk id="2" creationId="{839D7718-7F40-4EC5-A88D-5B7E0CDAD0AE}"/>
          </ac:spMkLst>
        </pc:spChg>
        <pc:spChg chg="mod">
          <ac:chgData name="Baeriswyl Michelle" userId="7dbe6026-e9b7-4e33-982d-84db899c07af" providerId="ADAL" clId="{251BF43F-6378-4FAB-98AD-C1E5A443F082}" dt="2022-03-07T14:11:03.425" v="1308" actId="108"/>
          <ac:spMkLst>
            <pc:docMk/>
            <pc:sldMk cId="3135969785" sldId="301"/>
            <ac:spMk id="3" creationId="{7A1796D6-58DE-42C0-9574-57FAD754BA02}"/>
          </ac:spMkLst>
        </pc:spChg>
      </pc:sldChg>
      <pc:sldChg chg="addSp modSp add mod">
        <pc:chgData name="Baeriswyl Michelle" userId="7dbe6026-e9b7-4e33-982d-84db899c07af" providerId="ADAL" clId="{251BF43F-6378-4FAB-98AD-C1E5A443F082}" dt="2022-03-02T14:30:23.364" v="1307" actId="1076"/>
        <pc:sldMkLst>
          <pc:docMk/>
          <pc:sldMk cId="537122229" sldId="302"/>
        </pc:sldMkLst>
        <pc:spChg chg="mod">
          <ac:chgData name="Baeriswyl Michelle" userId="7dbe6026-e9b7-4e33-982d-84db899c07af" providerId="ADAL" clId="{251BF43F-6378-4FAB-98AD-C1E5A443F082}" dt="2022-03-01T14:10:25.420" v="1254" actId="20577"/>
          <ac:spMkLst>
            <pc:docMk/>
            <pc:sldMk cId="537122229" sldId="302"/>
            <ac:spMk id="2" creationId="{839D7718-7F40-4EC5-A88D-5B7E0CDAD0AE}"/>
          </ac:spMkLst>
        </pc:spChg>
        <pc:spChg chg="mod">
          <ac:chgData name="Baeriswyl Michelle" userId="7dbe6026-e9b7-4e33-982d-84db899c07af" providerId="ADAL" clId="{251BF43F-6378-4FAB-98AD-C1E5A443F082}" dt="2022-03-01T14:10:12" v="1229" actId="5793"/>
          <ac:spMkLst>
            <pc:docMk/>
            <pc:sldMk cId="537122229" sldId="302"/>
            <ac:spMk id="3" creationId="{7A1796D6-58DE-42C0-9574-57FAD754BA02}"/>
          </ac:spMkLst>
        </pc:spChg>
        <pc:picChg chg="add mod">
          <ac:chgData name="Baeriswyl Michelle" userId="7dbe6026-e9b7-4e33-982d-84db899c07af" providerId="ADAL" clId="{251BF43F-6378-4FAB-98AD-C1E5A443F082}" dt="2022-03-02T14:30:23.364" v="1307" actId="1076"/>
          <ac:picMkLst>
            <pc:docMk/>
            <pc:sldMk cId="537122229" sldId="302"/>
            <ac:picMk id="6" creationId="{A2BDFAD7-0E44-4762-B180-CA5420356A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Gutes Profil = nicht abgetragene Schuhe</a:t>
            </a:r>
          </a:p>
          <a:p>
            <a:endParaRPr lang="de-CH" b="0" i="0" dirty="0">
              <a:solidFill>
                <a:srgbClr val="001E63"/>
              </a:solidFill>
              <a:effectLst/>
              <a:latin typeface="ASICS 3.0 Regular"/>
            </a:endParaRPr>
          </a:p>
          <a:p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Laufschuh regelmässig ersetzen. Anzeichen für übermässige Abnutzung des Schuhs: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Teile der Gummilaufsohle sind so abgenutzt, dass man den weicheren Schaum darunter sehen kann.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Die Zwischensohle fühlt sich zu weich an und sackt unter Druck leicht zusammen.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Man kann Längsfalten in der Zwischensohle sehen.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Die Fersenkappe wird beweglich und weniger stützend.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Die Zehen nutzen sich durch den Zehenbereich ab und das Obermaterial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reisst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Eine Schuhsohle wird im Vergleich zur anderen asymmetrisch abgenutzt.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Ein oder beide Schuhe stehen nicht mehr gerade, wenn sie auf einer ebenen Fläche stehen.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Man verspürt nach dem Laufen einen verstärkten Muskelkater.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Quelle: asics.com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Anzahl Schuhe: Pro Joggingeinheit in der Woche einen Joggingschuh (d. h. bei zwei Joggingrunden in der Woche ist ein Wechsel des Schuhs empfehlenswert).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947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74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sukZmyk0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youtu.be/0qDTwJMh-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8928471" cy="1543314"/>
          </a:xfrm>
        </p:spPr>
        <p:txBody>
          <a:bodyPr/>
          <a:lstStyle/>
          <a:p>
            <a:r>
              <a:rPr lang="de-CH" dirty="0"/>
              <a:t>Weiterrennen, statt an den Nagel hängen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Boden, Person, draußen enthält.&#10;&#10;Automatisch generierte Beschreibung">
            <a:extLst>
              <a:ext uri="{FF2B5EF4-FFF2-40B4-BE49-F238E27FC236}">
                <a16:creationId xmlns:a16="http://schemas.microsoft.com/office/drawing/2014/main" id="{A2520784-6468-4E90-914A-D326D98974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4391"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>
                <a:solidFill>
                  <a:srgbClr val="10131A"/>
                </a:solidFill>
                <a:latin typeface="Arial" panose="020B0604020202020204" pitchFamily="34" charset="0"/>
              </a:rPr>
              <a:t>Joggen ist ein wahrer Muntermacher – und ein relativ sicherer dazu. Schwere Unfälle passieren dabei selten. Trotzdem verletzen sich in der Schweiz jedes Jahr </a:t>
            </a:r>
            <a:r>
              <a:rPr lang="de-DE">
                <a:solidFill>
                  <a:srgbClr val="10131A"/>
                </a:solidFill>
                <a:latin typeface="Arial" panose="020B0604020202020204" pitchFamily="34" charset="0"/>
              </a:rPr>
              <a:t>rund 22 </a:t>
            </a:r>
            <a:r>
              <a:rPr lang="de-DE" dirty="0">
                <a:solidFill>
                  <a:srgbClr val="10131A"/>
                </a:solidFill>
                <a:latin typeface="Arial" panose="020B0604020202020204" pitchFamily="34" charset="0"/>
              </a:rPr>
              <a:t>000 Joggerinnen und Jogger.</a:t>
            </a:r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de-CH" sz="2200" dirty="0"/>
              <a:t>Lassen Sie sich beim Kauf im Fachhandel beraten.</a:t>
            </a:r>
          </a:p>
          <a:p>
            <a:pPr lvl="1"/>
            <a:r>
              <a:rPr lang="de-CH" sz="2200" dirty="0"/>
              <a:t>Probieren Sie verschiedene Modelle an.</a:t>
            </a:r>
          </a:p>
          <a:p>
            <a:pPr lvl="1"/>
            <a:r>
              <a:rPr lang="de-CH" sz="2200" dirty="0"/>
              <a:t>Laufschuhe sollten ein gutes Profil aufweisen.</a:t>
            </a:r>
          </a:p>
          <a:p>
            <a:pPr lvl="1"/>
            <a:r>
              <a:rPr lang="de-CH" sz="2200" dirty="0"/>
              <a:t>Sie sollten zum gewählten Untergrund (Asphalt, Wald usw.) und zum entsprechenden </a:t>
            </a:r>
            <a:r>
              <a:rPr lang="de-CH" sz="2200" dirty="0" err="1"/>
              <a:t>Lauftyp</a:t>
            </a:r>
            <a:r>
              <a:rPr lang="de-CH" sz="2200" dirty="0"/>
              <a:t> passen.</a:t>
            </a:r>
          </a:p>
          <a:p>
            <a:pPr lvl="1"/>
            <a:r>
              <a:rPr lang="de-CH" sz="2200" dirty="0"/>
              <a:t>Ersetzen Sie den Laufschuh regelmässig.</a:t>
            </a:r>
          </a:p>
          <a:p>
            <a:pPr lvl="1"/>
            <a:r>
              <a:rPr lang="de-CH" sz="2200" dirty="0"/>
              <a:t>Wer regelmässig trainiert, sollte mehr als ein Paar Laufschuhe besitzen.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pic>
        <p:nvPicPr>
          <p:cNvPr id="9" name="Bildplatzhalter 8" descr="Ein Bild, das Person, draußen, Boden, Bordstein enthält.&#10;&#10;Automatisch generierte Beschreibung">
            <a:extLst>
              <a:ext uri="{FF2B5EF4-FFF2-40B4-BE49-F238E27FC236}">
                <a16:creationId xmlns:a16="http://schemas.microsoft.com/office/drawing/2014/main" id="{6105CF55-7787-4223-9F90-FD10F1DB19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11314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Passende Schuhe 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Häufigkeit, Dauer und Intensität langsam steigern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Für Einsteigerinnen und Einsteiger:</a:t>
            </a:r>
          </a:p>
          <a:p>
            <a:pPr lvl="1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Training und Erholungsphasen gut planen.</a:t>
            </a:r>
          </a:p>
          <a:p>
            <a:pPr lvl="1"/>
            <a:r>
              <a:rPr lang="de-DE" dirty="0">
                <a:solidFill>
                  <a:srgbClr val="333333"/>
                </a:solidFill>
                <a:latin typeface="BFU Suisse Regular"/>
              </a:rPr>
              <a:t>Sich eine gute Lauftechnik aneignen.</a:t>
            </a:r>
            <a:endParaRPr lang="de-DE" b="0" i="0" dirty="0">
              <a:solidFill>
                <a:srgbClr val="333333"/>
              </a:solidFill>
              <a:effectLst/>
              <a:latin typeface="BFU Suisse Regular"/>
            </a:endParaRPr>
          </a:p>
          <a:p>
            <a:pPr lvl="1"/>
            <a:r>
              <a:rPr lang="de-CH" dirty="0"/>
              <a:t>Zu Beginn eignen sich kürzere, flache Joggingrunden in langsamem Tempo.</a:t>
            </a:r>
          </a:p>
          <a:p>
            <a:pPr lvl="1"/>
            <a:r>
              <a:rPr lang="de-CH" dirty="0"/>
              <a:t>Zwischen Gehen und Laufen abwechseln.</a:t>
            </a:r>
          </a:p>
          <a:p>
            <a:pPr lvl="1"/>
            <a:r>
              <a:rPr lang="de-DE" dirty="0"/>
              <a:t>Lauftempo so wählen, dass eine Unterhaltung mit der Laufpartnerin oder dem Laufpartner problemlos möglich ist.</a:t>
            </a:r>
          </a:p>
          <a:p>
            <a:pPr lvl="1"/>
            <a:r>
              <a:rPr lang="de-DE" dirty="0"/>
              <a:t>Häufigkeit, Dauer und Intensität langsam steigern</a:t>
            </a:r>
            <a:r>
              <a:rPr lang="de-CH" dirty="0"/>
              <a:t>.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de-CH" dirty="0">
                <a:solidFill>
                  <a:srgbClr val="333333"/>
                </a:solidFill>
                <a:latin typeface="BFU Suisse Regular"/>
              </a:rPr>
              <a:t>Um die Fuss- und Kniegelenke sowie den Rumpf zu stabilisieren, sind zusätzlich zum Lauftraining Kräftigungs-, Mobilisierungs- und Dehnübungen wichtig – vor allem nach Verletzungen.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Bildplatzhalter 8" descr="Ein Bild, das Baum, draußen, Gras, Parken enthält.&#10;&#10;Automatisch generierte Beschreibung">
            <a:extLst>
              <a:ext uri="{FF2B5EF4-FFF2-40B4-BE49-F238E27FC236}">
                <a16:creationId xmlns:a16="http://schemas.microsoft.com/office/drawing/2014/main" id="{265E2F9C-A5C4-4FA0-BD09-7740516C7D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Training mit Kraftübungen ergänzen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Konzentriert bleiben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Bleiben Sie aufmerksam, besonders</a:t>
            </a:r>
          </a:p>
          <a:p>
            <a:pPr lvl="2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in anspruchsvollem Gelände</a:t>
            </a:r>
          </a:p>
          <a:p>
            <a:pPr lvl="2"/>
            <a:r>
              <a:rPr lang="de-DE" dirty="0">
                <a:solidFill>
                  <a:srgbClr val="333333"/>
                </a:solidFill>
                <a:latin typeface="BFU Suisse Regular"/>
              </a:rPr>
              <a:t>bei mentaler und körperlicher Ermüdung</a:t>
            </a:r>
            <a:endParaRPr lang="de-DE" b="0" i="0" dirty="0">
              <a:solidFill>
                <a:srgbClr val="333333"/>
              </a:solidFill>
              <a:effectLst/>
              <a:latin typeface="BFU Suisse Regular"/>
            </a:endParaRP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236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719FC-40CF-4B89-B6C1-D544AF3ACFA9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de-CH" dirty="0"/>
              <a:t>Tragen Sie helle Kleidung.</a:t>
            </a:r>
            <a:endParaRPr lang="de-CH" sz="1800" dirty="0"/>
          </a:p>
          <a:p>
            <a:pPr lvl="1"/>
            <a:r>
              <a:rPr lang="de-CH" dirty="0"/>
              <a:t>Rüsten Sie sich mit rundum sichtbaren, reflektierenden Elementen (</a:t>
            </a:r>
            <a:r>
              <a:rPr lang="de-CH"/>
              <a:t>z. B</a:t>
            </a:r>
            <a:r>
              <a:rPr lang="de-CH" dirty="0"/>
              <a:t>. Leuchtweste, Leuchtbänder) und allenfalls einer Stirnlampe aus.</a:t>
            </a:r>
          </a:p>
          <a:p>
            <a:pPr lvl="1"/>
            <a:r>
              <a:rPr lang="de-CH" dirty="0"/>
              <a:t>Tragen Sie reflektierende Accessoires vor allem an beweglichen Körperteilen (Beine, Arme).</a:t>
            </a:r>
          </a:p>
        </p:txBody>
      </p:sp>
      <p:pic>
        <p:nvPicPr>
          <p:cNvPr id="9" name="Bildplatzhalter 8" descr="Ein Bild, das Person, grün enthält.&#10;&#10;Automatisch generierte Beschreibung">
            <a:extLst>
              <a:ext uri="{FF2B5EF4-FFF2-40B4-BE49-F238E27FC236}">
                <a16:creationId xmlns:a16="http://schemas.microsoft.com/office/drawing/2014/main" id="{A4B9729A-6E63-4E96-BF3E-03A123695F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4F83E0A-F7A3-4A24-9B0F-DCED378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Sich sichtbar machen – auch am Tag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F247D0-6E51-4DC5-9868-9DABF85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14B60F-3C5E-4D30-AB3B-11CB39799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0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</a:t>
            </a:r>
            <a:r>
              <a:rPr lang="de-CH" dirty="0">
                <a:hlinkClick r:id="rId3"/>
              </a:rPr>
              <a:t>Laufen ohne Verletzungen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12" name="Grafi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Weitere Unfallverhütungstipps finden Sie auf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9A767E6B-64B5-4010-967D-94897984F0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schemas.microsoft.com/office/infopath/2007/PartnerControls"/>
    <ds:schemaRef ds:uri="http://purl.org/dc/dcmitype/"/>
    <ds:schemaRef ds:uri="28b27246-006c-4c52-ba09-a14edd98252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b4941f2-48be-4bb0-a3d9-a0ff0057a96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Breitbild</PresentationFormat>
  <Paragraphs>67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ASICS 3.0 Regular</vt:lpstr>
      <vt:lpstr>BFU Suisse</vt:lpstr>
      <vt:lpstr>BFU Suisse </vt:lpstr>
      <vt:lpstr>BFU Suisse Medium</vt:lpstr>
      <vt:lpstr>BFU Suisse Regular</vt:lpstr>
      <vt:lpstr>Graphik Regular</vt:lpstr>
      <vt:lpstr>Suisse Int'l</vt:lpstr>
      <vt:lpstr>Design bfu</vt:lpstr>
      <vt:lpstr>Weiterrennen, statt an den Nagel hängen</vt:lpstr>
      <vt:lpstr>PowerPoint-Präsentation</vt:lpstr>
      <vt:lpstr>Passende Schuhe tragen</vt:lpstr>
      <vt:lpstr>Häufigkeit, Dauer und Intensität langsam steigern</vt:lpstr>
      <vt:lpstr>Training mit Kraftübungen ergänzen</vt:lpstr>
      <vt:lpstr>Konzentriert bleiben</vt:lpstr>
      <vt:lpstr>Sich sichtbar machen – auch am Tag</vt:lpstr>
      <vt:lpstr>PowerPoint-Präsentation</vt:lpstr>
      <vt:lpstr>Mehr Informationen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145</cp:revision>
  <cp:lastPrinted>2022-05-30T12:53:45Z</cp:lastPrinted>
  <dcterms:created xsi:type="dcterms:W3CDTF">2014-01-21T17:34:46Z</dcterms:created>
  <dcterms:modified xsi:type="dcterms:W3CDTF">2024-07-25T10:31:32Z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