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4"/>
  </p:sldMasterIdLst>
  <p:notesMasterIdLst>
    <p:notesMasterId r:id="rId16"/>
  </p:notesMasterIdLst>
  <p:handoutMasterIdLst>
    <p:handoutMasterId r:id="rId17"/>
  </p:handoutMasterIdLst>
  <p:sldIdLst>
    <p:sldId id="262" r:id="rId5"/>
    <p:sldId id="305" r:id="rId6"/>
    <p:sldId id="303" r:id="rId7"/>
    <p:sldId id="296" r:id="rId8"/>
    <p:sldId id="306" r:id="rId9"/>
    <p:sldId id="307" r:id="rId10"/>
    <p:sldId id="308" r:id="rId11"/>
    <p:sldId id="297" r:id="rId12"/>
    <p:sldId id="301" r:id="rId13"/>
    <p:sldId id="286" r:id="rId14"/>
    <p:sldId id="300" r:id="rId15"/>
  </p:sldIdLst>
  <p:sldSz cx="12192000" cy="6858000"/>
  <p:notesSz cx="6797675" cy="9926638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rämer Andrea" initials="KA" lastIdx="2" clrIdx="0">
    <p:extLst>
      <p:ext uri="{19B8F6BF-5375-455C-9EA6-DF929625EA0E}">
        <p15:presenceInfo xmlns:p15="http://schemas.microsoft.com/office/powerpoint/2012/main" userId="S-1-5-21-1475044384-693701708-1244863647-20654" providerId="AD"/>
      </p:ext>
    </p:extLst>
  </p:cmAuthor>
  <p:cmAuthor id="2" name="Baeriswyl Michelle" initials="BM" lastIdx="9" clrIdx="1">
    <p:extLst>
      <p:ext uri="{19B8F6BF-5375-455C-9EA6-DF929625EA0E}">
        <p15:presenceInfo xmlns:p15="http://schemas.microsoft.com/office/powerpoint/2012/main" userId="Baeriswyl Michelle" providerId="None"/>
      </p:ext>
    </p:extLst>
  </p:cmAuthor>
  <p:cmAuthor id="3" name="Benedikt Heer" initials="BH" lastIdx="6" clrIdx="2">
    <p:extLst>
      <p:ext uri="{19B8F6BF-5375-455C-9EA6-DF929625EA0E}">
        <p15:presenceInfo xmlns:p15="http://schemas.microsoft.com/office/powerpoint/2012/main" userId="Benedikt Hee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EB2D0"/>
    <a:srgbClr val="00848E"/>
    <a:srgbClr val="52A2C6"/>
    <a:srgbClr val="28607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72833802-FEF1-4C79-8D5D-14CF1EAF98D9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Keine Formatvorlage, kei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Keine Formatvorlage, Tabellen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2833802-FEF1-4C79-8D5D-14CF1EAF98D9}" styleName="Helle Formatvorlage 2 - Akz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011" autoAdjust="0"/>
    <p:restoredTop sz="84554" autoAdjust="0"/>
  </p:normalViewPr>
  <p:slideViewPr>
    <p:cSldViewPr showGuides="1">
      <p:cViewPr varScale="1">
        <p:scale>
          <a:sx n="90" d="100"/>
          <a:sy n="90" d="100"/>
        </p:scale>
        <p:origin x="2712" y="7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20" d="100"/>
          <a:sy n="120" d="100"/>
        </p:scale>
        <p:origin x="4104" y="16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microsoft.com/office/2016/11/relationships/changesInfo" Target="changesInfos/changesInfo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aeriswyl Michelle" userId="7dbe6026-e9b7-4e33-982d-84db899c07af" providerId="ADAL" clId="{546E34FF-39E6-48DD-BBE9-98EBA3F2C63F}"/>
    <pc:docChg chg="modSld">
      <pc:chgData name="Baeriswyl Michelle" userId="7dbe6026-e9b7-4e33-982d-84db899c07af" providerId="ADAL" clId="{546E34FF-39E6-48DD-BBE9-98EBA3F2C63F}" dt="2021-07-21T12:53:27.999" v="1" actId="20577"/>
      <pc:docMkLst>
        <pc:docMk/>
      </pc:docMkLst>
      <pc:sldChg chg="modSp mod">
        <pc:chgData name="Baeriswyl Michelle" userId="7dbe6026-e9b7-4e33-982d-84db899c07af" providerId="ADAL" clId="{546E34FF-39E6-48DD-BBE9-98EBA3F2C63F}" dt="2021-07-21T12:53:27.999" v="1" actId="20577"/>
        <pc:sldMkLst>
          <pc:docMk/>
          <pc:sldMk cId="1765271012" sldId="305"/>
        </pc:sldMkLst>
        <pc:spChg chg="mod">
          <ac:chgData name="Baeriswyl Michelle" userId="7dbe6026-e9b7-4e33-982d-84db899c07af" providerId="ADAL" clId="{546E34FF-39E6-48DD-BBE9-98EBA3F2C63F}" dt="2021-07-21T12:53:27.999" v="1" actId="20577"/>
          <ac:spMkLst>
            <pc:docMk/>
            <pc:sldMk cId="1765271012" sldId="305"/>
            <ac:spMk id="5" creationId="{00000000-0000-0000-0000-000000000000}"/>
          </ac:spMkLst>
        </pc:spChg>
      </pc:sldChg>
    </pc:docChg>
  </pc:docChgLst>
  <pc:docChgLst>
    <pc:chgData name="Baeriswyl Michelle" userId="7dbe6026-e9b7-4e33-982d-84db899c07af" providerId="ADAL" clId="{F71E2298-7100-4A10-BD33-B9FC75500D10}"/>
    <pc:docChg chg="modSld">
      <pc:chgData name="Baeriswyl Michelle" userId="7dbe6026-e9b7-4e33-982d-84db899c07af" providerId="ADAL" clId="{F71E2298-7100-4A10-BD33-B9FC75500D10}" dt="2023-07-26T10:37:03.656" v="7" actId="14100"/>
      <pc:docMkLst>
        <pc:docMk/>
      </pc:docMkLst>
      <pc:sldChg chg="modSp mod">
        <pc:chgData name="Baeriswyl Michelle" userId="7dbe6026-e9b7-4e33-982d-84db899c07af" providerId="ADAL" clId="{F71E2298-7100-4A10-BD33-B9FC75500D10}" dt="2023-07-26T10:37:03.656" v="7" actId="14100"/>
        <pc:sldMkLst>
          <pc:docMk/>
          <pc:sldMk cId="1765271012" sldId="305"/>
        </pc:sldMkLst>
        <pc:spChg chg="mod">
          <ac:chgData name="Baeriswyl Michelle" userId="7dbe6026-e9b7-4e33-982d-84db899c07af" providerId="ADAL" clId="{F71E2298-7100-4A10-BD33-B9FC75500D10}" dt="2023-07-26T10:37:03.656" v="7" actId="14100"/>
          <ac:spMkLst>
            <pc:docMk/>
            <pc:sldMk cId="1765271012" sldId="305"/>
            <ac:spMk id="3" creationId="{00000000-0000-0000-0000-000000000000}"/>
          </ac:spMkLst>
        </pc:spChg>
        <pc:spChg chg="mod">
          <ac:chgData name="Baeriswyl Michelle" userId="7dbe6026-e9b7-4e33-982d-84db899c07af" providerId="ADAL" clId="{F71E2298-7100-4A10-BD33-B9FC75500D10}" dt="2023-07-26T10:36:59.836" v="6" actId="20577"/>
          <ac:spMkLst>
            <pc:docMk/>
            <pc:sldMk cId="1765271012" sldId="305"/>
            <ac:spMk id="5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5564484" y="9566951"/>
            <a:ext cx="1232669" cy="359688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r">
              <a:defRPr sz="1200"/>
            </a:lvl1pPr>
          </a:lstStyle>
          <a:p>
            <a:fld id="{2CEDAA2C-602C-494B-9BFF-F0D7FF14E319}" type="slidenum">
              <a:rPr lang="de-CH" sz="900" smtClean="0">
                <a:solidFill>
                  <a:schemeClr val="bg1"/>
                </a:solidFill>
              </a:rPr>
              <a:t>‹Nr.›</a:t>
            </a:fld>
            <a:endParaRPr lang="de-CH" sz="900" dirty="0">
              <a:solidFill>
                <a:schemeClr val="bg1"/>
              </a:solidFill>
            </a:endParaRP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847D4BBF-7561-4685-8E21-AF11483ED3A3}"/>
              </a:ext>
            </a:extLst>
          </p:cNvPr>
          <p:cNvSpPr txBox="1"/>
          <p:nvPr/>
        </p:nvSpPr>
        <p:spPr>
          <a:xfrm>
            <a:off x="686603" y="9731760"/>
            <a:ext cx="1927631" cy="10772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CH" sz="700" b="0" dirty="0">
                <a:solidFill>
                  <a:schemeClr val="tx1"/>
                </a:solidFill>
              </a:rPr>
              <a:t>Beratungsstelle für Unfallverhütung</a:t>
            </a: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BEE4902E-B9BF-42E2-8A4D-60EEB16722BC}"/>
              </a:ext>
            </a:extLst>
          </p:cNvPr>
          <p:cNvSpPr txBox="1"/>
          <p:nvPr/>
        </p:nvSpPr>
        <p:spPr>
          <a:xfrm>
            <a:off x="4398082" y="9692150"/>
            <a:ext cx="1927114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7EB62A50-8A9B-4C2A-95A7-A31ECDB67D76}" type="slidenum">
              <a:rPr lang="de-CH" sz="700" smtClean="0"/>
              <a:pPr algn="r"/>
              <a:t>‹Nr.›</a:t>
            </a:fld>
            <a:endParaRPr lang="de-CH" sz="700" dirty="0"/>
          </a:p>
        </p:txBody>
      </p:sp>
    </p:spTree>
    <p:extLst>
      <p:ext uri="{BB962C8B-B14F-4D97-AF65-F5344CB8AC3E}">
        <p14:creationId xmlns:p14="http://schemas.microsoft.com/office/powerpoint/2010/main" val="162500267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Notizenplatzhalter 15"/>
          <p:cNvSpPr>
            <a:spLocks noGrp="1"/>
          </p:cNvSpPr>
          <p:nvPr>
            <p:ph type="body" sz="quarter" idx="3"/>
          </p:nvPr>
        </p:nvSpPr>
        <p:spPr>
          <a:xfrm>
            <a:off x="686603" y="3868922"/>
            <a:ext cx="5591519" cy="5471983"/>
          </a:xfrm>
          <a:prstGeom prst="rect">
            <a:avLst/>
          </a:prstGeom>
        </p:spPr>
        <p:txBody>
          <a:bodyPr vert="horz" lIns="0" tIns="0" rIns="0" bIns="0" rtlCol="0"/>
          <a:lstStyle/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de-CH" dirty="0"/>
          </a:p>
        </p:txBody>
      </p:sp>
      <p:sp>
        <p:nvSpPr>
          <p:cNvPr id="3" name="Folienbildplatzhalter 2">
            <a:extLst>
              <a:ext uri="{FF2B5EF4-FFF2-40B4-BE49-F238E27FC236}">
                <a16:creationId xmlns:a16="http://schemas.microsoft.com/office/drawing/2014/main" id="{AD802B12-E7F9-440E-9155-0FB4799D6F5F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414338" y="273050"/>
            <a:ext cx="6113462" cy="3440113"/>
          </a:xfrm>
          <a:prstGeom prst="rect">
            <a:avLst/>
          </a:prstGeom>
          <a:solidFill>
            <a:schemeClr val="tx1"/>
          </a:solidFill>
          <a:ln w="3175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CH"/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2E3A8726-51CA-4F67-AB6C-AE3555767D9F}"/>
              </a:ext>
            </a:extLst>
          </p:cNvPr>
          <p:cNvSpPr txBox="1"/>
          <p:nvPr/>
        </p:nvSpPr>
        <p:spPr>
          <a:xfrm>
            <a:off x="686603" y="9731760"/>
            <a:ext cx="1927631" cy="10772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CH" sz="700" b="0" dirty="0">
                <a:solidFill>
                  <a:schemeClr val="tx1"/>
                </a:solidFill>
              </a:rPr>
              <a:t>Beratungsstelle für Unfallverhütung</a:t>
            </a:r>
          </a:p>
        </p:txBody>
      </p:sp>
      <p:sp>
        <p:nvSpPr>
          <p:cNvPr id="14" name="Textfeld 13">
            <a:extLst>
              <a:ext uri="{FF2B5EF4-FFF2-40B4-BE49-F238E27FC236}">
                <a16:creationId xmlns:a16="http://schemas.microsoft.com/office/drawing/2014/main" id="{0DBE82CE-0BA1-440F-9711-D9A2C9723589}"/>
              </a:ext>
            </a:extLst>
          </p:cNvPr>
          <p:cNvSpPr txBox="1"/>
          <p:nvPr/>
        </p:nvSpPr>
        <p:spPr>
          <a:xfrm>
            <a:off x="4398082" y="9692150"/>
            <a:ext cx="1927114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7EB62A50-8A9B-4C2A-95A7-A31ECDB67D76}" type="slidenum">
              <a:rPr lang="de-CH" sz="700" smtClean="0"/>
              <a:pPr algn="r"/>
              <a:t>‹Nr.›</a:t>
            </a:fld>
            <a:endParaRPr lang="de-CH" sz="700" dirty="0"/>
          </a:p>
        </p:txBody>
      </p:sp>
      <p:sp>
        <p:nvSpPr>
          <p:cNvPr id="11" name="Foliennummernplatzhalter 10">
            <a:extLst>
              <a:ext uri="{FF2B5EF4-FFF2-40B4-BE49-F238E27FC236}">
                <a16:creationId xmlns:a16="http://schemas.microsoft.com/office/drawing/2014/main" id="{6888F6EC-C2E4-4DCA-A3BF-709CE5AD7B3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6396570" y="9428584"/>
            <a:ext cx="399531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FFBBAE35-340C-49F8-9D02-C5E3C167DF54}" type="slidenum">
              <a:rPr lang="de-CH" smtClean="0"/>
              <a:pPr/>
              <a:t>‹Nr.›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311709705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spcAft>
        <a:spcPts val="600"/>
      </a:spcAft>
      <a:defRPr sz="1100" kern="1200">
        <a:solidFill>
          <a:schemeClr val="tx1"/>
        </a:solidFill>
        <a:latin typeface="+mn-lt"/>
        <a:ea typeface="+mn-ea"/>
        <a:cs typeface="+mn-cs"/>
      </a:defRPr>
    </a:lvl1pPr>
    <a:lvl2pPr marL="177800" indent="-177800" algn="l" defTabSz="914400" rtl="0" eaLnBrk="1" latinLnBrk="0" hangingPunct="1">
      <a:spcAft>
        <a:spcPts val="600"/>
      </a:spcAft>
      <a:buFont typeface="Arial" panose="020B0604020202020204" pitchFamily="34" charset="0"/>
      <a:buChar char="‒"/>
      <a:defRPr sz="1100" kern="1200">
        <a:solidFill>
          <a:schemeClr val="tx1"/>
        </a:solidFill>
        <a:latin typeface="+mn-lt"/>
        <a:ea typeface="+mn-ea"/>
        <a:cs typeface="+mn-cs"/>
      </a:defRPr>
    </a:lvl2pPr>
    <a:lvl3pPr marL="357188" indent="-179388" algn="l" defTabSz="914400" rtl="0" eaLnBrk="1" latinLnBrk="0" hangingPunct="1">
      <a:spcAft>
        <a:spcPts val="600"/>
      </a:spcAft>
      <a:buFont typeface="Arial" panose="020B0604020202020204" pitchFamily="34" charset="0"/>
      <a:buChar char="‒"/>
      <a:defRPr sz="1100" kern="1200">
        <a:solidFill>
          <a:schemeClr val="tx1"/>
        </a:solidFill>
        <a:latin typeface="+mn-lt"/>
        <a:ea typeface="+mn-ea"/>
        <a:cs typeface="+mn-cs"/>
      </a:defRPr>
    </a:lvl3pPr>
    <a:lvl4pPr marL="534988" indent="-177800" algn="l" defTabSz="914400" rtl="0" eaLnBrk="1" latinLnBrk="0" hangingPunct="1">
      <a:spcAft>
        <a:spcPts val="600"/>
      </a:spcAft>
      <a:buFont typeface="Arial" panose="020B0604020202020204" pitchFamily="34" charset="0"/>
      <a:buChar char="‒"/>
      <a:defRPr sz="1100" kern="1200">
        <a:solidFill>
          <a:schemeClr val="tx1"/>
        </a:solidFill>
        <a:latin typeface="+mn-lt"/>
        <a:ea typeface="+mn-ea"/>
        <a:cs typeface="+mn-cs"/>
      </a:defRPr>
    </a:lvl4pPr>
    <a:lvl5pPr marL="720725" indent="-185738" algn="l" defTabSz="914400" rtl="0" eaLnBrk="1" latinLnBrk="0" hangingPunct="1">
      <a:spcAft>
        <a:spcPts val="600"/>
      </a:spcAft>
      <a:buFont typeface="Arial" panose="020B0604020202020204" pitchFamily="34" charset="0"/>
      <a:buChar char="‒"/>
      <a:defRPr sz="11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415925" y="273050"/>
            <a:ext cx="6110288" cy="3438525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>
          <a:xfrm>
            <a:off x="5754199" y="9731762"/>
            <a:ext cx="523923" cy="194876"/>
          </a:xfrm>
          <a:prstGeom prst="rect">
            <a:avLst/>
          </a:prstGeom>
        </p:spPr>
        <p:txBody>
          <a:bodyPr/>
          <a:lstStyle/>
          <a:p>
            <a:fld id="{83C81C81-E364-4366-A610-2DB15FF98538}" type="slidenum">
              <a:rPr lang="de-CH" smtClean="0"/>
              <a:pPr/>
              <a:t>1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255583918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349250" y="1211263"/>
            <a:ext cx="6113463" cy="3440112"/>
          </a:xfrm>
          <a:prstGeom prst="rect">
            <a:avLst/>
          </a:prstGeo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>
          <a:xfrm>
            <a:off x="679769" y="5304061"/>
            <a:ext cx="5401883" cy="3802331"/>
          </a:xfrm>
          <a:prstGeom prst="rect">
            <a:avLst/>
          </a:prstGeom>
        </p:spPr>
        <p:txBody>
          <a:bodyPr/>
          <a:lstStyle/>
          <a:p>
            <a:endParaRPr lang="de-CH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>
          <a:xfrm>
            <a:off x="4826330" y="9184566"/>
            <a:ext cx="1356117" cy="372304"/>
          </a:xfrm>
          <a:prstGeom prst="rect">
            <a:avLst/>
          </a:prstGeom>
        </p:spPr>
        <p:txBody>
          <a:bodyPr/>
          <a:lstStyle/>
          <a:p>
            <a:fld id="{3A493298-6094-4361-B311-891E531296F6}" type="slidenum">
              <a:rPr lang="de-CH" smtClean="0"/>
              <a:pPr/>
              <a:t>11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230677273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349250" y="1211263"/>
            <a:ext cx="6113463" cy="3440112"/>
          </a:xfrm>
          <a:prstGeom prst="rect">
            <a:avLst/>
          </a:prstGeo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>
          <a:xfrm>
            <a:off x="679769" y="5304061"/>
            <a:ext cx="5401883" cy="3802331"/>
          </a:xfrm>
          <a:prstGeom prst="rect">
            <a:avLst/>
          </a:prstGeom>
        </p:spPr>
        <p:txBody>
          <a:bodyPr/>
          <a:lstStyle/>
          <a:p>
            <a:endParaRPr lang="de-CH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>
          <a:xfrm>
            <a:off x="4826330" y="9184566"/>
            <a:ext cx="1356117" cy="372304"/>
          </a:xfrm>
          <a:prstGeom prst="rect">
            <a:avLst/>
          </a:prstGeom>
        </p:spPr>
        <p:txBody>
          <a:bodyPr/>
          <a:lstStyle/>
          <a:p>
            <a:fld id="{3A493298-6094-4361-B311-891E531296F6}" type="slidenum">
              <a:rPr lang="de-CH" smtClean="0"/>
              <a:pPr/>
              <a:t>3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388110343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349250" y="1211263"/>
            <a:ext cx="6113463" cy="3440112"/>
          </a:xfrm>
          <a:prstGeom prst="rect">
            <a:avLst/>
          </a:prstGeo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>
          <a:xfrm>
            <a:off x="679769" y="5304061"/>
            <a:ext cx="5401883" cy="3802331"/>
          </a:xfrm>
          <a:prstGeom prst="rect">
            <a:avLst/>
          </a:prstGeom>
        </p:spPr>
        <p:txBody>
          <a:bodyPr/>
          <a:lstStyle/>
          <a:p>
            <a:endParaRPr lang="de-CH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>
          <a:xfrm>
            <a:off x="4826330" y="9184566"/>
            <a:ext cx="1356117" cy="372304"/>
          </a:xfrm>
          <a:prstGeom prst="rect">
            <a:avLst/>
          </a:prstGeom>
        </p:spPr>
        <p:txBody>
          <a:bodyPr/>
          <a:lstStyle/>
          <a:p>
            <a:fld id="{3A493298-6094-4361-B311-891E531296F6}" type="slidenum">
              <a:rPr lang="de-CH" smtClean="0"/>
              <a:pPr/>
              <a:t>4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30433226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685800" y="250825"/>
            <a:ext cx="5632450" cy="3168650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>
          <a:xfrm>
            <a:off x="5805264" y="8964488"/>
            <a:ext cx="528572" cy="179512"/>
          </a:xfrm>
          <a:prstGeom prst="rect">
            <a:avLst/>
          </a:prstGeom>
        </p:spPr>
        <p:txBody>
          <a:bodyPr/>
          <a:lstStyle/>
          <a:p>
            <a:fld id="{83C81C81-E364-4366-A610-2DB15FF98538}" type="slidenum">
              <a:rPr lang="de-CH" smtClean="0"/>
              <a:pPr/>
              <a:t>5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239688285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685800" y="250825"/>
            <a:ext cx="5632450" cy="3168650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>
          <a:xfrm>
            <a:off x="5805264" y="8964488"/>
            <a:ext cx="528572" cy="179512"/>
          </a:xfrm>
          <a:prstGeom prst="rect">
            <a:avLst/>
          </a:prstGeom>
        </p:spPr>
        <p:txBody>
          <a:bodyPr/>
          <a:lstStyle/>
          <a:p>
            <a:fld id="{83C81C81-E364-4366-A610-2DB15FF98538}" type="slidenum">
              <a:rPr lang="de-CH" smtClean="0"/>
              <a:pPr/>
              <a:t>6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228108451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685800" y="250825"/>
            <a:ext cx="5632450" cy="3168650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>
          <a:xfrm>
            <a:off x="5805264" y="8964488"/>
            <a:ext cx="528572" cy="179512"/>
          </a:xfrm>
          <a:prstGeom prst="rect">
            <a:avLst/>
          </a:prstGeom>
        </p:spPr>
        <p:txBody>
          <a:bodyPr/>
          <a:lstStyle/>
          <a:p>
            <a:fld id="{83C81C81-E364-4366-A610-2DB15FF98538}" type="slidenum">
              <a:rPr lang="de-CH" smtClean="0"/>
              <a:pPr/>
              <a:t>7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266638880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349250" y="1211263"/>
            <a:ext cx="6113463" cy="3440112"/>
          </a:xfrm>
          <a:prstGeom prst="rect">
            <a:avLst/>
          </a:prstGeo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>
          <a:xfrm>
            <a:off x="679769" y="5304061"/>
            <a:ext cx="5401883" cy="3802331"/>
          </a:xfrm>
          <a:prstGeom prst="rect">
            <a:avLst/>
          </a:prstGeom>
        </p:spPr>
        <p:txBody>
          <a:bodyPr/>
          <a:lstStyle/>
          <a:p>
            <a:endParaRPr lang="de-CH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>
          <a:xfrm>
            <a:off x="4826330" y="9184566"/>
            <a:ext cx="1356117" cy="372304"/>
          </a:xfrm>
          <a:prstGeom prst="rect">
            <a:avLst/>
          </a:prstGeom>
        </p:spPr>
        <p:txBody>
          <a:bodyPr/>
          <a:lstStyle/>
          <a:p>
            <a:fld id="{3A493298-6094-4361-B311-891E531296F6}" type="slidenum">
              <a:rPr lang="de-CH" smtClean="0"/>
              <a:pPr/>
              <a:t>8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280597733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349250" y="1211263"/>
            <a:ext cx="6113463" cy="3440112"/>
          </a:xfrm>
          <a:prstGeom prst="rect">
            <a:avLst/>
          </a:prstGeo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>
          <a:xfrm>
            <a:off x="679769" y="5304061"/>
            <a:ext cx="5401883" cy="3802331"/>
          </a:xfrm>
          <a:prstGeom prst="rect">
            <a:avLst/>
          </a:prstGeom>
        </p:spPr>
        <p:txBody>
          <a:bodyPr/>
          <a:lstStyle/>
          <a:p>
            <a:pPr marL="0" lvl="1" indent="0">
              <a:spcAft>
                <a:spcPts val="0"/>
              </a:spcAft>
              <a:buNone/>
            </a:pPr>
            <a:r>
              <a:rPr lang="de-CH" sz="2400" dirty="0"/>
              <a:t>Was ist </a:t>
            </a:r>
            <a:r>
              <a:rPr lang="de-CH" sz="2400" dirty="0" err="1"/>
              <a:t>Futsal</a:t>
            </a:r>
            <a:r>
              <a:rPr lang="de-CH" sz="2400" dirty="0"/>
              <a:t>?</a:t>
            </a:r>
          </a:p>
          <a:p>
            <a:pPr marL="0" lvl="1" indent="0">
              <a:buNone/>
            </a:pPr>
            <a:r>
              <a:rPr lang="de-CH" sz="2400" dirty="0" err="1"/>
              <a:t>Futsal</a:t>
            </a:r>
            <a:r>
              <a:rPr lang="de-CH" sz="2400" dirty="0"/>
              <a:t> stammt aus Südamerika («</a:t>
            </a:r>
            <a:r>
              <a:rPr lang="de-CH" sz="2400" dirty="0" err="1"/>
              <a:t>Fútbol</a:t>
            </a:r>
            <a:r>
              <a:rPr lang="de-CH" sz="2400" dirty="0"/>
              <a:t> Sala» heisst Hallenfussball) und wird weltweit gespielt. </a:t>
            </a:r>
            <a:r>
              <a:rPr lang="de-CH" sz="2400" dirty="0" err="1"/>
              <a:t>Futsal</a:t>
            </a:r>
            <a:r>
              <a:rPr lang="de-CH" sz="2400" dirty="0"/>
              <a:t> zeichnet sich vor allem durch ein spezielles Regelwerk zum Schutz der Akteure aus: Praktisch jeder Körperkontakt ist untersagt. Speziell ist auch der «springfaule» </a:t>
            </a:r>
            <a:r>
              <a:rPr lang="de-CH" sz="2400" dirty="0" err="1"/>
              <a:t>Futsal</a:t>
            </a:r>
            <a:r>
              <a:rPr lang="de-CH" sz="2400" dirty="0"/>
              <a:t>-Ball.</a:t>
            </a:r>
          </a:p>
          <a:p>
            <a:endParaRPr lang="de-CH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>
          <a:xfrm>
            <a:off x="4826330" y="9184566"/>
            <a:ext cx="1356117" cy="372304"/>
          </a:xfrm>
          <a:prstGeom prst="rect">
            <a:avLst/>
          </a:prstGeom>
        </p:spPr>
        <p:txBody>
          <a:bodyPr/>
          <a:lstStyle/>
          <a:p>
            <a:fld id="{3A493298-6094-4361-B311-891E531296F6}" type="slidenum">
              <a:rPr lang="de-CH" smtClean="0"/>
              <a:pPr/>
              <a:t>9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31101403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349250" y="1211263"/>
            <a:ext cx="6113463" cy="3440112"/>
          </a:xfrm>
          <a:prstGeom prst="rect">
            <a:avLst/>
          </a:prstGeo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>
          <a:xfrm>
            <a:off x="679769" y="5304061"/>
            <a:ext cx="5401883" cy="3802331"/>
          </a:xfrm>
          <a:prstGeom prst="rect">
            <a:avLst/>
          </a:prstGeom>
        </p:spPr>
        <p:txBody>
          <a:bodyPr/>
          <a:lstStyle/>
          <a:p>
            <a:endParaRPr lang="de-CH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>
          <a:xfrm>
            <a:off x="4826330" y="9184566"/>
            <a:ext cx="1356117" cy="372304"/>
          </a:xfrm>
          <a:prstGeom prst="rect">
            <a:avLst/>
          </a:prstGeom>
        </p:spPr>
        <p:txBody>
          <a:bodyPr/>
          <a:lstStyle/>
          <a:p>
            <a:fld id="{3A493298-6094-4361-B311-891E531296F6}" type="slidenum">
              <a:rPr lang="de-CH" smtClean="0"/>
              <a:pPr/>
              <a:t>10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37452495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foli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2424113" y="2060848"/>
            <a:ext cx="9288512" cy="1543314"/>
          </a:xfrm>
        </p:spPr>
        <p:txBody>
          <a:bodyPr anchor="b"/>
          <a:lstStyle>
            <a:lvl1pPr algn="l">
              <a:lnSpc>
                <a:spcPct val="85000"/>
              </a:lnSpc>
              <a:defRPr sz="5601" b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de-CH" dirty="0"/>
              <a:t>Titel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2424113" y="3645024"/>
            <a:ext cx="9288512" cy="1612776"/>
          </a:xfrm>
        </p:spPr>
        <p:txBody>
          <a:bodyPr/>
          <a:lstStyle>
            <a:lvl1pPr marL="0" indent="0" algn="l">
              <a:lnSpc>
                <a:spcPct val="85000"/>
              </a:lnSpc>
              <a:spcAft>
                <a:spcPts val="0"/>
              </a:spcAft>
              <a:buNone/>
              <a:defRPr sz="5601">
                <a:solidFill>
                  <a:schemeClr val="accent1"/>
                </a:solidFill>
                <a:latin typeface="+mj-lt"/>
              </a:defRPr>
            </a:lvl1pPr>
            <a:lvl2pPr marL="457245" indent="0" algn="ctr">
              <a:buNone/>
              <a:defRPr sz="2000"/>
            </a:lvl2pPr>
            <a:lvl3pPr marL="914488" indent="0" algn="ctr">
              <a:buNone/>
              <a:defRPr sz="1800"/>
            </a:lvl3pPr>
            <a:lvl4pPr marL="1371733" indent="0" algn="ctr">
              <a:buNone/>
              <a:defRPr sz="1600"/>
            </a:lvl4pPr>
            <a:lvl5pPr marL="1828978" indent="0" algn="ctr">
              <a:buNone/>
              <a:defRPr sz="1600"/>
            </a:lvl5pPr>
            <a:lvl6pPr marL="2286223" indent="0" algn="ctr">
              <a:buNone/>
              <a:defRPr sz="1600"/>
            </a:lvl6pPr>
            <a:lvl7pPr marL="2743466" indent="0" algn="ctr">
              <a:buNone/>
              <a:defRPr sz="1600"/>
            </a:lvl7pPr>
            <a:lvl8pPr marL="3200711" indent="0" algn="ctr">
              <a:buNone/>
              <a:defRPr sz="1600"/>
            </a:lvl8pPr>
            <a:lvl9pPr marL="3657956" indent="0" algn="ctr">
              <a:buNone/>
              <a:defRPr sz="1600"/>
            </a:lvl9pPr>
          </a:lstStyle>
          <a:p>
            <a:r>
              <a:rPr lang="de-DE" dirty="0"/>
              <a:t>Untertitel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F729DD23-D45F-4D0C-B5BD-BC5BCF4F1FA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424113" y="1328137"/>
            <a:ext cx="9288512" cy="216495"/>
          </a:xfrm>
        </p:spPr>
        <p:txBody>
          <a:bodyPr/>
          <a:lstStyle>
            <a:lvl1pPr>
              <a:defRPr sz="1600" b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de-DE" dirty="0"/>
              <a:t>Datum, Untertitel</a:t>
            </a:r>
            <a:endParaRPr lang="de-CH" dirty="0"/>
          </a:p>
        </p:txBody>
      </p:sp>
      <p:sp>
        <p:nvSpPr>
          <p:cNvPr id="11" name="Textplatzhalter 4">
            <a:extLst>
              <a:ext uri="{FF2B5EF4-FFF2-40B4-BE49-F238E27FC236}">
                <a16:creationId xmlns:a16="http://schemas.microsoft.com/office/drawing/2014/main" id="{876D6DAA-1047-4974-AA8E-3228CEFCB9F8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2424113" y="1593753"/>
            <a:ext cx="9288512" cy="216495"/>
          </a:xfrm>
        </p:spPr>
        <p:txBody>
          <a:bodyPr/>
          <a:lstStyle>
            <a:lvl1pPr>
              <a:defRPr sz="1600" b="0">
                <a:solidFill>
                  <a:schemeClr val="accent1"/>
                </a:solidFill>
                <a:latin typeface="+mj-lt"/>
              </a:defRPr>
            </a:lvl1pPr>
          </a:lstStyle>
          <a:p>
            <a:pPr lvl="0"/>
            <a:r>
              <a:rPr lang="de-DE" dirty="0"/>
              <a:t>Vorname Name</a:t>
            </a:r>
            <a:endParaRPr lang="de-CH" dirty="0"/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2F5AF934-B224-4A72-AB54-EAE3966BF0FD}"/>
              </a:ext>
            </a:extLst>
          </p:cNvPr>
          <p:cNvSpPr txBox="1"/>
          <p:nvPr userDrawn="1"/>
        </p:nvSpPr>
        <p:spPr>
          <a:xfrm>
            <a:off x="2412239" y="486573"/>
            <a:ext cx="1871686" cy="37638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ct val="128000"/>
              </a:lnSpc>
            </a:pPr>
            <a:r>
              <a:rPr lang="de-CH" sz="1000" spc="19" baseline="0" dirty="0">
                <a:solidFill>
                  <a:schemeClr val="bg1"/>
                </a:solidFill>
              </a:rPr>
              <a:t>Beratungsstelle für</a:t>
            </a:r>
          </a:p>
          <a:p>
            <a:pPr>
              <a:lnSpc>
                <a:spcPct val="128000"/>
              </a:lnSpc>
            </a:pPr>
            <a:r>
              <a:rPr lang="de-CH" sz="1000" spc="19" baseline="0" dirty="0">
                <a:solidFill>
                  <a:schemeClr val="bg1"/>
                </a:solidFill>
              </a:rPr>
              <a:t>Unfallverhütung</a:t>
            </a:r>
          </a:p>
        </p:txBody>
      </p:sp>
      <p:sp>
        <p:nvSpPr>
          <p:cNvPr id="14" name="Textfeld 13">
            <a:extLst>
              <a:ext uri="{FF2B5EF4-FFF2-40B4-BE49-F238E27FC236}">
                <a16:creationId xmlns:a16="http://schemas.microsoft.com/office/drawing/2014/main" id="{BF768EFA-F8AB-45F2-B486-C3103F41A051}"/>
              </a:ext>
            </a:extLst>
          </p:cNvPr>
          <p:cNvSpPr txBox="1"/>
          <p:nvPr userDrawn="1"/>
        </p:nvSpPr>
        <p:spPr>
          <a:xfrm>
            <a:off x="4321820" y="488444"/>
            <a:ext cx="1871686" cy="37587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ct val="128000"/>
              </a:lnSpc>
            </a:pPr>
            <a:r>
              <a:rPr lang="nb-NO" sz="1000" spc="19" baseline="0" dirty="0">
                <a:solidFill>
                  <a:schemeClr val="bg1"/>
                </a:solidFill>
              </a:rPr>
              <a:t>Hodlerstrasse 5a, 3011 Bern</a:t>
            </a:r>
          </a:p>
          <a:p>
            <a:pPr>
              <a:lnSpc>
                <a:spcPct val="128000"/>
              </a:lnSpc>
            </a:pPr>
            <a:r>
              <a:rPr lang="nb-NO" sz="1000" spc="19" baseline="0" dirty="0">
                <a:solidFill>
                  <a:schemeClr val="bg1"/>
                </a:solidFill>
              </a:rPr>
              <a:t>info@bfu.ch bfu.ch</a:t>
            </a:r>
            <a:endParaRPr lang="de-CH" sz="1000" spc="19" baseline="0" dirty="0">
              <a:solidFill>
                <a:schemeClr val="bg1"/>
              </a:solidFill>
            </a:endParaRPr>
          </a:p>
        </p:txBody>
      </p:sp>
      <p:pic>
        <p:nvPicPr>
          <p:cNvPr id="20" name="Grafik 19">
            <a:extLst>
              <a:ext uri="{FF2B5EF4-FFF2-40B4-BE49-F238E27FC236}">
                <a16:creationId xmlns:a16="http://schemas.microsoft.com/office/drawing/2014/main" id="{1C5B3D4B-C87A-4C04-979E-77E88DAC300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7192" y="314844"/>
            <a:ext cx="958898" cy="9380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18866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, Text und ein Bild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Bildplatzhalter 4">
            <a:extLst>
              <a:ext uri="{FF2B5EF4-FFF2-40B4-BE49-F238E27FC236}">
                <a16:creationId xmlns:a16="http://schemas.microsoft.com/office/drawing/2014/main" id="{92E1F45F-7488-41F4-96F7-8121CDACED31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263526" y="1268414"/>
            <a:ext cx="3816250" cy="4968875"/>
          </a:xfrm>
          <a:noFill/>
        </p:spPr>
        <p:txBody>
          <a:bodyPr lIns="108000" tIns="648000" rIns="108000" bIns="72000" anchor="ctr"/>
          <a:lstStyle>
            <a:lvl1pPr algn="ctr">
              <a:defRPr sz="1400" b="0"/>
            </a:lvl1pPr>
          </a:lstStyle>
          <a:p>
            <a:r>
              <a:rPr lang="de-DE"/>
              <a:t>Bild durch Klicken auf Symbol hinzufügen</a:t>
            </a:r>
            <a:endParaRPr lang="de-CH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CH" dirty="0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508EF-BC50-4D60-B6CE-A9AC4D311CD5}" type="datetime6">
              <a:rPr lang="de-CH" smtClean="0"/>
              <a:t>Juli 23</a:t>
            </a:fld>
            <a:endParaRPr lang="de-CH" dirty="0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Titel der Präsentation - Fusszeile (einfügen über «Einfügen &gt; Kopf- und Fusszeile»)</a:t>
            </a:r>
            <a:endParaRPr lang="de-CH" dirty="0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 dirty="0"/>
          </a:p>
        </p:txBody>
      </p:sp>
      <p:sp>
        <p:nvSpPr>
          <p:cNvPr id="10" name="Textplatzhalter 9">
            <a:extLst>
              <a:ext uri="{FF2B5EF4-FFF2-40B4-BE49-F238E27FC236}">
                <a16:creationId xmlns:a16="http://schemas.microsoft.com/office/drawing/2014/main" id="{8D58D395-4DDD-4A2E-890D-E4D13A66B901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79328" y="733377"/>
            <a:ext cx="11233248" cy="352764"/>
          </a:xfrm>
        </p:spPr>
        <p:txBody>
          <a:bodyPr/>
          <a:lstStyle>
            <a:lvl1pPr>
              <a:defRPr b="0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de-DE" dirty="0"/>
              <a:t>Untertitel bearbeiten</a:t>
            </a:r>
            <a:r>
              <a:rPr lang="de-CH" dirty="0"/>
              <a:t> </a:t>
            </a:r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0404953C-0CED-4E68-8E48-90693E6A9A8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4295774" y="1484313"/>
            <a:ext cx="7416800" cy="4752975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 dirty="0"/>
          </a:p>
        </p:txBody>
      </p:sp>
      <p:sp>
        <p:nvSpPr>
          <p:cNvPr id="11" name="Textplatzhalter 5">
            <a:extLst>
              <a:ext uri="{FF2B5EF4-FFF2-40B4-BE49-F238E27FC236}">
                <a16:creationId xmlns:a16="http://schemas.microsoft.com/office/drawing/2014/main" id="{DEE939CE-303B-40FA-BBFF-718B0E5A16CE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79328" y="5979902"/>
            <a:ext cx="3384425" cy="260374"/>
          </a:xfrm>
        </p:spPr>
        <p:txBody>
          <a:bodyPr/>
          <a:lstStyle>
            <a:lvl1pPr>
              <a:defRPr lang="de-DE" sz="1000" b="0" kern="1200" dirty="0" smtClean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0" indent="0">
              <a:buNone/>
              <a:defRPr/>
            </a:lvl2pPr>
          </a:lstStyle>
          <a:p>
            <a:pPr lvl="0"/>
            <a:r>
              <a:rPr lang="de-DE" dirty="0"/>
              <a:t>Optionale Bildquelle oder Legende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16128693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, Text und ein Bild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Inhaltsplatzhalter 2">
            <a:extLst>
              <a:ext uri="{FF2B5EF4-FFF2-40B4-BE49-F238E27FC236}">
                <a16:creationId xmlns:a16="http://schemas.microsoft.com/office/drawing/2014/main" id="{F21C214A-36AD-4D11-A131-ADF02BB72815}"/>
              </a:ext>
            </a:extLst>
          </p:cNvPr>
          <p:cNvSpPr>
            <a:spLocks noGrp="1"/>
          </p:cNvSpPr>
          <p:nvPr>
            <p:ph idx="20"/>
          </p:nvPr>
        </p:nvSpPr>
        <p:spPr>
          <a:xfrm>
            <a:off x="6239967" y="1340769"/>
            <a:ext cx="5472610" cy="4896520"/>
          </a:xfrm>
        </p:spPr>
        <p:txBody>
          <a:bodyPr/>
          <a:lstStyle>
            <a:lvl1pPr>
              <a:defRPr b="0"/>
            </a:lvl1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 dirty="0"/>
          </a:p>
        </p:txBody>
      </p:sp>
      <p:sp>
        <p:nvSpPr>
          <p:cNvPr id="5" name="Bildplatzhalter 4">
            <a:extLst>
              <a:ext uri="{FF2B5EF4-FFF2-40B4-BE49-F238E27FC236}">
                <a16:creationId xmlns:a16="http://schemas.microsoft.com/office/drawing/2014/main" id="{92E1F45F-7488-41F4-96F7-8121CDACED31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263524" y="1268414"/>
            <a:ext cx="5760468" cy="4968875"/>
          </a:xfrm>
          <a:noFill/>
        </p:spPr>
        <p:txBody>
          <a:bodyPr lIns="108000" tIns="648000" rIns="108000" bIns="72000" anchor="ctr"/>
          <a:lstStyle>
            <a:lvl1pPr algn="ctr">
              <a:defRPr sz="1400" b="0"/>
            </a:lvl1pPr>
          </a:lstStyle>
          <a:p>
            <a:r>
              <a:rPr lang="de-DE"/>
              <a:t>Bild durch Klicken auf Symbol hinzufügen</a:t>
            </a:r>
            <a:endParaRPr lang="de-CH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CH" dirty="0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D3D3C-4007-495E-9327-B8C8F17808C3}" type="datetime6">
              <a:rPr lang="de-CH" smtClean="0"/>
              <a:t>Juli 23</a:t>
            </a:fld>
            <a:endParaRPr lang="de-CH" dirty="0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Titel der Präsentation - Fusszeile (einfügen über «Einfügen &gt; Kopf- und Fusszeile»)</a:t>
            </a:r>
            <a:endParaRPr lang="de-CH" dirty="0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 dirty="0"/>
          </a:p>
        </p:txBody>
      </p:sp>
      <p:sp>
        <p:nvSpPr>
          <p:cNvPr id="10" name="Textplatzhalter 9">
            <a:extLst>
              <a:ext uri="{FF2B5EF4-FFF2-40B4-BE49-F238E27FC236}">
                <a16:creationId xmlns:a16="http://schemas.microsoft.com/office/drawing/2014/main" id="{8D58D395-4DDD-4A2E-890D-E4D13A66B901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79328" y="733377"/>
            <a:ext cx="11233248" cy="352764"/>
          </a:xfrm>
        </p:spPr>
        <p:txBody>
          <a:bodyPr/>
          <a:lstStyle>
            <a:lvl1pPr>
              <a:defRPr b="0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de-DE" dirty="0"/>
              <a:t>Untertitel bearbeiten</a:t>
            </a:r>
            <a:r>
              <a:rPr lang="de-CH" dirty="0"/>
              <a:t> </a:t>
            </a:r>
          </a:p>
        </p:txBody>
      </p:sp>
      <p:sp>
        <p:nvSpPr>
          <p:cNvPr id="11" name="Textplatzhalter 5">
            <a:extLst>
              <a:ext uri="{FF2B5EF4-FFF2-40B4-BE49-F238E27FC236}">
                <a16:creationId xmlns:a16="http://schemas.microsoft.com/office/drawing/2014/main" id="{8AAE9551-8352-40F2-860F-733DCE4166C7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79326" y="5979902"/>
            <a:ext cx="5328643" cy="260374"/>
          </a:xfrm>
        </p:spPr>
        <p:txBody>
          <a:bodyPr/>
          <a:lstStyle>
            <a:lvl1pPr>
              <a:defRPr lang="de-DE" sz="1000" b="0" kern="1200" dirty="0" smtClean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0" indent="0">
              <a:buNone/>
              <a:defRPr/>
            </a:lvl2pPr>
          </a:lstStyle>
          <a:p>
            <a:pPr lvl="0"/>
            <a:r>
              <a:rPr lang="de-DE" dirty="0"/>
              <a:t>Optionale Bildquelle oder Legende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388636696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ein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Bildplatzhalter 4">
            <a:extLst>
              <a:ext uri="{FF2B5EF4-FFF2-40B4-BE49-F238E27FC236}">
                <a16:creationId xmlns:a16="http://schemas.microsoft.com/office/drawing/2014/main" id="{92E1F45F-7488-41F4-96F7-8121CDACED31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263525" y="1268414"/>
            <a:ext cx="11664951" cy="4968875"/>
          </a:xfrm>
          <a:noFill/>
        </p:spPr>
        <p:txBody>
          <a:bodyPr lIns="108000" tIns="648000" rIns="108000" bIns="72000" anchor="ctr"/>
          <a:lstStyle>
            <a:lvl1pPr algn="ctr">
              <a:defRPr sz="1400" b="0">
                <a:latin typeface="+mn-lt"/>
              </a:defRPr>
            </a:lvl1pPr>
          </a:lstStyle>
          <a:p>
            <a:r>
              <a:rPr lang="de-DE"/>
              <a:t>Bild durch Klicken auf Symbol hinzufügen</a:t>
            </a:r>
            <a:endParaRPr lang="de-CH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CH" dirty="0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FEA9E7-7FBA-480E-922D-BD9929BB9AC0}" type="datetime6">
              <a:rPr lang="de-CH" smtClean="0"/>
              <a:t>Juli 23</a:t>
            </a:fld>
            <a:endParaRPr lang="de-CH" dirty="0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Titel der Präsentation - Fusszeile (einfügen über «Einfügen &gt; Kopf- und Fusszeile»)</a:t>
            </a:r>
            <a:endParaRPr lang="de-CH" dirty="0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 dirty="0"/>
          </a:p>
        </p:txBody>
      </p:sp>
      <p:sp>
        <p:nvSpPr>
          <p:cNvPr id="10" name="Textplatzhalter 9">
            <a:extLst>
              <a:ext uri="{FF2B5EF4-FFF2-40B4-BE49-F238E27FC236}">
                <a16:creationId xmlns:a16="http://schemas.microsoft.com/office/drawing/2014/main" id="{8D58D395-4DDD-4A2E-890D-E4D13A66B901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79328" y="733377"/>
            <a:ext cx="11233248" cy="352764"/>
          </a:xfrm>
        </p:spPr>
        <p:txBody>
          <a:bodyPr/>
          <a:lstStyle>
            <a:lvl1pPr>
              <a:defRPr b="0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de-DE" dirty="0"/>
              <a:t>Untertitel bearbeiten</a:t>
            </a:r>
            <a:r>
              <a:rPr lang="de-CH" dirty="0"/>
              <a:t> </a:t>
            </a:r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A5771586-04B1-4907-B6D1-BB8BA32E29E6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79328" y="5979902"/>
            <a:ext cx="11233248" cy="260374"/>
          </a:xfrm>
        </p:spPr>
        <p:txBody>
          <a:bodyPr/>
          <a:lstStyle>
            <a:lvl1pPr>
              <a:defRPr lang="de-DE" sz="1000" b="0" kern="1200" dirty="0" smtClean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0" indent="0">
              <a:buNone/>
              <a:defRPr/>
            </a:lvl2pPr>
          </a:lstStyle>
          <a:p>
            <a:pPr lvl="0"/>
            <a:r>
              <a:rPr lang="de-DE" dirty="0"/>
              <a:t>Optionale Bildquelle oder Legende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98731298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ein Bild link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Bildplatzhalter 4">
            <a:extLst>
              <a:ext uri="{FF2B5EF4-FFF2-40B4-BE49-F238E27FC236}">
                <a16:creationId xmlns:a16="http://schemas.microsoft.com/office/drawing/2014/main" id="{92E1F45F-7488-41F4-96F7-8121CDACED31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263527" y="1268414"/>
            <a:ext cx="8568779" cy="4968875"/>
          </a:xfrm>
          <a:noFill/>
        </p:spPr>
        <p:txBody>
          <a:bodyPr lIns="108000" tIns="648000" rIns="108000" bIns="72000" anchor="ctr"/>
          <a:lstStyle>
            <a:lvl1pPr algn="ctr">
              <a:defRPr sz="1400" b="0"/>
            </a:lvl1pPr>
          </a:lstStyle>
          <a:p>
            <a:r>
              <a:rPr lang="de-DE"/>
              <a:t>Bild durch Klicken auf Symbol hinzufügen</a:t>
            </a:r>
            <a:endParaRPr lang="de-CH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CH" dirty="0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D5014B-8DF3-429B-B1FB-299AB816A605}" type="datetime6">
              <a:rPr lang="de-CH" smtClean="0"/>
              <a:t>Juli 23</a:t>
            </a:fld>
            <a:endParaRPr lang="de-CH" dirty="0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Titel der Präsentation - Fusszeile (einfügen über «Einfügen &gt; Kopf- und Fusszeile»)</a:t>
            </a:r>
            <a:endParaRPr lang="de-CH" dirty="0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 dirty="0"/>
          </a:p>
        </p:txBody>
      </p:sp>
      <p:sp>
        <p:nvSpPr>
          <p:cNvPr id="10" name="Textplatzhalter 9">
            <a:extLst>
              <a:ext uri="{FF2B5EF4-FFF2-40B4-BE49-F238E27FC236}">
                <a16:creationId xmlns:a16="http://schemas.microsoft.com/office/drawing/2014/main" id="{8D58D395-4DDD-4A2E-890D-E4D13A66B901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79328" y="733377"/>
            <a:ext cx="11233248" cy="352764"/>
          </a:xfrm>
        </p:spPr>
        <p:txBody>
          <a:bodyPr/>
          <a:lstStyle>
            <a:lvl1pPr>
              <a:defRPr b="1">
                <a:solidFill>
                  <a:schemeClr val="tx2"/>
                </a:solidFill>
              </a:defRPr>
            </a:lvl1pPr>
          </a:lstStyle>
          <a:p>
            <a:pPr lvl="0"/>
            <a:r>
              <a:rPr lang="de-DE" dirty="0"/>
              <a:t>Untertitel bearbeiten</a:t>
            </a:r>
            <a:r>
              <a:rPr lang="de-CH" dirty="0"/>
              <a:t> </a:t>
            </a:r>
          </a:p>
        </p:txBody>
      </p:sp>
      <p:sp>
        <p:nvSpPr>
          <p:cNvPr id="11" name="Textplatzhalter 5">
            <a:extLst>
              <a:ext uri="{FF2B5EF4-FFF2-40B4-BE49-F238E27FC236}">
                <a16:creationId xmlns:a16="http://schemas.microsoft.com/office/drawing/2014/main" id="{5D5AF653-6815-4738-B03F-656CC824E7D1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79328" y="5979902"/>
            <a:ext cx="8136954" cy="260374"/>
          </a:xfrm>
        </p:spPr>
        <p:txBody>
          <a:bodyPr/>
          <a:lstStyle>
            <a:lvl1pPr>
              <a:defRPr lang="de-DE" sz="1000" b="0" kern="1200" dirty="0" smtClean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0" indent="0">
              <a:buNone/>
              <a:defRPr/>
            </a:lvl2pPr>
          </a:lstStyle>
          <a:p>
            <a:pPr lvl="0"/>
            <a:r>
              <a:rPr lang="de-DE" dirty="0"/>
              <a:t>Optionale Bildquelle oder Legende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366882139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zwei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A4F61CF-7EBC-48A9-BF11-38298BC7B128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167960" y="1268414"/>
            <a:ext cx="5760466" cy="4968875"/>
          </a:xfrm>
          <a:noFill/>
        </p:spPr>
        <p:txBody>
          <a:bodyPr lIns="108000" tIns="648000" rIns="108000" bIns="72000" anchor="ctr"/>
          <a:lstStyle>
            <a:lvl1pPr algn="ctr">
              <a:defRPr sz="1400" b="0"/>
            </a:lvl1pPr>
          </a:lstStyle>
          <a:p>
            <a:r>
              <a:rPr lang="de-DE"/>
              <a:t>Bild durch Klicken auf Symbol hinzufügen</a:t>
            </a:r>
            <a:endParaRPr lang="de-CH" dirty="0"/>
          </a:p>
        </p:txBody>
      </p:sp>
      <p:sp>
        <p:nvSpPr>
          <p:cNvPr id="5" name="Bildplatzhalter 4">
            <a:extLst>
              <a:ext uri="{FF2B5EF4-FFF2-40B4-BE49-F238E27FC236}">
                <a16:creationId xmlns:a16="http://schemas.microsoft.com/office/drawing/2014/main" id="{92E1F45F-7488-41F4-96F7-8121CDACED31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263524" y="1268414"/>
            <a:ext cx="5760468" cy="4968875"/>
          </a:xfrm>
          <a:noFill/>
        </p:spPr>
        <p:txBody>
          <a:bodyPr lIns="108000" tIns="648000" rIns="108000" bIns="72000" anchor="ctr"/>
          <a:lstStyle>
            <a:lvl1pPr algn="ctr">
              <a:defRPr sz="1400" b="0"/>
            </a:lvl1pPr>
          </a:lstStyle>
          <a:p>
            <a:r>
              <a:rPr lang="de-DE"/>
              <a:t>Bild durch Klicken auf Symbol hinzufügen</a:t>
            </a:r>
            <a:endParaRPr lang="de-CH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CH" dirty="0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3B3B8-9B61-4A63-BF49-52402585D702}" type="datetime6">
              <a:rPr lang="de-CH" smtClean="0"/>
              <a:t>Juli 23</a:t>
            </a:fld>
            <a:endParaRPr lang="de-CH" dirty="0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Titel der Präsentation - Fusszeile (einfügen über «Einfügen &gt; Kopf- und Fusszeile»)</a:t>
            </a:r>
            <a:endParaRPr lang="de-CH" dirty="0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 dirty="0"/>
          </a:p>
        </p:txBody>
      </p:sp>
      <p:sp>
        <p:nvSpPr>
          <p:cNvPr id="10" name="Textplatzhalter 9">
            <a:extLst>
              <a:ext uri="{FF2B5EF4-FFF2-40B4-BE49-F238E27FC236}">
                <a16:creationId xmlns:a16="http://schemas.microsoft.com/office/drawing/2014/main" id="{8D58D395-4DDD-4A2E-890D-E4D13A66B901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79328" y="733377"/>
            <a:ext cx="11233248" cy="352764"/>
          </a:xfrm>
        </p:spPr>
        <p:txBody>
          <a:bodyPr/>
          <a:lstStyle>
            <a:lvl1pPr>
              <a:defRPr b="1">
                <a:solidFill>
                  <a:schemeClr val="tx2"/>
                </a:solidFill>
              </a:defRPr>
            </a:lvl1pPr>
          </a:lstStyle>
          <a:p>
            <a:pPr lvl="0"/>
            <a:r>
              <a:rPr lang="de-DE" dirty="0"/>
              <a:t>Untertitel bearbeiten</a:t>
            </a:r>
            <a:r>
              <a:rPr lang="de-CH" dirty="0"/>
              <a:t> </a:t>
            </a:r>
          </a:p>
        </p:txBody>
      </p:sp>
      <p:sp>
        <p:nvSpPr>
          <p:cNvPr id="11" name="Textplatzhalter 5">
            <a:extLst>
              <a:ext uri="{FF2B5EF4-FFF2-40B4-BE49-F238E27FC236}">
                <a16:creationId xmlns:a16="http://schemas.microsoft.com/office/drawing/2014/main" id="{C29C081D-4022-4A3B-BF79-AE5396250419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479326" y="5979902"/>
            <a:ext cx="5328643" cy="260374"/>
          </a:xfrm>
        </p:spPr>
        <p:txBody>
          <a:bodyPr/>
          <a:lstStyle>
            <a:lvl1pPr>
              <a:defRPr lang="de-DE" sz="1000" b="0" kern="1200" dirty="0" smtClean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0" indent="0">
              <a:buNone/>
              <a:defRPr/>
            </a:lvl2pPr>
          </a:lstStyle>
          <a:p>
            <a:pPr lvl="0"/>
            <a:r>
              <a:rPr lang="de-DE" dirty="0"/>
              <a:t>Optionale Bildquelle oder Legende</a:t>
            </a:r>
            <a:endParaRPr lang="de-CH" dirty="0"/>
          </a:p>
        </p:txBody>
      </p:sp>
      <p:sp>
        <p:nvSpPr>
          <p:cNvPr id="14" name="Textplatzhalter 5">
            <a:extLst>
              <a:ext uri="{FF2B5EF4-FFF2-40B4-BE49-F238E27FC236}">
                <a16:creationId xmlns:a16="http://schemas.microsoft.com/office/drawing/2014/main" id="{D9EE8407-19A8-493E-A2DE-3315B75E7685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383933" y="5979902"/>
            <a:ext cx="5328643" cy="260374"/>
          </a:xfrm>
        </p:spPr>
        <p:txBody>
          <a:bodyPr/>
          <a:lstStyle>
            <a:lvl1pPr>
              <a:defRPr lang="de-DE" sz="1000" b="0" kern="1200" dirty="0" smtClean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0" indent="0">
              <a:buNone/>
              <a:defRPr/>
            </a:lvl2pPr>
          </a:lstStyle>
          <a:p>
            <a:pPr lvl="0"/>
            <a:r>
              <a:rPr lang="de-DE" dirty="0"/>
              <a:t>Optionale Bildquelle oder Legende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157886251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drei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A4F61CF-7EBC-48A9-BF11-38298BC7B128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8112174" y="1268414"/>
            <a:ext cx="3816252" cy="4968875"/>
          </a:xfrm>
          <a:noFill/>
        </p:spPr>
        <p:txBody>
          <a:bodyPr lIns="108000" tIns="648000" rIns="108000" bIns="72000" anchor="ctr"/>
          <a:lstStyle>
            <a:lvl1pPr algn="ctr">
              <a:defRPr sz="1400" b="0"/>
            </a:lvl1pPr>
          </a:lstStyle>
          <a:p>
            <a:r>
              <a:rPr lang="de-DE"/>
              <a:t>Bild durch Klicken auf Symbol hinzufügen</a:t>
            </a:r>
            <a:endParaRPr lang="de-CH" dirty="0"/>
          </a:p>
        </p:txBody>
      </p:sp>
      <p:sp>
        <p:nvSpPr>
          <p:cNvPr id="5" name="Bildplatzhalter 4">
            <a:extLst>
              <a:ext uri="{FF2B5EF4-FFF2-40B4-BE49-F238E27FC236}">
                <a16:creationId xmlns:a16="http://schemas.microsoft.com/office/drawing/2014/main" id="{92E1F45F-7488-41F4-96F7-8121CDACED31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263526" y="1268414"/>
            <a:ext cx="3816250" cy="4968875"/>
          </a:xfrm>
          <a:noFill/>
        </p:spPr>
        <p:txBody>
          <a:bodyPr lIns="108000" tIns="648000" rIns="108000" bIns="72000" anchor="ctr"/>
          <a:lstStyle>
            <a:lvl1pPr algn="ctr">
              <a:defRPr sz="1400" b="0"/>
            </a:lvl1pPr>
          </a:lstStyle>
          <a:p>
            <a:r>
              <a:rPr lang="de-DE"/>
              <a:t>Bild durch Klicken auf Symbol hinzufügen</a:t>
            </a:r>
            <a:endParaRPr lang="de-CH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CH" dirty="0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606572-6675-4575-8249-3DBD66997631}" type="datetime6">
              <a:rPr lang="de-CH" smtClean="0"/>
              <a:t>Juli 23</a:t>
            </a:fld>
            <a:endParaRPr lang="de-CH" dirty="0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Titel der Präsentation - Fusszeile (einfügen über «Einfügen &gt; Kopf- und Fusszeile»)</a:t>
            </a:r>
            <a:endParaRPr lang="de-CH" dirty="0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 dirty="0"/>
          </a:p>
        </p:txBody>
      </p:sp>
      <p:sp>
        <p:nvSpPr>
          <p:cNvPr id="10" name="Textplatzhalter 9">
            <a:extLst>
              <a:ext uri="{FF2B5EF4-FFF2-40B4-BE49-F238E27FC236}">
                <a16:creationId xmlns:a16="http://schemas.microsoft.com/office/drawing/2014/main" id="{8D58D395-4DDD-4A2E-890D-E4D13A66B901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79328" y="733377"/>
            <a:ext cx="11233248" cy="352764"/>
          </a:xfrm>
        </p:spPr>
        <p:txBody>
          <a:bodyPr/>
          <a:lstStyle>
            <a:lvl1pPr>
              <a:defRPr b="0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de-DE" dirty="0"/>
              <a:t>Untertitel bearbeiten</a:t>
            </a:r>
            <a:r>
              <a:rPr lang="de-CH" dirty="0"/>
              <a:t> </a:t>
            </a:r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88494C28-2E88-4EF2-8003-69282F36D3E7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4187849" y="1268414"/>
            <a:ext cx="3816252" cy="4968875"/>
          </a:xfrm>
          <a:noFill/>
        </p:spPr>
        <p:txBody>
          <a:bodyPr lIns="108000" tIns="648000" rIns="108000" bIns="72000" anchor="ctr"/>
          <a:lstStyle>
            <a:lvl1pPr algn="ctr">
              <a:defRPr sz="1400" b="0"/>
            </a:lvl1pPr>
          </a:lstStyle>
          <a:p>
            <a:r>
              <a:rPr lang="de-DE"/>
              <a:t>Bild durch Klicken auf Symbol hinzufügen</a:t>
            </a:r>
            <a:endParaRPr lang="de-CH" dirty="0"/>
          </a:p>
        </p:txBody>
      </p:sp>
      <p:sp>
        <p:nvSpPr>
          <p:cNvPr id="16" name="Textplatzhalter 5">
            <a:extLst>
              <a:ext uri="{FF2B5EF4-FFF2-40B4-BE49-F238E27FC236}">
                <a16:creationId xmlns:a16="http://schemas.microsoft.com/office/drawing/2014/main" id="{D82806B4-4F16-4DE9-B47F-6776A74DE4D4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79328" y="5979902"/>
            <a:ext cx="3456434" cy="260374"/>
          </a:xfrm>
        </p:spPr>
        <p:txBody>
          <a:bodyPr/>
          <a:lstStyle>
            <a:lvl1pPr>
              <a:defRPr lang="de-DE" sz="1000" b="0" kern="1200" dirty="0" smtClean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0" indent="0">
              <a:buNone/>
              <a:defRPr/>
            </a:lvl2pPr>
          </a:lstStyle>
          <a:p>
            <a:pPr lvl="0"/>
            <a:r>
              <a:rPr lang="de-DE" dirty="0"/>
              <a:t>Optionale Bildquelle oder Legende</a:t>
            </a:r>
            <a:endParaRPr lang="de-CH" dirty="0"/>
          </a:p>
        </p:txBody>
      </p:sp>
      <p:sp>
        <p:nvSpPr>
          <p:cNvPr id="17" name="Textplatzhalter 5">
            <a:extLst>
              <a:ext uri="{FF2B5EF4-FFF2-40B4-BE49-F238E27FC236}">
                <a16:creationId xmlns:a16="http://schemas.microsoft.com/office/drawing/2014/main" id="{4F1E8E74-1A74-43D2-B934-82AD3CFA698E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367809" y="5979902"/>
            <a:ext cx="3456435" cy="260374"/>
          </a:xfrm>
        </p:spPr>
        <p:txBody>
          <a:bodyPr/>
          <a:lstStyle>
            <a:lvl1pPr>
              <a:defRPr lang="de-DE" sz="1000" b="0" kern="1200" dirty="0" smtClean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0" indent="0">
              <a:buNone/>
              <a:defRPr/>
            </a:lvl2pPr>
          </a:lstStyle>
          <a:p>
            <a:pPr lvl="0"/>
            <a:r>
              <a:rPr lang="de-DE" dirty="0"/>
              <a:t>Optionale Bildquelle oder Legende</a:t>
            </a:r>
            <a:endParaRPr lang="de-CH" dirty="0"/>
          </a:p>
        </p:txBody>
      </p:sp>
      <p:sp>
        <p:nvSpPr>
          <p:cNvPr id="18" name="Textplatzhalter 5">
            <a:extLst>
              <a:ext uri="{FF2B5EF4-FFF2-40B4-BE49-F238E27FC236}">
                <a16:creationId xmlns:a16="http://schemas.microsoft.com/office/drawing/2014/main" id="{609A1C75-6C9B-4A1A-B088-15C0122DF910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8328250" y="5979902"/>
            <a:ext cx="3384327" cy="260374"/>
          </a:xfrm>
        </p:spPr>
        <p:txBody>
          <a:bodyPr/>
          <a:lstStyle>
            <a:lvl1pPr>
              <a:defRPr lang="de-DE" sz="1000" b="0" kern="1200" dirty="0" smtClean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0" indent="0">
              <a:buNone/>
              <a:defRPr/>
            </a:lvl2pPr>
          </a:lstStyle>
          <a:p>
            <a:pPr lvl="0"/>
            <a:r>
              <a:rPr lang="de-DE" dirty="0"/>
              <a:t>Optionale Bildquelle oder Legende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260804275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ollflächiges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Bildplatzhalter 4">
            <a:extLst>
              <a:ext uri="{FF2B5EF4-FFF2-40B4-BE49-F238E27FC236}">
                <a16:creationId xmlns:a16="http://schemas.microsoft.com/office/drawing/2014/main" id="{92E1F45F-7488-41F4-96F7-8121CDACED31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0" y="1"/>
            <a:ext cx="12192000" cy="6858000"/>
          </a:xfrm>
          <a:noFill/>
        </p:spPr>
        <p:txBody>
          <a:bodyPr lIns="108000" tIns="648000" rIns="108000" bIns="72000" anchor="ctr"/>
          <a:lstStyle>
            <a:lvl1pPr algn="ctr">
              <a:defRPr sz="1400" b="0">
                <a:latin typeface="+mn-lt"/>
              </a:defRPr>
            </a:lvl1pPr>
          </a:lstStyle>
          <a:p>
            <a:r>
              <a:rPr lang="de-DE"/>
              <a:t>Bild durch Klicken auf Symbol hinzufügen</a:t>
            </a:r>
            <a:endParaRPr lang="de-CH" dirty="0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A5771586-04B1-4907-B6D1-BB8BA32E29E6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215803" y="6600613"/>
            <a:ext cx="11233248" cy="260374"/>
          </a:xfrm>
        </p:spPr>
        <p:txBody>
          <a:bodyPr/>
          <a:lstStyle>
            <a:lvl1pPr>
              <a:defRPr lang="de-DE" sz="1000" b="0" kern="1200" dirty="0" smtClean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0" indent="0">
              <a:buNone/>
              <a:defRPr/>
            </a:lvl2pPr>
          </a:lstStyle>
          <a:p>
            <a:pPr lvl="0"/>
            <a:r>
              <a:rPr lang="de-DE" dirty="0"/>
              <a:t>Optionale Bildquelle oder Legende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184798663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Vide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edienplatzhalter 2">
            <a:extLst>
              <a:ext uri="{FF2B5EF4-FFF2-40B4-BE49-F238E27FC236}">
                <a16:creationId xmlns:a16="http://schemas.microsoft.com/office/drawing/2014/main" id="{386E4BF3-CED8-419A-8B8F-D0EFFE885B86}"/>
              </a:ext>
            </a:extLst>
          </p:cNvPr>
          <p:cNvSpPr>
            <a:spLocks noGrp="1"/>
          </p:cNvSpPr>
          <p:nvPr>
            <p:ph type="media" sz="quarter" idx="10"/>
          </p:nvPr>
        </p:nvSpPr>
        <p:spPr>
          <a:xfrm>
            <a:off x="1" y="0"/>
            <a:ext cx="12192000" cy="6858000"/>
          </a:xfrm>
          <a:solidFill>
            <a:schemeClr val="bg1"/>
          </a:solidFill>
        </p:spPr>
        <p:txBody>
          <a:bodyPr lIns="108000" tIns="648000" rIns="108000" bIns="72000" anchor="ctr" anchorCtr="0"/>
          <a:lstStyle>
            <a:lvl1pPr algn="ctr">
              <a:defRPr sz="1400"/>
            </a:lvl1pPr>
          </a:lstStyle>
          <a:p>
            <a:r>
              <a:rPr lang="de-DE"/>
              <a:t>Mediaclip durch Klicken auf Symbol hinzufügen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400544614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CH" dirty="0"/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97B86-588C-4DAE-A536-24038FC38615}" type="datetime6">
              <a:rPr lang="de-CH" smtClean="0"/>
              <a:t>Juli 23</a:t>
            </a:fld>
            <a:endParaRPr lang="de-CH" dirty="0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Titel der Präsentation - Fusszeile (einfügen über «Einfügen &gt; Kopf- und Fusszeile»)</a:t>
            </a:r>
            <a:endParaRPr lang="de-CH" dirty="0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 dirty="0"/>
          </a:p>
        </p:txBody>
      </p:sp>
      <p:sp>
        <p:nvSpPr>
          <p:cNvPr id="9" name="Textplatzhalter 9">
            <a:extLst>
              <a:ext uri="{FF2B5EF4-FFF2-40B4-BE49-F238E27FC236}">
                <a16:creationId xmlns:a16="http://schemas.microsoft.com/office/drawing/2014/main" id="{261D35C5-A6E7-4720-8735-6A0070B9050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79328" y="733377"/>
            <a:ext cx="11233248" cy="352764"/>
          </a:xfrm>
        </p:spPr>
        <p:txBody>
          <a:bodyPr/>
          <a:lstStyle>
            <a:lvl1pPr>
              <a:defRPr b="0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de-DE" dirty="0"/>
              <a:t>Untertitel bearbeiten</a:t>
            </a:r>
            <a:r>
              <a:rPr lang="de-CH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83798440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E101B-7FCC-4FBA-9CB9-7A558B020E95}" type="datetime6">
              <a:rPr lang="de-CH" smtClean="0"/>
              <a:t>Juli 23</a:t>
            </a:fld>
            <a:endParaRPr lang="de-CH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Titel der Präsentation - Fusszeile (einfügen über «Einfügen &gt; Kopf- und Fusszeile»)</a:t>
            </a:r>
            <a:endParaRPr lang="de-CH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28447983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pitelfolie Emerald Green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2424113" y="3645024"/>
            <a:ext cx="9288512" cy="1612776"/>
          </a:xfrm>
        </p:spPr>
        <p:txBody>
          <a:bodyPr/>
          <a:lstStyle>
            <a:lvl1pPr marL="0" indent="0" algn="l">
              <a:lnSpc>
                <a:spcPct val="85000"/>
              </a:lnSpc>
              <a:spcAft>
                <a:spcPts val="0"/>
              </a:spcAft>
              <a:buNone/>
              <a:defRPr sz="5601">
                <a:solidFill>
                  <a:schemeClr val="accent1"/>
                </a:solidFill>
                <a:latin typeface="+mj-lt"/>
              </a:defRPr>
            </a:lvl1pPr>
            <a:lvl2pPr marL="457245" indent="0" algn="ctr">
              <a:buNone/>
              <a:defRPr sz="2000"/>
            </a:lvl2pPr>
            <a:lvl3pPr marL="914488" indent="0" algn="ctr">
              <a:buNone/>
              <a:defRPr sz="1800"/>
            </a:lvl3pPr>
            <a:lvl4pPr marL="1371733" indent="0" algn="ctr">
              <a:buNone/>
              <a:defRPr sz="1600"/>
            </a:lvl4pPr>
            <a:lvl5pPr marL="1828978" indent="0" algn="ctr">
              <a:buNone/>
              <a:defRPr sz="1600"/>
            </a:lvl5pPr>
            <a:lvl6pPr marL="2286223" indent="0" algn="ctr">
              <a:buNone/>
              <a:defRPr sz="1600"/>
            </a:lvl6pPr>
            <a:lvl7pPr marL="2743466" indent="0" algn="ctr">
              <a:buNone/>
              <a:defRPr sz="1600"/>
            </a:lvl7pPr>
            <a:lvl8pPr marL="3200711" indent="0" algn="ctr">
              <a:buNone/>
              <a:defRPr sz="1600"/>
            </a:lvl8pPr>
            <a:lvl9pPr marL="3657956" indent="0" algn="ctr">
              <a:buNone/>
              <a:defRPr sz="1600"/>
            </a:lvl9pPr>
          </a:lstStyle>
          <a:p>
            <a:r>
              <a:rPr lang="de-DE" dirty="0"/>
              <a:t>Untertitel</a:t>
            </a:r>
            <a:endParaRPr lang="de-CH" dirty="0"/>
          </a:p>
        </p:txBody>
      </p:sp>
      <p:sp>
        <p:nvSpPr>
          <p:cNvPr id="4" name="Titel 1">
            <a:extLst>
              <a:ext uri="{FF2B5EF4-FFF2-40B4-BE49-F238E27FC236}">
                <a16:creationId xmlns:a16="http://schemas.microsoft.com/office/drawing/2014/main" id="{D92216B5-312A-4C8E-B427-A6C5702BAF57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424113" y="2060848"/>
            <a:ext cx="9288512" cy="1543314"/>
          </a:xfrm>
        </p:spPr>
        <p:txBody>
          <a:bodyPr anchor="b"/>
          <a:lstStyle>
            <a:lvl1pPr algn="l">
              <a:lnSpc>
                <a:spcPct val="85000"/>
              </a:lnSpc>
              <a:defRPr sz="5601" b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de-CH" dirty="0"/>
              <a:t>Titel</a:t>
            </a:r>
          </a:p>
        </p:txBody>
      </p:sp>
    </p:spTree>
    <p:extLst>
      <p:ext uri="{BB962C8B-B14F-4D97-AF65-F5344CB8AC3E}">
        <p14:creationId xmlns:p14="http://schemas.microsoft.com/office/powerpoint/2010/main" val="18128038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Stand- und Pausenfolie Emerald Green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Grafik 7">
            <a:extLst>
              <a:ext uri="{FF2B5EF4-FFF2-40B4-BE49-F238E27FC236}">
                <a16:creationId xmlns:a16="http://schemas.microsoft.com/office/drawing/2014/main" id="{52903E89-F4BE-4EE4-9AD4-06079FEB6C9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10062" y="-233363"/>
            <a:ext cx="7535885" cy="74052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106333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Stand- und Pausenfolie Sapphire Purple"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>
            <a:extLst>
              <a:ext uri="{FF2B5EF4-FFF2-40B4-BE49-F238E27FC236}">
                <a16:creationId xmlns:a16="http://schemas.microsoft.com/office/drawing/2014/main" id="{3B7FE8D5-19BE-4FE3-8E7B-41F3F1C090F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10062" y="-233363"/>
            <a:ext cx="7535885" cy="74052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662486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Stand- und Pausenfolie Coral Red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2">
            <a:extLst>
              <a:ext uri="{FF2B5EF4-FFF2-40B4-BE49-F238E27FC236}">
                <a16:creationId xmlns:a16="http://schemas.microsoft.com/office/drawing/2014/main" id="{8BF5A8A8-9A12-429C-9AAF-252CDAA99DC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10062" y="-233363"/>
            <a:ext cx="7535885" cy="74052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414622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chlussfoli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platzhalter 4">
            <a:extLst>
              <a:ext uri="{FF2B5EF4-FFF2-40B4-BE49-F238E27FC236}">
                <a16:creationId xmlns:a16="http://schemas.microsoft.com/office/drawing/2014/main" id="{F729DD23-D45F-4D0C-B5BD-BC5BCF4F1FA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424113" y="5275651"/>
            <a:ext cx="5256212" cy="216495"/>
          </a:xfrm>
        </p:spPr>
        <p:txBody>
          <a:bodyPr/>
          <a:lstStyle>
            <a:lvl1pPr>
              <a:defRPr sz="1600" b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de-DE" dirty="0"/>
              <a:t>Untertitel, Datum</a:t>
            </a:r>
            <a:endParaRPr lang="de-CH" dirty="0"/>
          </a:p>
        </p:txBody>
      </p:sp>
      <p:sp>
        <p:nvSpPr>
          <p:cNvPr id="11" name="Textplatzhalter 4">
            <a:extLst>
              <a:ext uri="{FF2B5EF4-FFF2-40B4-BE49-F238E27FC236}">
                <a16:creationId xmlns:a16="http://schemas.microsoft.com/office/drawing/2014/main" id="{876D6DAA-1047-4974-AA8E-3228CEFCB9F8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2424113" y="5516762"/>
            <a:ext cx="5256212" cy="216495"/>
          </a:xfrm>
        </p:spPr>
        <p:txBody>
          <a:bodyPr/>
          <a:lstStyle>
            <a:lvl1pPr>
              <a:defRPr sz="1600" b="0">
                <a:solidFill>
                  <a:schemeClr val="accent1"/>
                </a:solidFill>
                <a:latin typeface="+mj-lt"/>
              </a:defRPr>
            </a:lvl1pPr>
          </a:lstStyle>
          <a:p>
            <a:pPr lvl="0"/>
            <a:r>
              <a:rPr lang="de-DE" dirty="0"/>
              <a:t>Vorname Name</a:t>
            </a:r>
            <a:endParaRPr lang="de-CH" dirty="0"/>
          </a:p>
        </p:txBody>
      </p:sp>
      <p:sp>
        <p:nvSpPr>
          <p:cNvPr id="12" name="Titel 1">
            <a:extLst>
              <a:ext uri="{FF2B5EF4-FFF2-40B4-BE49-F238E27FC236}">
                <a16:creationId xmlns:a16="http://schemas.microsoft.com/office/drawing/2014/main" id="{D6E68667-9659-405D-AEE3-A48838EE2B4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363190" y="1340768"/>
            <a:ext cx="9349434" cy="2270417"/>
          </a:xfrm>
        </p:spPr>
        <p:txBody>
          <a:bodyPr anchor="b"/>
          <a:lstStyle>
            <a:lvl1pPr algn="l">
              <a:lnSpc>
                <a:spcPct val="85000"/>
              </a:lnSpc>
              <a:defRPr sz="12001" b="0" spc="-100" baseline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de-CH" dirty="0"/>
              <a:t>Schlusstext</a:t>
            </a:r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A5F72D96-40E5-48FF-AE63-82C5F402A441}"/>
              </a:ext>
            </a:extLst>
          </p:cNvPr>
          <p:cNvSpPr txBox="1"/>
          <p:nvPr userDrawn="1"/>
        </p:nvSpPr>
        <p:spPr>
          <a:xfrm>
            <a:off x="2412239" y="486573"/>
            <a:ext cx="1871686" cy="37638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ct val="128000"/>
              </a:lnSpc>
            </a:pPr>
            <a:r>
              <a:rPr lang="de-CH" sz="1000" spc="19" baseline="0" dirty="0">
                <a:solidFill>
                  <a:schemeClr val="bg1"/>
                </a:solidFill>
              </a:rPr>
              <a:t>Beratungsstelle für</a:t>
            </a:r>
          </a:p>
          <a:p>
            <a:pPr>
              <a:lnSpc>
                <a:spcPct val="128000"/>
              </a:lnSpc>
            </a:pPr>
            <a:r>
              <a:rPr lang="de-CH" sz="1000" spc="19" baseline="0" dirty="0">
                <a:solidFill>
                  <a:schemeClr val="bg1"/>
                </a:solidFill>
              </a:rPr>
              <a:t>Unfallverhütung</a:t>
            </a: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20A880BB-62E1-482E-9276-C48A06A2F306}"/>
              </a:ext>
            </a:extLst>
          </p:cNvPr>
          <p:cNvSpPr txBox="1"/>
          <p:nvPr userDrawn="1"/>
        </p:nvSpPr>
        <p:spPr>
          <a:xfrm>
            <a:off x="4321820" y="488444"/>
            <a:ext cx="1871686" cy="37587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ct val="128000"/>
              </a:lnSpc>
            </a:pPr>
            <a:r>
              <a:rPr lang="nb-NO" sz="1000" spc="19" baseline="0" dirty="0">
                <a:solidFill>
                  <a:schemeClr val="bg1"/>
                </a:solidFill>
              </a:rPr>
              <a:t>Hodlerstrasse 5a, 3011 Bern</a:t>
            </a:r>
          </a:p>
          <a:p>
            <a:pPr>
              <a:lnSpc>
                <a:spcPct val="128000"/>
              </a:lnSpc>
            </a:pPr>
            <a:r>
              <a:rPr lang="nb-NO" sz="1000" spc="19" baseline="0" dirty="0">
                <a:solidFill>
                  <a:schemeClr val="bg1"/>
                </a:solidFill>
              </a:rPr>
              <a:t>info@bfu.ch bfu.ch</a:t>
            </a:r>
            <a:endParaRPr lang="de-CH" sz="1000" spc="19" baseline="0" dirty="0">
              <a:solidFill>
                <a:schemeClr val="bg1"/>
              </a:solidFill>
            </a:endParaRPr>
          </a:p>
        </p:txBody>
      </p:sp>
      <p:pic>
        <p:nvPicPr>
          <p:cNvPr id="10" name="Grafik 9">
            <a:extLst>
              <a:ext uri="{FF2B5EF4-FFF2-40B4-BE49-F238E27FC236}">
                <a16:creationId xmlns:a16="http://schemas.microsoft.com/office/drawing/2014/main" id="{E3533E18-5BFC-4932-8E12-BB7BEFC3825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7192" y="314844"/>
            <a:ext cx="958898" cy="9380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549575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folie s/w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2424113" y="3645024"/>
            <a:ext cx="9288512" cy="1612776"/>
          </a:xfrm>
        </p:spPr>
        <p:txBody>
          <a:bodyPr/>
          <a:lstStyle>
            <a:lvl1pPr marL="0" indent="0" algn="l">
              <a:lnSpc>
                <a:spcPct val="85000"/>
              </a:lnSpc>
              <a:spcAft>
                <a:spcPts val="0"/>
              </a:spcAft>
              <a:buNone/>
              <a:defRPr sz="5601">
                <a:solidFill>
                  <a:schemeClr val="tx2"/>
                </a:solidFill>
                <a:latin typeface="+mj-lt"/>
              </a:defRPr>
            </a:lvl1pPr>
            <a:lvl2pPr marL="457245" indent="0" algn="ctr">
              <a:buNone/>
              <a:defRPr sz="2000"/>
            </a:lvl2pPr>
            <a:lvl3pPr marL="914488" indent="0" algn="ctr">
              <a:buNone/>
              <a:defRPr sz="1800"/>
            </a:lvl3pPr>
            <a:lvl4pPr marL="1371733" indent="0" algn="ctr">
              <a:buNone/>
              <a:defRPr sz="1600"/>
            </a:lvl4pPr>
            <a:lvl5pPr marL="1828978" indent="0" algn="ctr">
              <a:buNone/>
              <a:defRPr sz="1600"/>
            </a:lvl5pPr>
            <a:lvl6pPr marL="2286223" indent="0" algn="ctr">
              <a:buNone/>
              <a:defRPr sz="1600"/>
            </a:lvl6pPr>
            <a:lvl7pPr marL="2743466" indent="0" algn="ctr">
              <a:buNone/>
              <a:defRPr sz="1600"/>
            </a:lvl7pPr>
            <a:lvl8pPr marL="3200711" indent="0" algn="ctr">
              <a:buNone/>
              <a:defRPr sz="1600"/>
            </a:lvl8pPr>
            <a:lvl9pPr marL="3657956" indent="0" algn="ctr">
              <a:buNone/>
              <a:defRPr sz="1600"/>
            </a:lvl9pPr>
          </a:lstStyle>
          <a:p>
            <a:r>
              <a:rPr lang="de-DE" dirty="0"/>
              <a:t>Untertitel</a:t>
            </a:r>
            <a:endParaRPr lang="de-CH" dirty="0"/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D659161B-1D6A-424A-BBB6-26ED9DBCC42B}"/>
              </a:ext>
            </a:extLst>
          </p:cNvPr>
          <p:cNvSpPr txBox="1"/>
          <p:nvPr userDrawn="1"/>
        </p:nvSpPr>
        <p:spPr>
          <a:xfrm>
            <a:off x="2412239" y="486573"/>
            <a:ext cx="1871686" cy="37638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ct val="128000"/>
              </a:lnSpc>
            </a:pPr>
            <a:r>
              <a:rPr lang="de-CH" sz="1000" spc="19" baseline="0" dirty="0">
                <a:solidFill>
                  <a:schemeClr val="tx1"/>
                </a:solidFill>
              </a:rPr>
              <a:t>Beratungsstelle für</a:t>
            </a:r>
          </a:p>
          <a:p>
            <a:pPr>
              <a:lnSpc>
                <a:spcPct val="128000"/>
              </a:lnSpc>
            </a:pPr>
            <a:r>
              <a:rPr lang="de-CH" sz="1000" spc="19" baseline="0" dirty="0">
                <a:solidFill>
                  <a:schemeClr val="tx1"/>
                </a:solidFill>
              </a:rPr>
              <a:t>Unfallverhütung</a:t>
            </a:r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B0C37700-58CB-42BE-9C12-D222F1036F46}"/>
              </a:ext>
            </a:extLst>
          </p:cNvPr>
          <p:cNvSpPr txBox="1"/>
          <p:nvPr userDrawn="1"/>
        </p:nvSpPr>
        <p:spPr>
          <a:xfrm>
            <a:off x="4321820" y="488444"/>
            <a:ext cx="1871686" cy="37587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ct val="128000"/>
              </a:lnSpc>
            </a:pPr>
            <a:r>
              <a:rPr lang="nb-NO" sz="1000" spc="19" baseline="0" dirty="0">
                <a:solidFill>
                  <a:schemeClr val="tx1"/>
                </a:solidFill>
              </a:rPr>
              <a:t>Hodlerstrasse 5a, 3011 Bern</a:t>
            </a:r>
          </a:p>
          <a:p>
            <a:pPr>
              <a:lnSpc>
                <a:spcPct val="128000"/>
              </a:lnSpc>
            </a:pPr>
            <a:r>
              <a:rPr lang="nb-NO" sz="1000" spc="19" baseline="0" dirty="0">
                <a:solidFill>
                  <a:schemeClr val="tx1"/>
                </a:solidFill>
              </a:rPr>
              <a:t>info@bfu.ch bfu.ch</a:t>
            </a:r>
            <a:endParaRPr lang="de-CH" sz="1000" spc="19" baseline="0" dirty="0">
              <a:solidFill>
                <a:schemeClr val="tx1"/>
              </a:solidFill>
            </a:endParaRPr>
          </a:p>
        </p:txBody>
      </p:sp>
      <p:pic>
        <p:nvPicPr>
          <p:cNvPr id="12" name="Grafik 11">
            <a:extLst>
              <a:ext uri="{FF2B5EF4-FFF2-40B4-BE49-F238E27FC236}">
                <a16:creationId xmlns:a16="http://schemas.microsoft.com/office/drawing/2014/main" id="{33D9D856-0915-4E43-9686-F535902842C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7192" y="314845"/>
            <a:ext cx="958898" cy="938003"/>
          </a:xfrm>
          <a:prstGeom prst="rect">
            <a:avLst/>
          </a:prstGeom>
        </p:spPr>
      </p:pic>
      <p:sp>
        <p:nvSpPr>
          <p:cNvPr id="13" name="Titel 1">
            <a:extLst>
              <a:ext uri="{FF2B5EF4-FFF2-40B4-BE49-F238E27FC236}">
                <a16:creationId xmlns:a16="http://schemas.microsoft.com/office/drawing/2014/main" id="{0908970A-BF4B-4F45-98D3-7830E2CFE6F5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424113" y="2060848"/>
            <a:ext cx="9288512" cy="1543314"/>
          </a:xfrm>
        </p:spPr>
        <p:txBody>
          <a:bodyPr anchor="b"/>
          <a:lstStyle>
            <a:lvl1pPr algn="l">
              <a:lnSpc>
                <a:spcPct val="85000"/>
              </a:lnSpc>
              <a:defRPr sz="5601" b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de-CH" dirty="0"/>
              <a:t>Titel</a:t>
            </a:r>
          </a:p>
        </p:txBody>
      </p:sp>
      <p:sp>
        <p:nvSpPr>
          <p:cNvPr id="14" name="Textplatzhalter 4">
            <a:extLst>
              <a:ext uri="{FF2B5EF4-FFF2-40B4-BE49-F238E27FC236}">
                <a16:creationId xmlns:a16="http://schemas.microsoft.com/office/drawing/2014/main" id="{65FA6607-B78C-41E5-B085-09B4A5C4D0E5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424113" y="1328137"/>
            <a:ext cx="9288512" cy="216495"/>
          </a:xfrm>
        </p:spPr>
        <p:txBody>
          <a:bodyPr/>
          <a:lstStyle>
            <a:lvl1pPr>
              <a:defRPr sz="1600" b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de-DE" dirty="0"/>
              <a:t>Datum, Untertitel</a:t>
            </a:r>
            <a:endParaRPr lang="de-CH" dirty="0"/>
          </a:p>
        </p:txBody>
      </p:sp>
      <p:sp>
        <p:nvSpPr>
          <p:cNvPr id="15" name="Textplatzhalter 4">
            <a:extLst>
              <a:ext uri="{FF2B5EF4-FFF2-40B4-BE49-F238E27FC236}">
                <a16:creationId xmlns:a16="http://schemas.microsoft.com/office/drawing/2014/main" id="{C1E841B1-281F-448A-AFFF-4AEE0590BD4E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2424113" y="1593753"/>
            <a:ext cx="9288512" cy="216495"/>
          </a:xfrm>
        </p:spPr>
        <p:txBody>
          <a:bodyPr/>
          <a:lstStyle>
            <a:lvl1pPr>
              <a:defRPr sz="1600" b="0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de-DE" dirty="0"/>
              <a:t>Vorname Name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106606291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pitelfolie Lagoon Turquoise">
    <p:bg>
      <p:bgPr>
        <a:solidFill>
          <a:srgbClr val="00848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2424113" y="3645024"/>
            <a:ext cx="9288512" cy="1612776"/>
          </a:xfrm>
        </p:spPr>
        <p:txBody>
          <a:bodyPr/>
          <a:lstStyle>
            <a:lvl1pPr marL="0" indent="0" algn="l">
              <a:lnSpc>
                <a:spcPct val="85000"/>
              </a:lnSpc>
              <a:spcAft>
                <a:spcPts val="0"/>
              </a:spcAft>
              <a:buNone/>
              <a:defRPr sz="5601">
                <a:solidFill>
                  <a:schemeClr val="accent1"/>
                </a:solidFill>
                <a:latin typeface="+mj-lt"/>
              </a:defRPr>
            </a:lvl1pPr>
            <a:lvl2pPr marL="457245" indent="0" algn="ctr">
              <a:buNone/>
              <a:defRPr sz="2000"/>
            </a:lvl2pPr>
            <a:lvl3pPr marL="914488" indent="0" algn="ctr">
              <a:buNone/>
              <a:defRPr sz="1800"/>
            </a:lvl3pPr>
            <a:lvl4pPr marL="1371733" indent="0" algn="ctr">
              <a:buNone/>
              <a:defRPr sz="1600"/>
            </a:lvl4pPr>
            <a:lvl5pPr marL="1828978" indent="0" algn="ctr">
              <a:buNone/>
              <a:defRPr sz="1600"/>
            </a:lvl5pPr>
            <a:lvl6pPr marL="2286223" indent="0" algn="ctr">
              <a:buNone/>
              <a:defRPr sz="1600"/>
            </a:lvl6pPr>
            <a:lvl7pPr marL="2743466" indent="0" algn="ctr">
              <a:buNone/>
              <a:defRPr sz="1600"/>
            </a:lvl7pPr>
            <a:lvl8pPr marL="3200711" indent="0" algn="ctr">
              <a:buNone/>
              <a:defRPr sz="1600"/>
            </a:lvl8pPr>
            <a:lvl9pPr marL="3657956" indent="0" algn="ctr">
              <a:buNone/>
              <a:defRPr sz="1600"/>
            </a:lvl9pPr>
          </a:lstStyle>
          <a:p>
            <a:r>
              <a:rPr lang="de-DE" dirty="0"/>
              <a:t>Untertitel</a:t>
            </a:r>
            <a:endParaRPr lang="de-CH" dirty="0"/>
          </a:p>
        </p:txBody>
      </p:sp>
      <p:sp>
        <p:nvSpPr>
          <p:cNvPr id="4" name="Titel 1">
            <a:extLst>
              <a:ext uri="{FF2B5EF4-FFF2-40B4-BE49-F238E27FC236}">
                <a16:creationId xmlns:a16="http://schemas.microsoft.com/office/drawing/2014/main" id="{87AE3CFE-92B9-41C8-A7D1-5E938CED5D57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424113" y="2060848"/>
            <a:ext cx="9288512" cy="1543314"/>
          </a:xfrm>
        </p:spPr>
        <p:txBody>
          <a:bodyPr anchor="b"/>
          <a:lstStyle>
            <a:lvl1pPr algn="l">
              <a:lnSpc>
                <a:spcPct val="85000"/>
              </a:lnSpc>
              <a:defRPr sz="5601" b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de-CH" dirty="0"/>
              <a:t>Titel</a:t>
            </a:r>
          </a:p>
        </p:txBody>
      </p:sp>
    </p:spTree>
    <p:extLst>
      <p:ext uri="{BB962C8B-B14F-4D97-AF65-F5344CB8AC3E}">
        <p14:creationId xmlns:p14="http://schemas.microsoft.com/office/powerpoint/2010/main" val="39267893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pitelfolie Calypso Blue">
    <p:bg>
      <p:bgPr>
        <a:solidFill>
          <a:srgbClr val="28607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ntertitel 2">
            <a:extLst>
              <a:ext uri="{FF2B5EF4-FFF2-40B4-BE49-F238E27FC236}">
                <a16:creationId xmlns:a16="http://schemas.microsoft.com/office/drawing/2014/main" id="{AE8F4AD7-27AC-4AE9-8B87-596BEA8B9D8E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2424113" y="3645024"/>
            <a:ext cx="9288512" cy="1612776"/>
          </a:xfrm>
        </p:spPr>
        <p:txBody>
          <a:bodyPr/>
          <a:lstStyle>
            <a:lvl1pPr marL="0" indent="0" algn="l">
              <a:lnSpc>
                <a:spcPct val="85000"/>
              </a:lnSpc>
              <a:spcAft>
                <a:spcPts val="0"/>
              </a:spcAft>
              <a:buNone/>
              <a:defRPr sz="5601">
                <a:solidFill>
                  <a:srgbClr val="6EB2D0"/>
                </a:solidFill>
                <a:latin typeface="+mj-lt"/>
              </a:defRPr>
            </a:lvl1pPr>
            <a:lvl2pPr marL="457245" indent="0" algn="ctr">
              <a:buNone/>
              <a:defRPr sz="2000"/>
            </a:lvl2pPr>
            <a:lvl3pPr marL="914488" indent="0" algn="ctr">
              <a:buNone/>
              <a:defRPr sz="1800"/>
            </a:lvl3pPr>
            <a:lvl4pPr marL="1371733" indent="0" algn="ctr">
              <a:buNone/>
              <a:defRPr sz="1600"/>
            </a:lvl4pPr>
            <a:lvl5pPr marL="1828978" indent="0" algn="ctr">
              <a:buNone/>
              <a:defRPr sz="1600"/>
            </a:lvl5pPr>
            <a:lvl6pPr marL="2286223" indent="0" algn="ctr">
              <a:buNone/>
              <a:defRPr sz="1600"/>
            </a:lvl6pPr>
            <a:lvl7pPr marL="2743466" indent="0" algn="ctr">
              <a:buNone/>
              <a:defRPr sz="1600"/>
            </a:lvl7pPr>
            <a:lvl8pPr marL="3200711" indent="0" algn="ctr">
              <a:buNone/>
              <a:defRPr sz="1600"/>
            </a:lvl8pPr>
            <a:lvl9pPr marL="3657956" indent="0" algn="ctr">
              <a:buNone/>
              <a:defRPr sz="1600"/>
            </a:lvl9pPr>
          </a:lstStyle>
          <a:p>
            <a:r>
              <a:rPr lang="de-DE" dirty="0"/>
              <a:t>Untertitel</a:t>
            </a:r>
            <a:endParaRPr lang="de-CH" dirty="0"/>
          </a:p>
        </p:txBody>
      </p:sp>
      <p:sp>
        <p:nvSpPr>
          <p:cNvPr id="6" name="Titel 1">
            <a:extLst>
              <a:ext uri="{FF2B5EF4-FFF2-40B4-BE49-F238E27FC236}">
                <a16:creationId xmlns:a16="http://schemas.microsoft.com/office/drawing/2014/main" id="{A035E17E-BB71-46D6-8738-B2E4E8F4174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424113" y="2060848"/>
            <a:ext cx="9288512" cy="1543314"/>
          </a:xfrm>
        </p:spPr>
        <p:txBody>
          <a:bodyPr anchor="b"/>
          <a:lstStyle>
            <a:lvl1pPr algn="l">
              <a:lnSpc>
                <a:spcPct val="85000"/>
              </a:lnSpc>
              <a:defRPr sz="5601" b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de-CH" dirty="0"/>
              <a:t>Titel</a:t>
            </a:r>
          </a:p>
        </p:txBody>
      </p:sp>
    </p:spTree>
    <p:extLst>
      <p:ext uri="{BB962C8B-B14F-4D97-AF65-F5344CB8AC3E}">
        <p14:creationId xmlns:p14="http://schemas.microsoft.com/office/powerpoint/2010/main" val="11165261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pitelfolie Sapphire Purple"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ntertitel 2">
            <a:extLst>
              <a:ext uri="{FF2B5EF4-FFF2-40B4-BE49-F238E27FC236}">
                <a16:creationId xmlns:a16="http://schemas.microsoft.com/office/drawing/2014/main" id="{0FFF0BB0-0919-413D-A3F8-CD55659AD1D9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2424113" y="3645024"/>
            <a:ext cx="9288512" cy="1612776"/>
          </a:xfrm>
        </p:spPr>
        <p:txBody>
          <a:bodyPr/>
          <a:lstStyle>
            <a:lvl1pPr marL="0" indent="0" algn="l">
              <a:lnSpc>
                <a:spcPct val="85000"/>
              </a:lnSpc>
              <a:spcAft>
                <a:spcPts val="0"/>
              </a:spcAft>
              <a:buNone/>
              <a:defRPr sz="5601">
                <a:solidFill>
                  <a:schemeClr val="accent5"/>
                </a:solidFill>
                <a:latin typeface="+mj-lt"/>
              </a:defRPr>
            </a:lvl1pPr>
            <a:lvl2pPr marL="457245" indent="0" algn="ctr">
              <a:buNone/>
              <a:defRPr sz="2000"/>
            </a:lvl2pPr>
            <a:lvl3pPr marL="914488" indent="0" algn="ctr">
              <a:buNone/>
              <a:defRPr sz="1800"/>
            </a:lvl3pPr>
            <a:lvl4pPr marL="1371733" indent="0" algn="ctr">
              <a:buNone/>
              <a:defRPr sz="1600"/>
            </a:lvl4pPr>
            <a:lvl5pPr marL="1828978" indent="0" algn="ctr">
              <a:buNone/>
              <a:defRPr sz="1600"/>
            </a:lvl5pPr>
            <a:lvl6pPr marL="2286223" indent="0" algn="ctr">
              <a:buNone/>
              <a:defRPr sz="1600"/>
            </a:lvl6pPr>
            <a:lvl7pPr marL="2743466" indent="0" algn="ctr">
              <a:buNone/>
              <a:defRPr sz="1600"/>
            </a:lvl7pPr>
            <a:lvl8pPr marL="3200711" indent="0" algn="ctr">
              <a:buNone/>
              <a:defRPr sz="1600"/>
            </a:lvl8pPr>
            <a:lvl9pPr marL="3657956" indent="0" algn="ctr">
              <a:buNone/>
              <a:defRPr sz="1600"/>
            </a:lvl9pPr>
          </a:lstStyle>
          <a:p>
            <a:r>
              <a:rPr lang="de-DE" dirty="0"/>
              <a:t>Untertitel</a:t>
            </a:r>
            <a:endParaRPr lang="de-CH" dirty="0"/>
          </a:p>
        </p:txBody>
      </p:sp>
      <p:sp>
        <p:nvSpPr>
          <p:cNvPr id="6" name="Titel 1">
            <a:extLst>
              <a:ext uri="{FF2B5EF4-FFF2-40B4-BE49-F238E27FC236}">
                <a16:creationId xmlns:a16="http://schemas.microsoft.com/office/drawing/2014/main" id="{991018FF-986B-4963-9DB5-1AE73DD046F5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424113" y="2060848"/>
            <a:ext cx="9288512" cy="1543314"/>
          </a:xfrm>
        </p:spPr>
        <p:txBody>
          <a:bodyPr anchor="b"/>
          <a:lstStyle>
            <a:lvl1pPr algn="l">
              <a:lnSpc>
                <a:spcPct val="85000"/>
              </a:lnSpc>
              <a:defRPr sz="5601" b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de-CH" dirty="0"/>
              <a:t>Titel</a:t>
            </a:r>
          </a:p>
        </p:txBody>
      </p:sp>
    </p:spTree>
    <p:extLst>
      <p:ext uri="{BB962C8B-B14F-4D97-AF65-F5344CB8AC3E}">
        <p14:creationId xmlns:p14="http://schemas.microsoft.com/office/powerpoint/2010/main" val="6593173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Highlight / Keyword Coral Red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ntertitel 2">
            <a:extLst>
              <a:ext uri="{FF2B5EF4-FFF2-40B4-BE49-F238E27FC236}">
                <a16:creationId xmlns:a16="http://schemas.microsoft.com/office/drawing/2014/main" id="{0FFF0BB0-0919-413D-A3F8-CD55659AD1D9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2424113" y="3645024"/>
            <a:ext cx="9288512" cy="1612776"/>
          </a:xfrm>
        </p:spPr>
        <p:txBody>
          <a:bodyPr/>
          <a:lstStyle>
            <a:lvl1pPr marL="0" indent="0" algn="l">
              <a:lnSpc>
                <a:spcPct val="85000"/>
              </a:lnSpc>
              <a:spcAft>
                <a:spcPts val="0"/>
              </a:spcAft>
              <a:buNone/>
              <a:defRPr sz="5601">
                <a:solidFill>
                  <a:schemeClr val="accent3"/>
                </a:solidFill>
                <a:latin typeface="+mj-lt"/>
              </a:defRPr>
            </a:lvl1pPr>
            <a:lvl2pPr marL="457245" indent="0" algn="ctr">
              <a:buNone/>
              <a:defRPr sz="2000"/>
            </a:lvl2pPr>
            <a:lvl3pPr marL="914488" indent="0" algn="ctr">
              <a:buNone/>
              <a:defRPr sz="1800"/>
            </a:lvl3pPr>
            <a:lvl4pPr marL="1371733" indent="0" algn="ctr">
              <a:buNone/>
              <a:defRPr sz="1600"/>
            </a:lvl4pPr>
            <a:lvl5pPr marL="1828978" indent="0" algn="ctr">
              <a:buNone/>
              <a:defRPr sz="1600"/>
            </a:lvl5pPr>
            <a:lvl6pPr marL="2286223" indent="0" algn="ctr">
              <a:buNone/>
              <a:defRPr sz="1600"/>
            </a:lvl6pPr>
            <a:lvl7pPr marL="2743466" indent="0" algn="ctr">
              <a:buNone/>
              <a:defRPr sz="1600"/>
            </a:lvl7pPr>
            <a:lvl8pPr marL="3200711" indent="0" algn="ctr">
              <a:buNone/>
              <a:defRPr sz="1600"/>
            </a:lvl8pPr>
            <a:lvl9pPr marL="3657956" indent="0" algn="ctr">
              <a:buNone/>
              <a:defRPr sz="1600"/>
            </a:lvl9pPr>
          </a:lstStyle>
          <a:p>
            <a:r>
              <a:rPr lang="de-DE" dirty="0"/>
              <a:t>Keyword</a:t>
            </a:r>
            <a:endParaRPr lang="de-CH" dirty="0"/>
          </a:p>
        </p:txBody>
      </p:sp>
      <p:sp>
        <p:nvSpPr>
          <p:cNvPr id="6" name="Titel 1">
            <a:extLst>
              <a:ext uri="{FF2B5EF4-FFF2-40B4-BE49-F238E27FC236}">
                <a16:creationId xmlns:a16="http://schemas.microsoft.com/office/drawing/2014/main" id="{03D90CA1-2D50-4052-9AEC-C2FDB5E4ED0A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424113" y="2060848"/>
            <a:ext cx="9288512" cy="1543314"/>
          </a:xfrm>
        </p:spPr>
        <p:txBody>
          <a:bodyPr anchor="b"/>
          <a:lstStyle>
            <a:lvl1pPr algn="l">
              <a:lnSpc>
                <a:spcPct val="85000"/>
              </a:lnSpc>
              <a:defRPr sz="5601" b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de-CH" dirty="0"/>
              <a:t>Highlight</a:t>
            </a:r>
          </a:p>
        </p:txBody>
      </p:sp>
    </p:spTree>
    <p:extLst>
      <p:ext uri="{BB962C8B-B14F-4D97-AF65-F5344CB8AC3E}">
        <p14:creationId xmlns:p14="http://schemas.microsoft.com/office/powerpoint/2010/main" val="10156702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Lea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CH" dirty="0"/>
          </a:p>
        </p:txBody>
      </p:sp>
      <p:sp>
        <p:nvSpPr>
          <p:cNvPr id="3" name="Inhaltsplatzhalter 2"/>
          <p:cNvSpPr>
            <a:spLocks noGrp="1"/>
          </p:cNvSpPr>
          <p:nvPr>
            <p:ph idx="1" hasCustomPrompt="1"/>
          </p:nvPr>
        </p:nvSpPr>
        <p:spPr>
          <a:xfrm>
            <a:off x="479377" y="1262064"/>
            <a:ext cx="11233248" cy="4914900"/>
          </a:xfrm>
        </p:spPr>
        <p:txBody>
          <a:bodyPr/>
          <a:lstStyle>
            <a:lvl1pPr>
              <a:defRPr sz="4400" b="0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de-CH" dirty="0" err="1"/>
              <a:t>Leadtext</a:t>
            </a:r>
            <a:r>
              <a:rPr lang="de-CH" dirty="0"/>
              <a:t> hinzufügen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31102-7B90-4B07-9A4D-9563A707FDC6}" type="datetime6">
              <a:rPr lang="de-CH" smtClean="0"/>
              <a:t>Juli 23</a:t>
            </a:fld>
            <a:endParaRPr lang="de-CH" dirty="0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Titel der Präsentation - Fusszeile (einfügen über «Einfügen &gt; Kopf- und Fusszeile»)</a:t>
            </a:r>
            <a:endParaRPr lang="de-CH" dirty="0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 dirty="0"/>
          </a:p>
        </p:txBody>
      </p:sp>
      <p:sp>
        <p:nvSpPr>
          <p:cNvPr id="10" name="Textplatzhalter 9">
            <a:extLst>
              <a:ext uri="{FF2B5EF4-FFF2-40B4-BE49-F238E27FC236}">
                <a16:creationId xmlns:a16="http://schemas.microsoft.com/office/drawing/2014/main" id="{8D58D395-4DDD-4A2E-890D-E4D13A66B901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79328" y="733377"/>
            <a:ext cx="11233248" cy="352764"/>
          </a:xfrm>
        </p:spPr>
        <p:txBody>
          <a:bodyPr/>
          <a:lstStyle>
            <a:lvl1pPr>
              <a:defRPr b="0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de-DE" dirty="0"/>
              <a:t>Untertitel bearbeiten</a:t>
            </a:r>
            <a:r>
              <a:rPr lang="de-CH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7903037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CH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b="0"/>
            </a:lvl1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 dirty="0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CA1B2-87F2-400A-A543-5485279C832B}" type="datetime6">
              <a:rPr lang="de-CH" smtClean="0"/>
              <a:t>Juli 23</a:t>
            </a:fld>
            <a:endParaRPr lang="de-CH" dirty="0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Titel der Präsentation - Fusszeile (einfügen über «Einfügen &gt; Kopf- und Fusszeile»)</a:t>
            </a:r>
            <a:endParaRPr lang="de-CH" dirty="0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 dirty="0"/>
          </a:p>
        </p:txBody>
      </p:sp>
      <p:sp>
        <p:nvSpPr>
          <p:cNvPr id="10" name="Textplatzhalter 9">
            <a:extLst>
              <a:ext uri="{FF2B5EF4-FFF2-40B4-BE49-F238E27FC236}">
                <a16:creationId xmlns:a16="http://schemas.microsoft.com/office/drawing/2014/main" id="{8D58D395-4DDD-4A2E-890D-E4D13A66B901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79328" y="733377"/>
            <a:ext cx="11233248" cy="352764"/>
          </a:xfrm>
        </p:spPr>
        <p:txBody>
          <a:bodyPr/>
          <a:lstStyle>
            <a:lvl1pPr>
              <a:defRPr b="0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de-DE" dirty="0"/>
              <a:t>Untertitel bearbeiten</a:t>
            </a:r>
            <a:r>
              <a:rPr lang="de-CH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795704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CH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79376" y="1484784"/>
            <a:ext cx="5472610" cy="4692179"/>
          </a:xfrm>
        </p:spPr>
        <p:txBody>
          <a:bodyPr/>
          <a:lstStyle>
            <a:lvl1pPr>
              <a:defRPr b="0"/>
            </a:lvl1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 dirty="0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22541-A9C1-4BE9-B7C6-48A51FA886F9}" type="datetime6">
              <a:rPr lang="de-CH" smtClean="0"/>
              <a:t>Juli 23</a:t>
            </a:fld>
            <a:endParaRPr lang="de-CH" dirty="0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Titel der Präsentation - Fusszeile (einfügen über «Einfügen &gt; Kopf- und Fusszeile»)</a:t>
            </a:r>
            <a:endParaRPr lang="de-CH" dirty="0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 dirty="0"/>
          </a:p>
        </p:txBody>
      </p:sp>
      <p:sp>
        <p:nvSpPr>
          <p:cNvPr id="10" name="Textplatzhalter 9">
            <a:extLst>
              <a:ext uri="{FF2B5EF4-FFF2-40B4-BE49-F238E27FC236}">
                <a16:creationId xmlns:a16="http://schemas.microsoft.com/office/drawing/2014/main" id="{8D58D395-4DDD-4A2E-890D-E4D13A66B901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79328" y="733377"/>
            <a:ext cx="11233248" cy="352764"/>
          </a:xfrm>
        </p:spPr>
        <p:txBody>
          <a:bodyPr/>
          <a:lstStyle>
            <a:lvl1pPr>
              <a:defRPr b="0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de-DE" dirty="0"/>
              <a:t>Untertitel bearbeiten</a:t>
            </a:r>
            <a:r>
              <a:rPr lang="de-CH" dirty="0"/>
              <a:t> </a:t>
            </a:r>
          </a:p>
        </p:txBody>
      </p:sp>
      <p:sp>
        <p:nvSpPr>
          <p:cNvPr id="12" name="Inhaltsplatzhalter 2">
            <a:extLst>
              <a:ext uri="{FF2B5EF4-FFF2-40B4-BE49-F238E27FC236}">
                <a16:creationId xmlns:a16="http://schemas.microsoft.com/office/drawing/2014/main" id="{C0ACC9E1-74C5-43FE-BB13-02E855ADA4FD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6239967" y="1484784"/>
            <a:ext cx="5472610" cy="4692179"/>
          </a:xfrm>
        </p:spPr>
        <p:txBody>
          <a:bodyPr/>
          <a:lstStyle>
            <a:lvl1pPr>
              <a:defRPr b="0"/>
            </a:lvl1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9664329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79377" y="365126"/>
            <a:ext cx="11233248" cy="315911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/>
          <a:p>
            <a:endParaRPr lang="de-CH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79377" y="1484784"/>
            <a:ext cx="11233248" cy="4692179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DE" dirty="0"/>
              <a:t>Textmasterformat </a:t>
            </a:r>
            <a:br>
              <a:rPr lang="de-DE" dirty="0"/>
            </a:br>
            <a:r>
              <a:rPr lang="de-DE" dirty="0"/>
              <a:t>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de-CH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9768409" y="6495656"/>
            <a:ext cx="1944216" cy="1620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1000" b="0">
                <a:solidFill>
                  <a:schemeClr val="tx2"/>
                </a:solidFill>
              </a:defRPr>
            </a:lvl1pPr>
          </a:lstStyle>
          <a:p>
            <a:fld id="{B9719855-836E-480C-8398-54A1D2A2AEA1}" type="datetime6">
              <a:rPr lang="de-CH" smtClean="0"/>
              <a:t>Juli 23</a:t>
            </a:fld>
            <a:endParaRPr lang="de-CH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1506058" y="6495655"/>
            <a:ext cx="7872876" cy="1620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1000" b="0">
                <a:solidFill>
                  <a:schemeClr val="tx2"/>
                </a:solidFill>
              </a:defRPr>
            </a:lvl1pPr>
          </a:lstStyle>
          <a:p>
            <a:r>
              <a:rPr lang="de-DE" dirty="0"/>
              <a:t>Titel der Präsentation - </a:t>
            </a:r>
            <a:r>
              <a:rPr lang="de-DE" dirty="0" err="1"/>
              <a:t>Fusszeile</a:t>
            </a:r>
            <a:r>
              <a:rPr lang="de-DE" dirty="0"/>
              <a:t> (einfügen über «Einfügen &gt; Kopf- und </a:t>
            </a:r>
            <a:r>
              <a:rPr lang="de-DE" dirty="0" err="1"/>
              <a:t>Fusszeile</a:t>
            </a:r>
            <a:r>
              <a:rPr lang="de-DE" dirty="0"/>
              <a:t>»)</a:t>
            </a:r>
            <a:endParaRPr lang="de-CH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507952" y="6482481"/>
            <a:ext cx="817307" cy="1620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1000" b="0">
                <a:solidFill>
                  <a:schemeClr val="tx2"/>
                </a:solidFill>
              </a:defRPr>
            </a:lvl1pPr>
          </a:lstStyle>
          <a:p>
            <a:fld id="{442AD375-037F-43D0-B059-5172DA06796A}" type="slidenum">
              <a:rPr lang="de-CH" smtClean="0"/>
              <a:pPr/>
              <a:t>‹Nr.›</a:t>
            </a:fld>
            <a:endParaRPr lang="de-CH" dirty="0"/>
          </a:p>
        </p:txBody>
      </p:sp>
      <p:pic>
        <p:nvPicPr>
          <p:cNvPr id="9" name="Grafik 8"/>
          <p:cNvPicPr>
            <a:picLocks noChangeAspect="1"/>
          </p:cNvPicPr>
          <p:nvPr userDrawn="1"/>
        </p:nvPicPr>
        <p:blipFill>
          <a:blip r:embed="rId2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288689" y="6000468"/>
            <a:ext cx="89728" cy="8553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16638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66" r:id="rId2"/>
    <p:sldLayoutId id="2147483694" r:id="rId3"/>
    <p:sldLayoutId id="2147483668" r:id="rId4"/>
    <p:sldLayoutId id="2147483669" r:id="rId5"/>
    <p:sldLayoutId id="2147483696" r:id="rId6"/>
    <p:sldLayoutId id="2147483682" r:id="rId7"/>
    <p:sldLayoutId id="2147483659" r:id="rId8"/>
    <p:sldLayoutId id="2147483671" r:id="rId9"/>
    <p:sldLayoutId id="2147483687" r:id="rId10"/>
    <p:sldLayoutId id="2147483688" r:id="rId11"/>
    <p:sldLayoutId id="2147483683" r:id="rId12"/>
    <p:sldLayoutId id="2147483684" r:id="rId13"/>
    <p:sldLayoutId id="2147483685" r:id="rId14"/>
    <p:sldLayoutId id="2147483686" r:id="rId15"/>
    <p:sldLayoutId id="2147483697" r:id="rId16"/>
    <p:sldLayoutId id="2147483664" r:id="rId17"/>
    <p:sldLayoutId id="2147483663" r:id="rId18"/>
    <p:sldLayoutId id="2147483689" r:id="rId19"/>
    <p:sldLayoutId id="2147483690" r:id="rId20"/>
    <p:sldLayoutId id="2147483691" r:id="rId21"/>
    <p:sldLayoutId id="2147483692" r:id="rId22"/>
    <p:sldLayoutId id="2147483693" r:id="rId23"/>
    <p:sldLayoutId id="2147483695" r:id="rId24"/>
  </p:sldLayoutIdLst>
  <p:hf hdr="0" ftr="0" dt="0"/>
  <p:txStyles>
    <p:titleStyle>
      <a:lvl1pPr algn="l" defTabSz="914488" rtl="0" eaLnBrk="1" latinLnBrk="0" hangingPunct="1">
        <a:lnSpc>
          <a:spcPct val="100000"/>
        </a:lnSpc>
        <a:spcBef>
          <a:spcPct val="0"/>
        </a:spcBef>
        <a:buNone/>
        <a:defRPr sz="2400" b="0" kern="1200" spc="31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88" rtl="0" eaLnBrk="1" latinLnBrk="0" hangingPunct="1">
        <a:lnSpc>
          <a:spcPct val="105000"/>
        </a:lnSpc>
        <a:spcBef>
          <a:spcPts val="0"/>
        </a:spcBef>
        <a:spcAft>
          <a:spcPts val="1200"/>
        </a:spcAft>
        <a:buFont typeface="Arial" panose="020B0604020202020204" pitchFamily="34" charset="0"/>
        <a:buNone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271489" indent="-271489" algn="l" defTabSz="914488" rtl="0" eaLnBrk="1" latinLnBrk="0" hangingPunct="1">
        <a:lnSpc>
          <a:spcPct val="105000"/>
        </a:lnSpc>
        <a:spcBef>
          <a:spcPts val="0"/>
        </a:spcBef>
        <a:spcAft>
          <a:spcPts val="1200"/>
        </a:spcAft>
        <a:buClr>
          <a:schemeClr val="accent2"/>
        </a:buClr>
        <a:buFont typeface="Suisse Int'l" panose="020B0504000000000000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533451" indent="-261964" algn="l" defTabSz="914488" rtl="0" eaLnBrk="1" latinLnBrk="0" hangingPunct="1">
        <a:lnSpc>
          <a:spcPct val="100000"/>
        </a:lnSpc>
        <a:spcBef>
          <a:spcPts val="0"/>
        </a:spcBef>
        <a:spcAft>
          <a:spcPts val="1200"/>
        </a:spcAft>
        <a:buClr>
          <a:schemeClr val="accent1"/>
        </a:buClr>
        <a:buFont typeface="Suisse Int'l" panose="020B0504000000000000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806450" indent="-271463" algn="l" defTabSz="914488" rtl="0" eaLnBrk="1" latinLnBrk="0" hangingPunct="1">
        <a:lnSpc>
          <a:spcPct val="100000"/>
        </a:lnSpc>
        <a:spcBef>
          <a:spcPts val="0"/>
        </a:spcBef>
        <a:spcAft>
          <a:spcPts val="1200"/>
        </a:spcAft>
        <a:buClr>
          <a:schemeClr val="bg2"/>
        </a:buClr>
        <a:buFont typeface="Suisse Int'l" panose="020B0504000000000000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1074738" indent="-268288" algn="l" defTabSz="914488" rtl="0" eaLnBrk="1" latinLnBrk="0" hangingPunct="1">
        <a:lnSpc>
          <a:spcPct val="100000"/>
        </a:lnSpc>
        <a:spcBef>
          <a:spcPts val="0"/>
        </a:spcBef>
        <a:spcAft>
          <a:spcPts val="1200"/>
        </a:spcAft>
        <a:buClr>
          <a:schemeClr val="bg2"/>
        </a:buClr>
        <a:buFont typeface="Suisse Int'l" panose="020B0504000000000000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844" indent="-228622" algn="l" defTabSz="91448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2089" indent="-228622" algn="l" defTabSz="91448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334" indent="-228622" algn="l" defTabSz="91448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579" indent="-228622" algn="l" defTabSz="91448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8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45" algn="l" defTabSz="91448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88" algn="l" defTabSz="91448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733" algn="l" defTabSz="91448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978" algn="l" defTabSz="91448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223" algn="l" defTabSz="91448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466" algn="l" defTabSz="91448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711" algn="l" defTabSz="91448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956" algn="l" defTabSz="91448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NlWp8gxMkAE&amp;feature=youtu.be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10.png"/><Relationship Id="rId4" Type="http://schemas.openxmlformats.org/officeDocument/2006/relationships/hyperlink" Target="SEE%20YOU%20-%20mach%20dich%20sichtbar!%20(Video%20de)_Mpeg4%20H264_238540.wmv" TargetMode="Externa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F16535B-A44E-4B7E-937F-2832689222D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424113" y="2060848"/>
            <a:ext cx="9144495" cy="1543314"/>
          </a:xfrm>
        </p:spPr>
        <p:txBody>
          <a:bodyPr/>
          <a:lstStyle/>
          <a:p>
            <a:r>
              <a:rPr lang="de-CH" dirty="0"/>
              <a:t>Lieber auf dem Platz </a:t>
            </a:r>
            <a:br>
              <a:rPr lang="de-CH" dirty="0"/>
            </a:br>
            <a:r>
              <a:rPr lang="de-CH" dirty="0"/>
              <a:t>als im Krankenbett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B879BEE6-DCC8-4734-A1AF-1AF6ECF29BD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de-CH" dirty="0" err="1"/>
              <a:t>SafetyKit</a:t>
            </a:r>
            <a:r>
              <a:rPr lang="de-CH" dirty="0"/>
              <a:t> Fussball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794D73AA-0DDD-4133-AEC8-33791742225C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de-DE" dirty="0"/>
              <a:t>Firma, Anlass, Datum</a:t>
            </a:r>
          </a:p>
        </p:txBody>
      </p:sp>
    </p:spTree>
    <p:extLst>
      <p:ext uri="{BB962C8B-B14F-4D97-AF65-F5344CB8AC3E}">
        <p14:creationId xmlns:p14="http://schemas.microsoft.com/office/powerpoint/2010/main" val="920988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79377" y="4365104"/>
            <a:ext cx="11233248" cy="1811859"/>
          </a:xfrm>
        </p:spPr>
        <p:txBody>
          <a:bodyPr>
            <a:noAutofit/>
          </a:bodyPr>
          <a:lstStyle/>
          <a:p>
            <a:pPr marL="0" lvl="1" indent="0" algn="ctr">
              <a:buNone/>
            </a:pPr>
            <a:r>
              <a:rPr lang="de-CH" dirty="0">
                <a:solidFill>
                  <a:prstClr val="black"/>
                </a:solidFill>
              </a:rPr>
              <a:t>Video «</a:t>
            </a:r>
            <a:r>
              <a:rPr lang="de-CH" dirty="0">
                <a:hlinkClick r:id="rId3"/>
              </a:rPr>
              <a:t>Fussball: Verletzungsfrei am Ball bleiben</a:t>
            </a:r>
            <a:r>
              <a:rPr lang="de-CH" dirty="0">
                <a:solidFill>
                  <a:prstClr val="black"/>
                </a:solidFill>
              </a:rPr>
              <a:t>»</a:t>
            </a:r>
            <a:endParaRPr lang="de-CH" dirty="0"/>
          </a:p>
        </p:txBody>
      </p:sp>
      <p:sp>
        <p:nvSpPr>
          <p:cNvPr id="13" name="Foliennummernplatzhalter 12">
            <a:extLst>
              <a:ext uri="{FF2B5EF4-FFF2-40B4-BE49-F238E27FC236}">
                <a16:creationId xmlns:a16="http://schemas.microsoft.com/office/drawing/2014/main" id="{69CA91FE-C40A-4934-B72C-1130694729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10</a:t>
            </a:fld>
            <a:endParaRPr lang="de-CH" dirty="0"/>
          </a:p>
        </p:txBody>
      </p:sp>
      <p:pic>
        <p:nvPicPr>
          <p:cNvPr id="12" name="Grafik 11">
            <a:hlinkClick r:id="rId4" action="ppaction://hlinkfile"/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30336" y="1772816"/>
            <a:ext cx="2520280" cy="24595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17884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Mehr Informationen</a:t>
            </a:r>
            <a:endParaRPr lang="de-CH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79378" y="1484784"/>
            <a:ext cx="7704854" cy="4692179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Aft>
                <a:spcPts val="0"/>
              </a:spcAft>
            </a:pPr>
            <a:r>
              <a:rPr lang="de-CH" dirty="0"/>
              <a:t>Weitere Unfallverhütungstipps finden Sie auf bfu.ch.  </a:t>
            </a:r>
          </a:p>
        </p:txBody>
      </p:sp>
      <p:sp>
        <p:nvSpPr>
          <p:cNvPr id="13" name="Foliennummernplatzhalter 12">
            <a:extLst>
              <a:ext uri="{FF2B5EF4-FFF2-40B4-BE49-F238E27FC236}">
                <a16:creationId xmlns:a16="http://schemas.microsoft.com/office/drawing/2014/main" id="{69CA91FE-C40A-4934-B72C-1130694729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11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26506790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79377" y="1484785"/>
            <a:ext cx="7344815" cy="4536504"/>
          </a:xfrm>
        </p:spPr>
        <p:txBody>
          <a:bodyPr/>
          <a:lstStyle/>
          <a:p>
            <a:pPr marL="0" lvl="1" indent="0">
              <a:buNone/>
            </a:pPr>
            <a:r>
              <a:rPr lang="de-CH" dirty="0"/>
              <a:t>Fussball ist eine der populärsten Sportarten der Welt. Wer nicht nur zuschauen will, spielt gleich selber.</a:t>
            </a:r>
          </a:p>
          <a:p>
            <a:pPr marL="0" lvl="1" indent="0">
              <a:buNone/>
            </a:pPr>
            <a:r>
              <a:rPr lang="de-CH" dirty="0"/>
              <a:t>Doch nicht nur die Profis verletzen sich bei der Jagd nach dem runden Leder, sondern jedes Jahr auch über 75 000 </a:t>
            </a:r>
            <a:r>
              <a:rPr lang="de-CH" dirty="0" err="1"/>
              <a:t>Freizeitkickerinnen</a:t>
            </a:r>
            <a:r>
              <a:rPr lang="de-CH" dirty="0"/>
              <a:t> und Freizeitkicker. </a:t>
            </a:r>
          </a:p>
          <a:p>
            <a:pPr marL="0" lvl="1" indent="0">
              <a:buNone/>
            </a:pPr>
            <a:endParaRPr lang="de-CH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2</a:t>
            </a:fld>
            <a:endParaRPr lang="de-CH" dirty="0"/>
          </a:p>
        </p:txBody>
      </p:sp>
      <p:sp>
        <p:nvSpPr>
          <p:cNvPr id="5" name="Textfeld 4"/>
          <p:cNvSpPr txBox="1"/>
          <p:nvPr/>
        </p:nvSpPr>
        <p:spPr>
          <a:xfrm>
            <a:off x="514650" y="6104633"/>
            <a:ext cx="7532264" cy="1692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de-CH" sz="1100" dirty="0"/>
              <a:t>BFU-Hochrechnung: Anzahl Verletzte Ø 2016–2020, Schweizer Wohnbevölkerung </a:t>
            </a:r>
          </a:p>
        </p:txBody>
      </p:sp>
      <p:pic>
        <p:nvPicPr>
          <p:cNvPr id="7" name="Grafi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72264" y="1052736"/>
            <a:ext cx="3060192" cy="46085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52710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/>
              <a:t>Richtig ausgerüstet</a:t>
            </a:r>
            <a:endParaRPr lang="de-CH" dirty="0">
              <a:solidFill>
                <a:schemeClr val="accent2"/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79377" y="1484784"/>
            <a:ext cx="8064895" cy="4692179"/>
          </a:xfrm>
        </p:spPr>
        <p:txBody>
          <a:bodyPr>
            <a:noAutofit/>
          </a:bodyPr>
          <a:lstStyle/>
          <a:p>
            <a:pPr lvl="1"/>
            <a:r>
              <a:rPr lang="de-CH" dirty="0"/>
              <a:t>Bei jedem Training und Spiel – auch an </a:t>
            </a:r>
            <a:r>
              <a:rPr lang="de-CH" dirty="0" err="1"/>
              <a:t>Grümpel</a:t>
            </a:r>
            <a:r>
              <a:rPr lang="de-CH" dirty="0"/>
              <a:t>-turnieren und </a:t>
            </a:r>
            <a:r>
              <a:rPr lang="de-CH" dirty="0" err="1"/>
              <a:t>Plauschmatches</a:t>
            </a:r>
            <a:r>
              <a:rPr lang="de-CH" dirty="0"/>
              <a:t> – </a:t>
            </a:r>
            <a:r>
              <a:rPr lang="de-CH" b="1" dirty="0"/>
              <a:t>Schienbeinschoner mit integriertem Knöchelschutz </a:t>
            </a:r>
            <a:r>
              <a:rPr lang="de-CH" dirty="0"/>
              <a:t>tragen.</a:t>
            </a:r>
          </a:p>
          <a:p>
            <a:pPr lvl="1"/>
            <a:r>
              <a:rPr lang="de-CH" b="1" dirty="0"/>
              <a:t>Fussballschuhe</a:t>
            </a:r>
            <a:r>
              <a:rPr lang="de-CH" dirty="0"/>
              <a:t> der Spielunterlage entsprechend auswählen (Nockenschuhe, Tausendfüssler, Hallenschuhe).</a:t>
            </a:r>
          </a:p>
          <a:p>
            <a:pPr lvl="1"/>
            <a:r>
              <a:rPr lang="de-CH" b="1" dirty="0"/>
              <a:t>Uhr und Schmuck </a:t>
            </a:r>
            <a:r>
              <a:rPr lang="de-CH" dirty="0"/>
              <a:t>ablegen oder allenfalls abkleben.</a:t>
            </a:r>
          </a:p>
          <a:p>
            <a:pPr lvl="1"/>
            <a:r>
              <a:rPr lang="de-CH" b="1" dirty="0"/>
              <a:t>Sporttaugliche Brille </a:t>
            </a:r>
            <a:r>
              <a:rPr lang="de-CH" dirty="0"/>
              <a:t>tragen.</a:t>
            </a:r>
          </a:p>
        </p:txBody>
      </p:sp>
      <p:sp>
        <p:nvSpPr>
          <p:cNvPr id="13" name="Foliennummernplatzhalter 12">
            <a:extLst>
              <a:ext uri="{FF2B5EF4-FFF2-40B4-BE49-F238E27FC236}">
                <a16:creationId xmlns:a16="http://schemas.microsoft.com/office/drawing/2014/main" id="{69CA91FE-C40A-4934-B72C-1130694729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3</a:t>
            </a:fld>
            <a:endParaRPr lang="de-CH" dirty="0"/>
          </a:p>
        </p:txBody>
      </p:sp>
      <p:pic>
        <p:nvPicPr>
          <p:cNvPr id="7" name="Grafi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9374" y="1052736"/>
            <a:ext cx="3063082" cy="46119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40705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/>
              <a:t>Gut vorbereitet</a:t>
            </a:r>
            <a:endParaRPr lang="de-CH" dirty="0">
              <a:solidFill>
                <a:schemeClr val="accent2"/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lvl="1"/>
            <a:r>
              <a:rPr lang="de-CH" dirty="0"/>
              <a:t>Sich gezielt </a:t>
            </a:r>
            <a:r>
              <a:rPr lang="de-CH" b="1" dirty="0"/>
              <a:t>aufwärmen.</a:t>
            </a:r>
          </a:p>
          <a:p>
            <a:pPr lvl="1"/>
            <a:r>
              <a:rPr lang="de-CH" b="1" dirty="0"/>
              <a:t>Kräftigungs- und Dehnübungen </a:t>
            </a:r>
            <a:r>
              <a:rPr lang="de-CH" dirty="0"/>
              <a:t>sowie</a:t>
            </a:r>
            <a:r>
              <a:rPr lang="de-CH" b="1" dirty="0"/>
              <a:t> Stabilisationsübungen</a:t>
            </a:r>
            <a:r>
              <a:rPr lang="de-CH" dirty="0"/>
              <a:t> für Fuss- und Kniegelenke sowie Rumpf machen.</a:t>
            </a:r>
          </a:p>
          <a:p>
            <a:pPr marL="0" lvl="1" indent="0">
              <a:buNone/>
            </a:pPr>
            <a:endParaRPr lang="de-CH" sz="1400" dirty="0"/>
          </a:p>
          <a:p>
            <a:pPr lvl="1"/>
            <a:endParaRPr lang="de-CH" sz="1400" dirty="0"/>
          </a:p>
          <a:p>
            <a:pPr marL="0" lvl="1" indent="0">
              <a:buNone/>
            </a:pPr>
            <a:endParaRPr lang="de-CH" sz="1400" dirty="0"/>
          </a:p>
          <a:p>
            <a:pPr marL="0" lvl="1" indent="0">
              <a:buNone/>
            </a:pPr>
            <a:endParaRPr lang="de-CH" dirty="0"/>
          </a:p>
        </p:txBody>
      </p:sp>
      <p:sp>
        <p:nvSpPr>
          <p:cNvPr id="13" name="Foliennummernplatzhalter 12">
            <a:extLst>
              <a:ext uri="{FF2B5EF4-FFF2-40B4-BE49-F238E27FC236}">
                <a16:creationId xmlns:a16="http://schemas.microsoft.com/office/drawing/2014/main" id="{69CA91FE-C40A-4934-B72C-1130694729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4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31432184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>
            <a:extLst>
              <a:ext uri="{FF2B5EF4-FFF2-40B4-BE49-F238E27FC236}">
                <a16:creationId xmlns:a16="http://schemas.microsoft.com/office/drawing/2014/main" id="{8E27A6C7-AE1F-43C5-9680-3076E0AE28B7}"/>
              </a:ext>
            </a:extLst>
          </p:cNvPr>
          <p:cNvSpPr>
            <a:spLocks noGrp="1"/>
          </p:cNvSpPr>
          <p:nvPr>
            <p:ph idx="20"/>
          </p:nvPr>
        </p:nvSpPr>
        <p:spPr/>
        <p:txBody>
          <a:bodyPr/>
          <a:lstStyle/>
          <a:p>
            <a:r>
              <a:rPr lang="de-DE" sz="1600" b="1" dirty="0">
                <a:solidFill>
                  <a:schemeClr val="accent2"/>
                </a:solidFill>
              </a:rPr>
              <a:t>Ab- und Adduktoren</a:t>
            </a:r>
          </a:p>
          <a:p>
            <a:pPr lvl="1"/>
            <a:r>
              <a:rPr lang="de-DE" sz="1600" dirty="0"/>
              <a:t>Mini-Band oberhalb der Knöchel ausrichten, </a:t>
            </a:r>
            <a:r>
              <a:rPr lang="de-DE" sz="1600" dirty="0" err="1"/>
              <a:t>Füsse</a:t>
            </a:r>
            <a:r>
              <a:rPr lang="de-DE" sz="1600" dirty="0"/>
              <a:t> hüftbreit auseinander und auf einem Bein stehen.</a:t>
            </a:r>
          </a:p>
          <a:p>
            <a:pPr lvl="1"/>
            <a:r>
              <a:rPr lang="de-DE" sz="1600" dirty="0"/>
              <a:t>Balance halten, angehobenes Bein zur Seite und wieder zurück führen.  </a:t>
            </a:r>
          </a:p>
          <a:p>
            <a:pPr lvl="1"/>
            <a:r>
              <a:rPr lang="de-DE" sz="1600" dirty="0"/>
              <a:t>Bewegung wiederholen und den angehobenen </a:t>
            </a:r>
            <a:br>
              <a:rPr lang="de-DE" sz="1600" dirty="0"/>
            </a:br>
            <a:r>
              <a:rPr lang="de-DE" sz="1600" dirty="0" err="1"/>
              <a:t>Fuss</a:t>
            </a:r>
            <a:r>
              <a:rPr lang="de-DE" sz="1600" dirty="0"/>
              <a:t> nach hinten und vorne führen.  </a:t>
            </a:r>
          </a:p>
          <a:p>
            <a:pPr lvl="1"/>
            <a:r>
              <a:rPr lang="de-DE" sz="1600" dirty="0"/>
              <a:t>Übung mit dem anderen Bein wiederholen.</a:t>
            </a:r>
          </a:p>
        </p:txBody>
      </p:sp>
      <p:pic>
        <p:nvPicPr>
          <p:cNvPr id="6" name="Bildplatzhalter 5">
            <a:extLst>
              <a:ext uri="{FF2B5EF4-FFF2-40B4-BE49-F238E27FC236}">
                <a16:creationId xmlns:a16="http://schemas.microsoft.com/office/drawing/2014/main" id="{B1EFDA13-BEB7-DA47-807D-301010230306}"/>
              </a:ext>
            </a:extLst>
          </p:cNvPr>
          <p:cNvPicPr>
            <a:picLocks noGrp="1" noChangeAspect="1"/>
          </p:cNvPicPr>
          <p:nvPr>
            <p:ph type="pic" sz="quarter" idx="14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0" r="310"/>
          <a:stretch>
            <a:fillRect/>
          </a:stretch>
        </p:blipFill>
        <p:spPr>
          <a:noFill/>
          <a:ln>
            <a:solidFill>
              <a:schemeClr val="bg1">
                <a:lumMod val="95000"/>
              </a:schemeClr>
            </a:solidFill>
          </a:ln>
        </p:spPr>
      </p:pic>
      <p:sp>
        <p:nvSpPr>
          <p:cNvPr id="4" name="Titel 3">
            <a:extLst>
              <a:ext uri="{FF2B5EF4-FFF2-40B4-BE49-F238E27FC236}">
                <a16:creationId xmlns:a16="http://schemas.microsoft.com/office/drawing/2014/main" id="{3628ADCF-1573-433D-936D-076FCB6C1F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/>
              <a:t>Kräftigen Sie die Muskeln.</a:t>
            </a:r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6628E305-5739-42F7-9B58-0DF63ACE7B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5</a:t>
            </a:fld>
            <a:endParaRPr lang="de-CH" dirty="0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CCF947A5-8F61-4AE6-B1F1-265C04FF31C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de-CH" dirty="0"/>
              <a:t>Die Gelenke sind Ihnen dankbar.</a:t>
            </a:r>
          </a:p>
        </p:txBody>
      </p:sp>
    </p:spTree>
    <p:extLst>
      <p:ext uri="{BB962C8B-B14F-4D97-AF65-F5344CB8AC3E}">
        <p14:creationId xmlns:p14="http://schemas.microsoft.com/office/powerpoint/2010/main" val="21965824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>
            <a:extLst>
              <a:ext uri="{FF2B5EF4-FFF2-40B4-BE49-F238E27FC236}">
                <a16:creationId xmlns:a16="http://schemas.microsoft.com/office/drawing/2014/main" id="{8E27A6C7-AE1F-43C5-9680-3076E0AE28B7}"/>
              </a:ext>
            </a:extLst>
          </p:cNvPr>
          <p:cNvSpPr>
            <a:spLocks noGrp="1"/>
          </p:cNvSpPr>
          <p:nvPr>
            <p:ph idx="20"/>
          </p:nvPr>
        </p:nvSpPr>
        <p:spPr/>
        <p:txBody>
          <a:bodyPr/>
          <a:lstStyle/>
          <a:p>
            <a:r>
              <a:rPr lang="de-DE" sz="1600" b="1" dirty="0" err="1">
                <a:solidFill>
                  <a:schemeClr val="accent2"/>
                </a:solidFill>
              </a:rPr>
              <a:t>Fussgelenkstabilisierung</a:t>
            </a:r>
            <a:endParaRPr lang="de-DE" sz="1600" b="1" dirty="0">
              <a:solidFill>
                <a:schemeClr val="accent2"/>
              </a:solidFill>
            </a:endParaRPr>
          </a:p>
          <a:p>
            <a:pPr lvl="1">
              <a:buClr>
                <a:schemeClr val="tx2">
                  <a:lumMod val="50000"/>
                </a:schemeClr>
              </a:buClr>
            </a:pPr>
            <a:r>
              <a:rPr lang="de-DE" sz="1600" dirty="0"/>
              <a:t>Mini-Band flach auf den Boden legen. 	</a:t>
            </a:r>
          </a:p>
          <a:p>
            <a:pPr lvl="1">
              <a:buClr>
                <a:schemeClr val="tx2">
                  <a:lumMod val="50000"/>
                </a:schemeClr>
              </a:buClr>
            </a:pPr>
            <a:r>
              <a:rPr lang="de-DE" sz="1600" dirty="0"/>
              <a:t>Seitwärts über das Band hüpfen:  </a:t>
            </a:r>
            <a:br>
              <a:rPr lang="de-DE" sz="1600" dirty="0"/>
            </a:br>
            <a:r>
              <a:rPr lang="de-DE" sz="1600" dirty="0"/>
              <a:t>versetzt, beidbeinig, einbeinig. 	</a:t>
            </a:r>
          </a:p>
          <a:p>
            <a:pPr lvl="1">
              <a:buClr>
                <a:schemeClr val="tx2">
                  <a:lumMod val="50000"/>
                </a:schemeClr>
              </a:buClr>
            </a:pPr>
            <a:r>
              <a:rPr lang="de-DE" sz="1600" dirty="0"/>
              <a:t>Vor- und rückwärts über das Band hüpfen: </a:t>
            </a:r>
            <a:br>
              <a:rPr lang="de-DE" sz="1600" dirty="0"/>
            </a:br>
            <a:r>
              <a:rPr lang="de-DE" sz="1600" dirty="0"/>
              <a:t>versetzt, beidbeinig, einbeinig.</a:t>
            </a:r>
          </a:p>
          <a:p>
            <a:pPr lvl="1">
              <a:buClr>
                <a:schemeClr val="tx2">
                  <a:lumMod val="50000"/>
                </a:schemeClr>
              </a:buClr>
            </a:pPr>
            <a:r>
              <a:rPr lang="de-DE" sz="1600" dirty="0"/>
              <a:t>Beide Übungen beidbeinig wiederholen.</a:t>
            </a:r>
          </a:p>
          <a:p>
            <a:pPr lvl="1">
              <a:buClr>
                <a:schemeClr val="tx2">
                  <a:lumMod val="50000"/>
                </a:schemeClr>
              </a:buClr>
            </a:pPr>
            <a:endParaRPr lang="de-DE" sz="1600" dirty="0"/>
          </a:p>
          <a:p>
            <a:r>
              <a:rPr lang="de-DE" sz="1600" b="1" dirty="0"/>
              <a:t>Tipp</a:t>
            </a:r>
          </a:p>
          <a:p>
            <a:pPr lvl="1"/>
            <a:r>
              <a:rPr lang="de-DE" sz="1600" dirty="0"/>
              <a:t>Auch </a:t>
            </a:r>
            <a:r>
              <a:rPr lang="de-DE" sz="1600" dirty="0" err="1"/>
              <a:t>barfuss</a:t>
            </a:r>
            <a:r>
              <a:rPr lang="de-DE" sz="1600" dirty="0"/>
              <a:t> hüpfen</a:t>
            </a:r>
            <a:endParaRPr lang="de-DE" sz="1600" b="1" dirty="0">
              <a:solidFill>
                <a:schemeClr val="accent4"/>
              </a:solidFill>
            </a:endParaRPr>
          </a:p>
        </p:txBody>
      </p:sp>
      <p:pic>
        <p:nvPicPr>
          <p:cNvPr id="6" name="Bildplatzhalter 5">
            <a:extLst>
              <a:ext uri="{FF2B5EF4-FFF2-40B4-BE49-F238E27FC236}">
                <a16:creationId xmlns:a16="http://schemas.microsoft.com/office/drawing/2014/main" id="{B1EFDA13-BEB7-DA47-807D-301010230306}"/>
              </a:ext>
            </a:extLst>
          </p:cNvPr>
          <p:cNvPicPr>
            <a:picLocks noGrp="1" noChangeAspect="1"/>
          </p:cNvPicPr>
          <p:nvPr>
            <p:ph type="pic" sz="quarter" idx="14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3524" y="1284079"/>
            <a:ext cx="5760468" cy="4937544"/>
          </a:xfrm>
          <a:ln>
            <a:solidFill>
              <a:schemeClr val="bg1">
                <a:lumMod val="95000"/>
              </a:schemeClr>
            </a:solidFill>
          </a:ln>
        </p:spPr>
      </p:pic>
      <p:sp>
        <p:nvSpPr>
          <p:cNvPr id="4" name="Titel 3">
            <a:extLst>
              <a:ext uri="{FF2B5EF4-FFF2-40B4-BE49-F238E27FC236}">
                <a16:creationId xmlns:a16="http://schemas.microsoft.com/office/drawing/2014/main" id="{3628ADCF-1573-433D-936D-076FCB6C1F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/>
              <a:t>Kräftigen Sie die Muskeln.</a:t>
            </a:r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6628E305-5739-42F7-9B58-0DF63ACE7B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6</a:t>
            </a:fld>
            <a:endParaRPr lang="de-CH" dirty="0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CCF947A5-8F61-4AE6-B1F1-265C04FF31C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de-CH" dirty="0"/>
              <a:t>Die Gelenke sind Ihnen dankbar.</a:t>
            </a:r>
          </a:p>
        </p:txBody>
      </p:sp>
    </p:spTree>
    <p:extLst>
      <p:ext uri="{BB962C8B-B14F-4D97-AF65-F5344CB8AC3E}">
        <p14:creationId xmlns:p14="http://schemas.microsoft.com/office/powerpoint/2010/main" val="8522737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6283654-4799-43A7-BA84-61D04D3871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/>
              <a:t>Kräftigen Sie die Muskeln.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3534CFC-4BCD-4C8E-9B82-D4B11C11E8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1" indent="0">
              <a:buNone/>
            </a:pPr>
            <a:r>
              <a:rPr lang="de-CH" b="1" dirty="0">
                <a:solidFill>
                  <a:schemeClr val="accent2"/>
                </a:solidFill>
              </a:rPr>
              <a:t>Für sämtliche Übungen gilt:</a:t>
            </a:r>
          </a:p>
          <a:p>
            <a:pPr lvl="1"/>
            <a:r>
              <a:rPr lang="de-CH" dirty="0"/>
              <a:t>Trainingsintensität nach und nach steigern.  </a:t>
            </a:r>
          </a:p>
          <a:p>
            <a:pPr lvl="1"/>
            <a:r>
              <a:rPr lang="de-CH" dirty="0"/>
              <a:t>Regelmässig üben; am besten 2 bis 3 Mal pro Woche. </a:t>
            </a:r>
          </a:p>
          <a:p>
            <a:pPr lvl="1"/>
            <a:r>
              <a:rPr lang="de-CH" dirty="0"/>
              <a:t>Bei Schmerzen bei einer Fachperson nachfragen.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108CF1C-8659-424D-A49A-A5D9C17DFC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7</a:t>
            </a:fld>
            <a:endParaRPr lang="de-CH" dirty="0"/>
          </a:p>
        </p:txBody>
      </p:sp>
      <p:sp>
        <p:nvSpPr>
          <p:cNvPr id="7" name="Textplatzhalter 6">
            <a:extLst>
              <a:ext uri="{FF2B5EF4-FFF2-40B4-BE49-F238E27FC236}">
                <a16:creationId xmlns:a16="http://schemas.microsoft.com/office/drawing/2014/main" id="{F98F63E7-3896-4577-BCE0-1267A0AF63B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de-CH" dirty="0"/>
              <a:t>Die Gelenke sind Ihnen dankbar.</a:t>
            </a:r>
          </a:p>
        </p:txBody>
      </p:sp>
    </p:spTree>
    <p:extLst>
      <p:ext uri="{BB962C8B-B14F-4D97-AF65-F5344CB8AC3E}">
        <p14:creationId xmlns:p14="http://schemas.microsoft.com/office/powerpoint/2010/main" val="1434411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/>
              <a:t>Fair spielen</a:t>
            </a:r>
            <a:endParaRPr lang="de-CH" dirty="0">
              <a:solidFill>
                <a:schemeClr val="accent2"/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79377" y="1484784"/>
            <a:ext cx="7992887" cy="4692179"/>
          </a:xfrm>
        </p:spPr>
        <p:txBody>
          <a:bodyPr>
            <a:noAutofit/>
          </a:bodyPr>
          <a:lstStyle/>
          <a:p>
            <a:pPr lvl="1"/>
            <a:r>
              <a:rPr lang="de-CH" dirty="0"/>
              <a:t>Nach den </a:t>
            </a:r>
            <a:r>
              <a:rPr lang="de-CH" b="1" dirty="0"/>
              <a:t>Spielregeln</a:t>
            </a:r>
            <a:r>
              <a:rPr lang="de-CH" dirty="0"/>
              <a:t> und mit gesundem Menschenverstand spielen.</a:t>
            </a:r>
          </a:p>
          <a:p>
            <a:pPr lvl="1"/>
            <a:r>
              <a:rPr lang="de-CH" dirty="0"/>
              <a:t>Den Gegner als </a:t>
            </a:r>
            <a:r>
              <a:rPr lang="de-CH" b="1" dirty="0"/>
              <a:t>Mitspieler respektieren </a:t>
            </a:r>
            <a:r>
              <a:rPr lang="de-CH" dirty="0"/>
              <a:t>und seine Gesundheit schützen.</a:t>
            </a:r>
          </a:p>
          <a:p>
            <a:pPr marL="0" lvl="1" indent="0">
              <a:buNone/>
            </a:pPr>
            <a:endParaRPr lang="de-CH" dirty="0"/>
          </a:p>
          <a:p>
            <a:pPr marL="0" lvl="1" indent="0">
              <a:buNone/>
            </a:pPr>
            <a:endParaRPr lang="de-CH" dirty="0"/>
          </a:p>
          <a:p>
            <a:pPr marL="0" lvl="1" indent="0">
              <a:buNone/>
            </a:pPr>
            <a:endParaRPr lang="de-CH" dirty="0"/>
          </a:p>
          <a:p>
            <a:pPr lvl="1"/>
            <a:endParaRPr lang="de-CH" dirty="0"/>
          </a:p>
          <a:p>
            <a:pPr marL="0" lvl="1" indent="0">
              <a:buNone/>
            </a:pPr>
            <a:endParaRPr lang="de-CH" dirty="0"/>
          </a:p>
        </p:txBody>
      </p:sp>
      <p:sp>
        <p:nvSpPr>
          <p:cNvPr id="13" name="Foliennummernplatzhalter 12">
            <a:extLst>
              <a:ext uri="{FF2B5EF4-FFF2-40B4-BE49-F238E27FC236}">
                <a16:creationId xmlns:a16="http://schemas.microsoft.com/office/drawing/2014/main" id="{69CA91FE-C40A-4934-B72C-1130694729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8</a:t>
            </a:fld>
            <a:endParaRPr lang="de-CH" dirty="0"/>
          </a:p>
        </p:txBody>
      </p:sp>
      <p:pic>
        <p:nvPicPr>
          <p:cNvPr id="8" name="Grafik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72264" y="1052736"/>
            <a:ext cx="3060192" cy="46085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96651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/>
              <a:t>Sicher in der Halle (</a:t>
            </a:r>
            <a:r>
              <a:rPr lang="de-CH" dirty="0" err="1"/>
              <a:t>Futsal</a:t>
            </a:r>
            <a:r>
              <a:rPr lang="de-CH" dirty="0"/>
              <a:t>)</a:t>
            </a:r>
            <a:endParaRPr lang="de-CH" dirty="0">
              <a:solidFill>
                <a:schemeClr val="accent2"/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79377" y="1484785"/>
            <a:ext cx="11017223" cy="1440160"/>
          </a:xfrm>
        </p:spPr>
        <p:txBody>
          <a:bodyPr>
            <a:noAutofit/>
          </a:bodyPr>
          <a:lstStyle/>
          <a:p>
            <a:pPr lvl="1"/>
            <a:r>
              <a:rPr lang="de-CH" dirty="0"/>
              <a:t>Die </a:t>
            </a:r>
            <a:r>
              <a:rPr lang="de-CH" dirty="0" err="1"/>
              <a:t>Futsal</a:t>
            </a:r>
            <a:r>
              <a:rPr lang="de-CH" dirty="0"/>
              <a:t>-Regeln anwenden und respektieren.</a:t>
            </a:r>
          </a:p>
          <a:p>
            <a:pPr lvl="1"/>
            <a:r>
              <a:rPr lang="de-CH" dirty="0"/>
              <a:t>Die richtigen Schuhe tragen.</a:t>
            </a:r>
          </a:p>
          <a:p>
            <a:pPr lvl="1"/>
            <a:r>
              <a:rPr lang="de-CH" dirty="0"/>
              <a:t>Die entsprechenden Bälle verwenden. </a:t>
            </a:r>
          </a:p>
          <a:p>
            <a:pPr marL="0" lvl="1" indent="0">
              <a:buNone/>
            </a:pPr>
            <a:endParaRPr lang="de-CH" dirty="0"/>
          </a:p>
          <a:p>
            <a:pPr marL="0" lvl="1" indent="0">
              <a:buNone/>
            </a:pPr>
            <a:endParaRPr lang="de-CH" dirty="0"/>
          </a:p>
          <a:p>
            <a:pPr marL="0" lvl="1" indent="0">
              <a:buNone/>
            </a:pPr>
            <a:endParaRPr lang="de-CH" dirty="0"/>
          </a:p>
          <a:p>
            <a:pPr lvl="1"/>
            <a:endParaRPr lang="de-CH" dirty="0"/>
          </a:p>
          <a:p>
            <a:pPr marL="0" lvl="1" indent="0">
              <a:buNone/>
            </a:pPr>
            <a:endParaRPr lang="de-CH" dirty="0"/>
          </a:p>
        </p:txBody>
      </p:sp>
      <p:sp>
        <p:nvSpPr>
          <p:cNvPr id="13" name="Foliennummernplatzhalter 12">
            <a:extLst>
              <a:ext uri="{FF2B5EF4-FFF2-40B4-BE49-F238E27FC236}">
                <a16:creationId xmlns:a16="http://schemas.microsoft.com/office/drawing/2014/main" id="{69CA91FE-C40A-4934-B72C-1130694729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9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1967948270"/>
      </p:ext>
    </p:extLst>
  </p:cSld>
  <p:clrMapOvr>
    <a:masterClrMapping/>
  </p:clrMapOvr>
</p:sld>
</file>

<file path=ppt/theme/theme1.xml><?xml version="1.0" encoding="utf-8"?>
<a:theme xmlns:a="http://schemas.openxmlformats.org/drawingml/2006/main" name="Design bfu">
  <a:themeElements>
    <a:clrScheme name="bfu">
      <a:dk1>
        <a:sysClr val="windowText" lastClr="000000"/>
      </a:dk1>
      <a:lt1>
        <a:sysClr val="window" lastClr="FFFFFF"/>
      </a:lt1>
      <a:dk2>
        <a:srgbClr val="8C8C8C"/>
      </a:dk2>
      <a:lt2>
        <a:srgbClr val="C8C8C8"/>
      </a:lt2>
      <a:accent1>
        <a:srgbClr val="A3EBE4"/>
      </a:accent1>
      <a:accent2>
        <a:srgbClr val="00B2AA"/>
      </a:accent2>
      <a:accent3>
        <a:srgbClr val="FCC0B6"/>
      </a:accent3>
      <a:accent4>
        <a:srgbClr val="F86852"/>
      </a:accent4>
      <a:accent5>
        <a:srgbClr val="B8B6DC"/>
      </a:accent5>
      <a:accent6>
        <a:srgbClr val="605CB2"/>
      </a:accent6>
      <a:hlink>
        <a:srgbClr val="000000"/>
      </a:hlink>
      <a:folHlink>
        <a:srgbClr val="000000"/>
      </a:folHlink>
    </a:clrScheme>
    <a:fontScheme name="BFU">
      <a:majorFont>
        <a:latin typeface="BFU Suisse Medium"/>
        <a:ea typeface=""/>
        <a:cs typeface=""/>
      </a:majorFont>
      <a:minorFont>
        <a:latin typeface="BFU Suiss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2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accent2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>
          <a:defRPr dirty="0"/>
        </a:defPPr>
      </a:lstStyle>
    </a:txDef>
  </a:objectDefaults>
  <a:extraClrSchemeLst/>
  <a:extLst>
    <a:ext uri="{05A4C25C-085E-4340-85A3-A5531E510DB2}">
      <thm15:themeFamily xmlns:thm15="http://schemas.microsoft.com/office/thememl/2012/main" name="Präsentation BFU V10.potx [Schreibgeschützt]" id="{858869C4-F783-4187-83E5-FBFF78AB496C}" vid="{5C5B991B-6AE9-4825-8DD1-D8E43C30DD04}"/>
    </a:ext>
  </a:extLst>
</a:theme>
</file>

<file path=ppt/theme/theme2.xml><?xml version="1.0" encoding="utf-8"?>
<a:theme xmlns:a="http://schemas.openxmlformats.org/drawingml/2006/main" name="Office Theme">
  <a:themeElements>
    <a:clrScheme name="bfu ppt">
      <a:dk1>
        <a:sysClr val="windowText" lastClr="000000"/>
      </a:dk1>
      <a:lt1>
        <a:sysClr val="window" lastClr="FFFFFF"/>
      </a:lt1>
      <a:dk2>
        <a:srgbClr val="8C8C8C"/>
      </a:dk2>
      <a:lt2>
        <a:srgbClr val="C8C8C8"/>
      </a:lt2>
      <a:accent1>
        <a:srgbClr val="A3EBE4"/>
      </a:accent1>
      <a:accent2>
        <a:srgbClr val="00B2AA"/>
      </a:accent2>
      <a:accent3>
        <a:srgbClr val="FCC0B6"/>
      </a:accent3>
      <a:accent4>
        <a:srgbClr val="F86852"/>
      </a:accent4>
      <a:accent5>
        <a:srgbClr val="B8B6DC"/>
      </a:accent5>
      <a:accent6>
        <a:srgbClr val="605CB2"/>
      </a:accent6>
      <a:hlink>
        <a:srgbClr val="00848E"/>
      </a:hlink>
      <a:folHlink>
        <a:srgbClr val="286078"/>
      </a:folHlink>
    </a:clrScheme>
    <a:fontScheme name="BFU">
      <a:majorFont>
        <a:latin typeface="BFU Suisse Medium"/>
        <a:ea typeface=""/>
        <a:cs typeface=""/>
      </a:majorFont>
      <a:minorFont>
        <a:latin typeface="BFU Suisse 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bfu ppt">
      <a:dk1>
        <a:sysClr val="windowText" lastClr="000000"/>
      </a:dk1>
      <a:lt1>
        <a:sysClr val="window" lastClr="FFFFFF"/>
      </a:lt1>
      <a:dk2>
        <a:srgbClr val="8C8C8C"/>
      </a:dk2>
      <a:lt2>
        <a:srgbClr val="C8C8C8"/>
      </a:lt2>
      <a:accent1>
        <a:srgbClr val="A3EBE4"/>
      </a:accent1>
      <a:accent2>
        <a:srgbClr val="00B2AA"/>
      </a:accent2>
      <a:accent3>
        <a:srgbClr val="FCC0B6"/>
      </a:accent3>
      <a:accent4>
        <a:srgbClr val="F86852"/>
      </a:accent4>
      <a:accent5>
        <a:srgbClr val="B8B6DC"/>
      </a:accent5>
      <a:accent6>
        <a:srgbClr val="605CB2"/>
      </a:accent6>
      <a:hlink>
        <a:srgbClr val="00848E"/>
      </a:hlink>
      <a:folHlink>
        <a:srgbClr val="286078"/>
      </a:folHlink>
    </a:clrScheme>
    <a:fontScheme name="BFU">
      <a:majorFont>
        <a:latin typeface="BFU Suisse Medium"/>
        <a:ea typeface=""/>
        <a:cs typeface=""/>
      </a:majorFont>
      <a:minorFont>
        <a:latin typeface="BFU Suisse 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bb4941f2-48be-4bb0-a3d9-a0ff0057a962">
      <Terms xmlns="http://schemas.microsoft.com/office/infopath/2007/PartnerControls"/>
    </lcf76f155ced4ddcb4097134ff3c332f>
    <TaxCatchAll xmlns="28b27246-006c-4c52-ba09-a14edd98252a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8E44F310505F844780F5EE20D9E0FA6C" ma:contentTypeVersion="14" ma:contentTypeDescription="Ein neues Dokument erstellen." ma:contentTypeScope="" ma:versionID="8a32279e21261cc9aad5d24826d3cb50">
  <xsd:schema xmlns:xsd="http://www.w3.org/2001/XMLSchema" xmlns:xs="http://www.w3.org/2001/XMLSchema" xmlns:p="http://schemas.microsoft.com/office/2006/metadata/properties" xmlns:ns2="bb4941f2-48be-4bb0-a3d9-a0ff0057a962" xmlns:ns3="28b27246-006c-4c52-ba09-a14edd98252a" targetNamespace="http://schemas.microsoft.com/office/2006/metadata/properties" ma:root="true" ma:fieldsID="ef99dfdc11095599b100cc5083ec201c" ns2:_="" ns3:_="">
    <xsd:import namespace="bb4941f2-48be-4bb0-a3d9-a0ff0057a962"/>
    <xsd:import namespace="28b27246-006c-4c52-ba09-a14edd98252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lcf76f155ced4ddcb4097134ff3c332f" minOccurs="0"/>
                <xsd:element ref="ns3:TaxCatchAll" minOccurs="0"/>
                <xsd:element ref="ns2:MediaLengthInSecond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b4941f2-48be-4bb0-a3d9-a0ff0057a96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lcf76f155ced4ddcb4097134ff3c332f" ma:index="17" nillable="true" ma:taxonomy="true" ma:internalName="lcf76f155ced4ddcb4097134ff3c332f" ma:taxonomyFieldName="MediaServiceImageTags" ma:displayName="Bildmarkierungen" ma:readOnly="false" ma:fieldId="{5cf76f15-5ced-4ddc-b409-7134ff3c332f}" ma:taxonomyMulti="true" ma:sspId="1b12924a-b9be-4e7e-81f0-735c63fe5eb9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2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8b27246-006c-4c52-ba09-a14edd98252a" elementFormDefault="qualified">
    <xsd:import namespace="http://schemas.microsoft.com/office/2006/documentManagement/types"/>
    <xsd:import namespace="http://schemas.microsoft.com/office/infopath/2007/PartnerControls"/>
    <xsd:element name="TaxCatchAll" ma:index="18" nillable="true" ma:displayName="Taxonomy Catch All Column" ma:hidden="true" ma:list="{ab943245-af3c-4a75-8039-002b343b1f10}" ma:internalName="TaxCatchAll" ma:showField="CatchAllData" ma:web="28b27246-006c-4c52-ba09-a14edd98252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556EFB5-193B-4F92-87FD-E22B629F4EE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A6F6E6CB-DDC5-40CB-A374-27F83FEB90E0}">
  <ds:schemaRefs>
    <ds:schemaRef ds:uri="http://schemas.microsoft.com/office/2006/documentManagement/types"/>
    <ds:schemaRef ds:uri="http://purl.org/dc/terms/"/>
    <ds:schemaRef ds:uri="http://purl.org/dc/dcmitype/"/>
    <ds:schemaRef ds:uri="http://purl.org/dc/elements/1.1/"/>
    <ds:schemaRef ds:uri="http://www.w3.org/XML/1998/namespace"/>
    <ds:schemaRef ds:uri="bb4941f2-48be-4bb0-a3d9-a0ff0057a962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  <ds:schemaRef ds:uri="28b27246-006c-4c52-ba09-a14edd98252a"/>
  </ds:schemaRefs>
</ds:datastoreItem>
</file>

<file path=customXml/itemProps3.xml><?xml version="1.0" encoding="utf-8"?>
<ds:datastoreItem xmlns:ds="http://schemas.openxmlformats.org/officeDocument/2006/customXml" ds:itemID="{CBB19FD7-7B2B-485C-959B-8AD3116BFB6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b4941f2-48be-4bb0-a3d9-a0ff0057a962"/>
    <ds:schemaRef ds:uri="28b27246-006c-4c52-ba09-a14edd98252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Praesentation_BFU_de</Template>
  <TotalTime>0</TotalTime>
  <Words>426</Words>
  <Application>Microsoft Office PowerPoint</Application>
  <PresentationFormat>Breitbild</PresentationFormat>
  <Paragraphs>77</Paragraphs>
  <Slides>11</Slides>
  <Notes>10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11</vt:i4>
      </vt:variant>
    </vt:vector>
  </HeadingPairs>
  <TitlesOfParts>
    <vt:vector size="17" baseType="lpstr">
      <vt:lpstr>Arial</vt:lpstr>
      <vt:lpstr>BFU Suisse</vt:lpstr>
      <vt:lpstr>BFU Suisse </vt:lpstr>
      <vt:lpstr>BFU Suisse Medium</vt:lpstr>
      <vt:lpstr>Suisse Int'l</vt:lpstr>
      <vt:lpstr>Design bfu</vt:lpstr>
      <vt:lpstr>Lieber auf dem Platz  als im Krankenbett</vt:lpstr>
      <vt:lpstr>PowerPoint-Präsentation</vt:lpstr>
      <vt:lpstr>Richtig ausgerüstet</vt:lpstr>
      <vt:lpstr>Gut vorbereitet</vt:lpstr>
      <vt:lpstr>Kräftigen Sie die Muskeln.</vt:lpstr>
      <vt:lpstr>Kräftigen Sie die Muskeln.</vt:lpstr>
      <vt:lpstr>Kräftigen Sie die Muskeln.</vt:lpstr>
      <vt:lpstr>Fair spielen</vt:lpstr>
      <vt:lpstr>Sicher in der Halle (Futsal)</vt:lpstr>
      <vt:lpstr>PowerPoint-Präsentation</vt:lpstr>
      <vt:lpstr>Mehr Informationen</vt:lpstr>
    </vt:vector>
  </TitlesOfParts>
  <Company>bfu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xxxx</dc:title>
  <dc:creator>Baeriswyl Michelle</dc:creator>
  <cp:lastModifiedBy>Baeriswyl Michelle</cp:lastModifiedBy>
  <cp:revision>77</cp:revision>
  <cp:lastPrinted>2019-09-26T05:24:37Z</cp:lastPrinted>
  <dcterms:created xsi:type="dcterms:W3CDTF">2019-07-08T10:42:09Z</dcterms:created>
  <dcterms:modified xsi:type="dcterms:W3CDTF">2023-07-26T10:37:12Z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0x0101008E44F310505F844780F5EE20D9E0FA6C</vt:lpwstr>
  </property>
  <property fmtid="{D5CDD505-2E9C-101B-9397-08002B2CF9AE}" pid="3" name="MediaServiceImageTags">
    <vt:lpwstr/>
  </property>
</Properties>
</file>