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62" r:id="rId5"/>
    <p:sldId id="305" r:id="rId6"/>
    <p:sldId id="303" r:id="rId7"/>
    <p:sldId id="296" r:id="rId8"/>
    <p:sldId id="306" r:id="rId9"/>
    <p:sldId id="307" r:id="rId10"/>
    <p:sldId id="308" r:id="rId11"/>
    <p:sldId id="297" r:id="rId12"/>
    <p:sldId id="301" r:id="rId13"/>
    <p:sldId id="286" r:id="rId14"/>
    <p:sldId id="300" r:id="rId1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ämer Andrea" initials="KA" lastIdx="2" clrIdx="0">
    <p:extLst>
      <p:ext uri="{19B8F6BF-5375-455C-9EA6-DF929625EA0E}">
        <p15:presenceInfo xmlns:p15="http://schemas.microsoft.com/office/powerpoint/2012/main" userId="S-1-5-21-1475044384-693701708-1244863647-20654" providerId="AD"/>
      </p:ext>
    </p:extLst>
  </p:cmAuthor>
  <p:cmAuthor id="2" name="Baeriswyl Michelle" initials="BM" lastIdx="9" clrIdx="1">
    <p:extLst>
      <p:ext uri="{19B8F6BF-5375-455C-9EA6-DF929625EA0E}">
        <p15:presenceInfo xmlns:p15="http://schemas.microsoft.com/office/powerpoint/2012/main" userId="Baeriswyl Michelle" providerId="None"/>
      </p:ext>
    </p:extLst>
  </p:cmAuthor>
  <p:cmAuthor id="3" name="Benedikt Heer" initials="BH" lastIdx="6" clrIdx="2">
    <p:extLst>
      <p:ext uri="{19B8F6BF-5375-455C-9EA6-DF929625EA0E}">
        <p15:presenceInfo xmlns:p15="http://schemas.microsoft.com/office/powerpoint/2012/main" userId="Benedikt He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84554" autoAdjust="0"/>
  </p:normalViewPr>
  <p:slideViewPr>
    <p:cSldViewPr showGuides="1">
      <p:cViewPr varScale="1">
        <p:scale>
          <a:sx n="90" d="100"/>
          <a:sy n="90" d="100"/>
        </p:scale>
        <p:origin x="271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4104" y="1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546E34FF-39E6-48DD-BBE9-98EBA3F2C63F}"/>
    <pc:docChg chg="modSld">
      <pc:chgData name="Baeriswyl Michelle" userId="7dbe6026-e9b7-4e33-982d-84db899c07af" providerId="ADAL" clId="{546E34FF-39E6-48DD-BBE9-98EBA3F2C63F}" dt="2021-07-21T12:53:27.999" v="1" actId="20577"/>
      <pc:docMkLst>
        <pc:docMk/>
      </pc:docMkLst>
      <pc:sldChg chg="modSp mod">
        <pc:chgData name="Baeriswyl Michelle" userId="7dbe6026-e9b7-4e33-982d-84db899c07af" providerId="ADAL" clId="{546E34FF-39E6-48DD-BBE9-98EBA3F2C63F}" dt="2021-07-21T12:53:27.999" v="1" actId="20577"/>
        <pc:sldMkLst>
          <pc:docMk/>
          <pc:sldMk cId="1765271012" sldId="305"/>
        </pc:sldMkLst>
        <pc:spChg chg="mod">
          <ac:chgData name="Baeriswyl Michelle" userId="7dbe6026-e9b7-4e33-982d-84db899c07af" providerId="ADAL" clId="{546E34FF-39E6-48DD-BBE9-98EBA3F2C63F}" dt="2021-07-21T12:53:27.999" v="1" actId="20577"/>
          <ac:spMkLst>
            <pc:docMk/>
            <pc:sldMk cId="1765271012" sldId="305"/>
            <ac:spMk id="5" creationId="{00000000-0000-0000-0000-000000000000}"/>
          </ac:spMkLst>
        </pc:spChg>
      </pc:sldChg>
    </pc:docChg>
  </pc:docChgLst>
  <pc:docChgLst>
    <pc:chgData name="Baeriswyl Michelle" userId="7dbe6026-e9b7-4e33-982d-84db899c07af" providerId="ADAL" clId="{F71E2298-7100-4A10-BD33-B9FC75500D10}"/>
    <pc:docChg chg="modSld">
      <pc:chgData name="Baeriswyl Michelle" userId="7dbe6026-e9b7-4e33-982d-84db899c07af" providerId="ADAL" clId="{F71E2298-7100-4A10-BD33-B9FC75500D10}" dt="2023-07-26T10:37:03.656" v="7" actId="14100"/>
      <pc:docMkLst>
        <pc:docMk/>
      </pc:docMkLst>
      <pc:sldChg chg="modSp mod">
        <pc:chgData name="Baeriswyl Michelle" userId="7dbe6026-e9b7-4e33-982d-84db899c07af" providerId="ADAL" clId="{F71E2298-7100-4A10-BD33-B9FC75500D10}" dt="2023-07-26T10:37:03.656" v="7" actId="14100"/>
        <pc:sldMkLst>
          <pc:docMk/>
          <pc:sldMk cId="1765271012" sldId="305"/>
        </pc:sldMkLst>
        <pc:spChg chg="mod">
          <ac:chgData name="Baeriswyl Michelle" userId="7dbe6026-e9b7-4e33-982d-84db899c07af" providerId="ADAL" clId="{F71E2298-7100-4A10-BD33-B9FC75500D10}" dt="2023-07-26T10:37:03.656" v="7" actId="14100"/>
          <ac:spMkLst>
            <pc:docMk/>
            <pc:sldMk cId="1765271012" sldId="305"/>
            <ac:spMk id="3" creationId="{00000000-0000-0000-0000-000000000000}"/>
          </ac:spMkLst>
        </pc:spChg>
        <pc:spChg chg="mod">
          <ac:chgData name="Baeriswyl Michelle" userId="7dbe6026-e9b7-4e33-982d-84db899c07af" providerId="ADAL" clId="{F71E2298-7100-4A10-BD33-B9FC75500D10}" dt="2023-07-26T10:36:59.836" v="6" actId="20577"/>
          <ac:spMkLst>
            <pc:docMk/>
            <pc:sldMk cId="1765271012" sldId="305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64484" y="9566951"/>
            <a:ext cx="1232669" cy="3596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86603" y="3868922"/>
            <a:ext cx="5591519" cy="547198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273050"/>
            <a:ext cx="6113462" cy="3440113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396570" y="9428584"/>
            <a:ext cx="39953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5925" y="273050"/>
            <a:ext cx="6110288" cy="3438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754199" y="9731762"/>
            <a:ext cx="523923" cy="194876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677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1103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33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96882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81084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66388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05977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pPr marL="0" lvl="1" indent="0">
              <a:spcAft>
                <a:spcPts val="0"/>
              </a:spcAft>
              <a:buNone/>
            </a:pPr>
            <a:r>
              <a:rPr lang="de-CH" sz="2400" dirty="0"/>
              <a:t>Was ist </a:t>
            </a:r>
            <a:r>
              <a:rPr lang="de-CH" sz="2400" dirty="0" err="1"/>
              <a:t>Futsal</a:t>
            </a:r>
            <a:r>
              <a:rPr lang="de-CH" sz="2400" dirty="0"/>
              <a:t>?</a:t>
            </a:r>
          </a:p>
          <a:p>
            <a:pPr marL="0" lvl="1" indent="0">
              <a:buNone/>
            </a:pPr>
            <a:r>
              <a:rPr lang="de-CH" sz="2400" dirty="0" err="1"/>
              <a:t>Futsal</a:t>
            </a:r>
            <a:r>
              <a:rPr lang="de-CH" sz="2400" dirty="0"/>
              <a:t> stammt aus Südamerika («</a:t>
            </a:r>
            <a:r>
              <a:rPr lang="de-CH" sz="2400" dirty="0" err="1"/>
              <a:t>Fútbol</a:t>
            </a:r>
            <a:r>
              <a:rPr lang="de-CH" sz="2400" dirty="0"/>
              <a:t> Sala» heisst Hallenfussball) und wird weltweit gespielt. </a:t>
            </a:r>
            <a:r>
              <a:rPr lang="de-CH" sz="2400" dirty="0" err="1"/>
              <a:t>Futsal</a:t>
            </a:r>
            <a:r>
              <a:rPr lang="de-CH" sz="2400" dirty="0"/>
              <a:t> zeichnet sich vor allem durch ein spezielles Regelwerk zum Schutz der Akteure aus: Praktisch jeder Körperkontakt ist untersagt. Speziell ist auch der «springfaule» </a:t>
            </a:r>
            <a:r>
              <a:rPr lang="de-CH" sz="2400" dirty="0" err="1"/>
              <a:t>Futsal</a:t>
            </a:r>
            <a:r>
              <a:rPr lang="de-CH" sz="2400" dirty="0"/>
              <a:t>-Ball.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014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4524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Untertitel, Datum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Schlusstext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5F72D96-40E5-48FF-AE63-82C5F402A441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A880BB-62E1-482E-9276-C48A06A2F30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59161B-1D6A-424A-BBB6-26ED9DBCC42B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Unfallverhütung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C37700-58CB-42BE-9C12-D222F1036F4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info@bfu.ch bfu.ch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Keyword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CH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</a:t>
            </a:r>
            <a:br>
              <a:rPr lang="de-DE" dirty="0"/>
            </a:b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lWp8gxMkAE&amp;feature=youtu.b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hyperlink" Target="SEE%20YOU%20-%20mach%20dich%20sichtbar!%20(Video%20de)_Mpeg4%20H264_238540.wm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4113" y="2060848"/>
            <a:ext cx="9144495" cy="1543314"/>
          </a:xfrm>
        </p:spPr>
        <p:txBody>
          <a:bodyPr/>
          <a:lstStyle/>
          <a:p>
            <a:r>
              <a:rPr lang="de-CH" dirty="0"/>
              <a:t>Lieber auf dem Platz </a:t>
            </a:r>
            <a:br>
              <a:rPr lang="de-CH" dirty="0"/>
            </a:br>
            <a:r>
              <a:rPr lang="de-CH" dirty="0"/>
              <a:t>als im Krankenbett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SafetyKit</a:t>
            </a:r>
            <a:r>
              <a:rPr lang="de-CH" dirty="0"/>
              <a:t> Fussball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Firma, Anlass, Datum</a:t>
            </a:r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de-CH" dirty="0">
                <a:solidFill>
                  <a:prstClr val="black"/>
                </a:solidFill>
              </a:rPr>
              <a:t>Video «</a:t>
            </a:r>
            <a:r>
              <a:rPr lang="de-CH" dirty="0">
                <a:hlinkClick r:id="rId3"/>
              </a:rPr>
              <a:t>Fussball: Verletzungsfrei am Ball bleiben</a:t>
            </a:r>
            <a:r>
              <a:rPr lang="de-CH" dirty="0">
                <a:solidFill>
                  <a:prstClr val="black"/>
                </a:solidFill>
              </a:rPr>
              <a:t>»</a:t>
            </a: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10</a:t>
            </a:fld>
            <a:endParaRPr lang="de-CH" dirty="0"/>
          </a:p>
        </p:txBody>
      </p:sp>
      <p:pic>
        <p:nvPicPr>
          <p:cNvPr id="12" name="Grafik 1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88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Mehr Informationen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7704854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dirty="0"/>
              <a:t>Weitere Unfallverhütungstipps finden Sie auf bfu.ch. 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5067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5"/>
            <a:ext cx="7344815" cy="4536504"/>
          </a:xfrm>
        </p:spPr>
        <p:txBody>
          <a:bodyPr/>
          <a:lstStyle/>
          <a:p>
            <a:pPr marL="0" lvl="1" indent="0">
              <a:buNone/>
            </a:pPr>
            <a:r>
              <a:rPr lang="de-CH" dirty="0"/>
              <a:t>Fussball ist eine der populärsten Sportarten der Welt. Wer nicht nur zuschauen will, spielt gleich selber.</a:t>
            </a:r>
          </a:p>
          <a:p>
            <a:pPr marL="0" lvl="1" indent="0">
              <a:buNone/>
            </a:pPr>
            <a:r>
              <a:rPr lang="de-CH" dirty="0"/>
              <a:t>Doch nicht nur die Profis verletzen sich bei der Jagd nach dem runden Leder, sondern jedes Jahr auch über 75 000 </a:t>
            </a:r>
            <a:r>
              <a:rPr lang="de-CH" dirty="0" err="1"/>
              <a:t>Freizeitkickerinnen</a:t>
            </a:r>
            <a:r>
              <a:rPr lang="de-CH" dirty="0"/>
              <a:t> und Freizeitkicker. </a:t>
            </a:r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514650" y="6104633"/>
            <a:ext cx="753226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100" dirty="0"/>
              <a:t>BFU-Hochrechnung: Anzahl Verletzte Ø 2016–2020, Schweizer Wohnbevölkerung 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1052736"/>
            <a:ext cx="3060192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7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Richtig ausgerüstet</a:t>
            </a:r>
            <a:endParaRPr lang="de-CH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8064895" cy="4692179"/>
          </a:xfrm>
        </p:spPr>
        <p:txBody>
          <a:bodyPr>
            <a:noAutofit/>
          </a:bodyPr>
          <a:lstStyle/>
          <a:p>
            <a:pPr lvl="1"/>
            <a:r>
              <a:rPr lang="de-CH" dirty="0"/>
              <a:t>Bei jedem Training und Spiel – auch an </a:t>
            </a:r>
            <a:r>
              <a:rPr lang="de-CH" dirty="0" err="1"/>
              <a:t>Grümpel</a:t>
            </a:r>
            <a:r>
              <a:rPr lang="de-CH" dirty="0"/>
              <a:t>-turnieren und </a:t>
            </a:r>
            <a:r>
              <a:rPr lang="de-CH" dirty="0" err="1"/>
              <a:t>Plauschmatches</a:t>
            </a:r>
            <a:r>
              <a:rPr lang="de-CH" dirty="0"/>
              <a:t> – </a:t>
            </a:r>
            <a:r>
              <a:rPr lang="de-CH" b="1" dirty="0"/>
              <a:t>Schienbeinschoner mit integriertem Knöchelschutz </a:t>
            </a:r>
            <a:r>
              <a:rPr lang="de-CH" dirty="0"/>
              <a:t>tragen.</a:t>
            </a:r>
          </a:p>
          <a:p>
            <a:pPr lvl="1"/>
            <a:r>
              <a:rPr lang="de-CH" b="1" dirty="0"/>
              <a:t>Fussballschuhe</a:t>
            </a:r>
            <a:r>
              <a:rPr lang="de-CH" dirty="0"/>
              <a:t> der Spielunterlage entsprechend auswählen (Nockenschuhe, Tausendfüssler, Hallenschuhe).</a:t>
            </a:r>
          </a:p>
          <a:p>
            <a:pPr lvl="1"/>
            <a:r>
              <a:rPr lang="de-CH" b="1" dirty="0"/>
              <a:t>Uhr und Schmuck </a:t>
            </a:r>
            <a:r>
              <a:rPr lang="de-CH" dirty="0"/>
              <a:t>ablegen oder allenfalls abkleben.</a:t>
            </a:r>
          </a:p>
          <a:p>
            <a:pPr lvl="1"/>
            <a:r>
              <a:rPr lang="de-CH" b="1" dirty="0"/>
              <a:t>Sporttaugliche Brille </a:t>
            </a:r>
            <a:r>
              <a:rPr lang="de-CH" dirty="0"/>
              <a:t>tragen.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374" y="1052736"/>
            <a:ext cx="3063082" cy="46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7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Gut vorbereitet</a:t>
            </a:r>
            <a:endParaRPr lang="de-CH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de-CH" dirty="0"/>
              <a:t>Sich gezielt </a:t>
            </a:r>
            <a:r>
              <a:rPr lang="de-CH" b="1" dirty="0"/>
              <a:t>aufwärmen.</a:t>
            </a:r>
          </a:p>
          <a:p>
            <a:pPr lvl="1"/>
            <a:r>
              <a:rPr lang="de-CH" b="1" dirty="0"/>
              <a:t>Kräftigungs- und Dehnübungen </a:t>
            </a:r>
            <a:r>
              <a:rPr lang="de-CH" dirty="0"/>
              <a:t>sowie</a:t>
            </a:r>
            <a:r>
              <a:rPr lang="de-CH" b="1" dirty="0"/>
              <a:t> Stabilisationsübungen</a:t>
            </a:r>
            <a:r>
              <a:rPr lang="de-CH" dirty="0"/>
              <a:t> für Fuss- und Kniegelenke sowie Rumpf machen.</a:t>
            </a:r>
          </a:p>
          <a:p>
            <a:pPr marL="0" lvl="1" indent="0">
              <a:buNone/>
            </a:pPr>
            <a:endParaRPr lang="de-CH" sz="1400" dirty="0"/>
          </a:p>
          <a:p>
            <a:pPr lvl="1"/>
            <a:endParaRPr lang="de-CH" sz="1400" dirty="0"/>
          </a:p>
          <a:p>
            <a:pPr marL="0" lvl="1" indent="0">
              <a:buNone/>
            </a:pPr>
            <a:endParaRPr lang="de-CH" sz="1400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4321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E27A6C7-AE1F-43C5-9680-3076E0AE28B7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de-DE" sz="1600" b="1" dirty="0">
                <a:solidFill>
                  <a:schemeClr val="accent2"/>
                </a:solidFill>
              </a:rPr>
              <a:t>Ab- und Adduktoren</a:t>
            </a:r>
          </a:p>
          <a:p>
            <a:pPr lvl="1"/>
            <a:r>
              <a:rPr lang="de-DE" sz="1600" dirty="0"/>
              <a:t>Mini-Band oberhalb der Knöchel ausrichten, </a:t>
            </a:r>
            <a:r>
              <a:rPr lang="de-DE" sz="1600" dirty="0" err="1"/>
              <a:t>Füsse</a:t>
            </a:r>
            <a:r>
              <a:rPr lang="de-DE" sz="1600" dirty="0"/>
              <a:t> hüftbreit auseinander und auf einem Bein stehen.</a:t>
            </a:r>
          </a:p>
          <a:p>
            <a:pPr lvl="1"/>
            <a:r>
              <a:rPr lang="de-DE" sz="1600" dirty="0"/>
              <a:t>Balance halten, angehobenes Bein zur Seite und wieder zurück führen.  </a:t>
            </a:r>
          </a:p>
          <a:p>
            <a:pPr lvl="1"/>
            <a:r>
              <a:rPr lang="de-DE" sz="1600" dirty="0"/>
              <a:t>Bewegung wiederholen und den angehobenen </a:t>
            </a:r>
            <a:br>
              <a:rPr lang="de-DE" sz="1600" dirty="0"/>
            </a:br>
            <a:r>
              <a:rPr lang="de-DE" sz="1600" dirty="0" err="1"/>
              <a:t>Fuss</a:t>
            </a:r>
            <a:r>
              <a:rPr lang="de-DE" sz="1600" dirty="0"/>
              <a:t> nach hinten und vorne führen.  </a:t>
            </a:r>
          </a:p>
          <a:p>
            <a:pPr lvl="1"/>
            <a:r>
              <a:rPr lang="de-DE" sz="1600" dirty="0"/>
              <a:t>Übung mit dem anderen Bein wiederholen.</a:t>
            </a:r>
          </a:p>
        </p:txBody>
      </p:sp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B1EFDA13-BEB7-DA47-807D-3010102303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" r="310"/>
          <a:stretch>
            <a:fillRect/>
          </a:stretch>
        </p:blipFill>
        <p:spPr>
          <a:noFill/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28ADCF-1573-433D-936D-076FCB6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Kräftigen Sie die Muskeln.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28E305-5739-42F7-9B58-0DF63ACE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F947A5-8F61-4AE6-B1F1-265C04FF31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Die Gelenke sind Ihnen dankbar.</a:t>
            </a:r>
          </a:p>
        </p:txBody>
      </p:sp>
    </p:spTree>
    <p:extLst>
      <p:ext uri="{BB962C8B-B14F-4D97-AF65-F5344CB8AC3E}">
        <p14:creationId xmlns:p14="http://schemas.microsoft.com/office/powerpoint/2010/main" val="219658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E27A6C7-AE1F-43C5-9680-3076E0AE28B7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de-DE" sz="1600" b="1" dirty="0" err="1">
                <a:solidFill>
                  <a:schemeClr val="accent2"/>
                </a:solidFill>
              </a:rPr>
              <a:t>Fussgelenkstabilisierung</a:t>
            </a:r>
            <a:endParaRPr lang="de-DE" sz="1600" b="1" dirty="0">
              <a:solidFill>
                <a:schemeClr val="accent2"/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de-DE" sz="1600" dirty="0"/>
              <a:t>Mini-Band flach auf den Boden legen. 	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de-DE" sz="1600" dirty="0"/>
              <a:t>Seitwärts über das Band hüpfen:  </a:t>
            </a:r>
            <a:br>
              <a:rPr lang="de-DE" sz="1600" dirty="0"/>
            </a:br>
            <a:r>
              <a:rPr lang="de-DE" sz="1600" dirty="0"/>
              <a:t>versetzt, beidbeinig, einbeinig. 	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de-DE" sz="1600" dirty="0"/>
              <a:t>Vor- und rückwärts über das Band hüpfen: </a:t>
            </a:r>
            <a:br>
              <a:rPr lang="de-DE" sz="1600" dirty="0"/>
            </a:br>
            <a:r>
              <a:rPr lang="de-DE" sz="1600" dirty="0"/>
              <a:t>versetzt, beidbeinig, einbeinig.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de-DE" sz="1600" dirty="0"/>
              <a:t>Beide Übungen beidbeinig wiederholen.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endParaRPr lang="de-DE" sz="1600" dirty="0"/>
          </a:p>
          <a:p>
            <a:r>
              <a:rPr lang="de-DE" sz="1600" b="1" dirty="0"/>
              <a:t>Tipp</a:t>
            </a:r>
          </a:p>
          <a:p>
            <a:pPr lvl="1"/>
            <a:r>
              <a:rPr lang="de-DE" sz="1600" dirty="0"/>
              <a:t>Auch </a:t>
            </a:r>
            <a:r>
              <a:rPr lang="de-DE" sz="1600" dirty="0" err="1"/>
              <a:t>barfuss</a:t>
            </a:r>
            <a:r>
              <a:rPr lang="de-DE" sz="1600" dirty="0"/>
              <a:t> hüpfen</a:t>
            </a:r>
            <a:endParaRPr lang="de-DE" sz="1600" b="1" dirty="0">
              <a:solidFill>
                <a:schemeClr val="accent4"/>
              </a:solidFill>
            </a:endParaRPr>
          </a:p>
        </p:txBody>
      </p:sp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B1EFDA13-BEB7-DA47-807D-3010102303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4" y="1284079"/>
            <a:ext cx="5760468" cy="4937544"/>
          </a:xfr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28ADCF-1573-433D-936D-076FCB6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Kräftigen Sie die Muskeln.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28E305-5739-42F7-9B58-0DF63ACE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F947A5-8F61-4AE6-B1F1-265C04FF31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Die Gelenke sind Ihnen dankbar.</a:t>
            </a:r>
          </a:p>
        </p:txBody>
      </p:sp>
    </p:spTree>
    <p:extLst>
      <p:ext uri="{BB962C8B-B14F-4D97-AF65-F5344CB8AC3E}">
        <p14:creationId xmlns:p14="http://schemas.microsoft.com/office/powerpoint/2010/main" val="85227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Kräftigen Sie die Muskeln.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de-CH" b="1" dirty="0">
                <a:solidFill>
                  <a:schemeClr val="accent2"/>
                </a:solidFill>
              </a:rPr>
              <a:t>Für sämtliche Übungen gilt:</a:t>
            </a:r>
          </a:p>
          <a:p>
            <a:pPr lvl="1"/>
            <a:r>
              <a:rPr lang="de-CH" dirty="0"/>
              <a:t>Trainingsintensität nach und nach steigern.  </a:t>
            </a:r>
          </a:p>
          <a:p>
            <a:pPr lvl="1"/>
            <a:r>
              <a:rPr lang="de-CH" dirty="0"/>
              <a:t>Regelmässig üben; am besten 2 bis 3 Mal pro Woche. </a:t>
            </a:r>
          </a:p>
          <a:p>
            <a:pPr lvl="1"/>
            <a:r>
              <a:rPr lang="de-CH" dirty="0"/>
              <a:t>Bei Schmerzen bei einer Fachperson nachfragen.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98F63E7-3896-4577-BCE0-1267A0AF63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Die Gelenke sind Ihnen dankbar.</a:t>
            </a:r>
          </a:p>
        </p:txBody>
      </p:sp>
    </p:spTree>
    <p:extLst>
      <p:ext uri="{BB962C8B-B14F-4D97-AF65-F5344CB8AC3E}">
        <p14:creationId xmlns:p14="http://schemas.microsoft.com/office/powerpoint/2010/main" val="14344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Fair spielen</a:t>
            </a:r>
            <a:endParaRPr lang="de-CH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7992887" cy="4692179"/>
          </a:xfrm>
        </p:spPr>
        <p:txBody>
          <a:bodyPr>
            <a:noAutofit/>
          </a:bodyPr>
          <a:lstStyle/>
          <a:p>
            <a:pPr lvl="1"/>
            <a:r>
              <a:rPr lang="de-CH" dirty="0"/>
              <a:t>Nach den </a:t>
            </a:r>
            <a:r>
              <a:rPr lang="de-CH" b="1" dirty="0"/>
              <a:t>Spielregeln</a:t>
            </a:r>
            <a:r>
              <a:rPr lang="de-CH" dirty="0"/>
              <a:t> und mit gesundem Menschenverstand spielen.</a:t>
            </a:r>
          </a:p>
          <a:p>
            <a:pPr lvl="1"/>
            <a:r>
              <a:rPr lang="de-CH" dirty="0"/>
              <a:t>Den Gegner als </a:t>
            </a:r>
            <a:r>
              <a:rPr lang="de-CH" b="1" dirty="0"/>
              <a:t>Mitspieler respektieren </a:t>
            </a:r>
            <a:r>
              <a:rPr lang="de-CH" dirty="0"/>
              <a:t>und seine Gesundheit schützen.</a:t>
            </a:r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lvl="1"/>
            <a:endParaRPr lang="de-CH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1052736"/>
            <a:ext cx="3060192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6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Sicher in der Halle (</a:t>
            </a:r>
            <a:r>
              <a:rPr lang="de-CH" dirty="0" err="1"/>
              <a:t>Futsal</a:t>
            </a:r>
            <a:r>
              <a:rPr lang="de-CH" dirty="0"/>
              <a:t>)</a:t>
            </a:r>
            <a:endParaRPr lang="de-CH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5"/>
            <a:ext cx="11017223" cy="1440160"/>
          </a:xfrm>
        </p:spPr>
        <p:txBody>
          <a:bodyPr>
            <a:noAutofit/>
          </a:bodyPr>
          <a:lstStyle/>
          <a:p>
            <a:pPr lvl="1"/>
            <a:r>
              <a:rPr lang="de-CH" dirty="0"/>
              <a:t>Die </a:t>
            </a:r>
            <a:r>
              <a:rPr lang="de-CH" dirty="0" err="1"/>
              <a:t>Futsal</a:t>
            </a:r>
            <a:r>
              <a:rPr lang="de-CH" dirty="0"/>
              <a:t>-Regeln anwenden und respektieren.</a:t>
            </a:r>
          </a:p>
          <a:p>
            <a:pPr lvl="1"/>
            <a:r>
              <a:rPr lang="de-CH" dirty="0"/>
              <a:t>Die richtigen Schuhe tragen.</a:t>
            </a:r>
          </a:p>
          <a:p>
            <a:pPr lvl="1"/>
            <a:r>
              <a:rPr lang="de-CH" dirty="0"/>
              <a:t>Die entsprechenden Bälle verwenden. </a:t>
            </a:r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pPr lvl="1"/>
            <a:endParaRPr lang="de-CH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794827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̈sentation BFU V10.potx [Schreibgeschützt]" id="{858869C4-F783-4187-83E5-FBFF78AB496C}" vid="{5C5B991B-6AE9-4825-8DD1-D8E43C30DD04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4" ma:contentTypeDescription="Ein neues Dokument erstellen." ma:contentTypeScope="" ma:versionID="8a32279e21261cc9aad5d24826d3cb50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ef99dfdc11095599b100cc5083ec201c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56EFB5-193B-4F92-87FD-E22B629F4E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F6E6CB-DDC5-40CB-A374-27F83FEB90E0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www.w3.org/XML/1998/namespace"/>
    <ds:schemaRef ds:uri="bb4941f2-48be-4bb0-a3d9-a0ff0057a96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28b27246-006c-4c52-ba09-a14edd98252a"/>
  </ds:schemaRefs>
</ds:datastoreItem>
</file>

<file path=customXml/itemProps3.xml><?xml version="1.0" encoding="utf-8"?>
<ds:datastoreItem xmlns:ds="http://schemas.openxmlformats.org/officeDocument/2006/customXml" ds:itemID="{CBB19FD7-7B2B-485C-959B-8AD3116BFB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Praesentation_BFU_de</Template>
  <TotalTime>0</TotalTime>
  <Words>426</Words>
  <Application>Microsoft Office PowerPoint</Application>
  <PresentationFormat>Breitbild</PresentationFormat>
  <Paragraphs>77</Paragraphs>
  <Slides>11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BFU Suisse</vt:lpstr>
      <vt:lpstr>BFU Suisse </vt:lpstr>
      <vt:lpstr>BFU Suisse Medium</vt:lpstr>
      <vt:lpstr>Suisse Int'l</vt:lpstr>
      <vt:lpstr>Design bfu</vt:lpstr>
      <vt:lpstr>Lieber auf dem Platz  als im Krankenbett</vt:lpstr>
      <vt:lpstr>PowerPoint-Präsentation</vt:lpstr>
      <vt:lpstr>Richtig ausgerüstet</vt:lpstr>
      <vt:lpstr>Gut vorbereitet</vt:lpstr>
      <vt:lpstr>Kräftigen Sie die Muskeln.</vt:lpstr>
      <vt:lpstr>Kräftigen Sie die Muskeln.</vt:lpstr>
      <vt:lpstr>Kräftigen Sie die Muskeln.</vt:lpstr>
      <vt:lpstr>Fair spielen</vt:lpstr>
      <vt:lpstr>Sicher in der Halle (Futsal)</vt:lpstr>
      <vt:lpstr>PowerPoint-Präsentation</vt:lpstr>
      <vt:lpstr>Mehr Informationen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</dc:title>
  <dc:creator>Baeriswyl Michelle</dc:creator>
  <cp:lastModifiedBy>Baeriswyl Michelle</cp:lastModifiedBy>
  <cp:revision>77</cp:revision>
  <cp:lastPrinted>2019-09-26T05:24:37Z</cp:lastPrinted>
  <dcterms:created xsi:type="dcterms:W3CDTF">2019-07-08T10:42:09Z</dcterms:created>
  <dcterms:modified xsi:type="dcterms:W3CDTF">2023-07-26T10:37:12Z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  <property fmtid="{D5CDD505-2E9C-101B-9397-08002B2CF9AE}" pid="3" name="MediaServiceImageTags">
    <vt:lpwstr/>
  </property>
</Properties>
</file>