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95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78604" autoAdjust="0"/>
  </p:normalViewPr>
  <p:slideViewPr>
    <p:cSldViewPr showGuides="1">
      <p:cViewPr varScale="1">
        <p:scale>
          <a:sx n="83" d="100"/>
          <a:sy n="83" d="100"/>
        </p:scale>
        <p:origin x="284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E28E71D7-B03C-4267-98E0-D53E9FD3A349}"/>
    <pc:docChg chg="addSld delSld modSld">
      <pc:chgData name="Baeriswyl Michelle" userId="7dbe6026-e9b7-4e33-982d-84db899c07af" providerId="ADAL" clId="{E28E71D7-B03C-4267-98E0-D53E9FD3A349}" dt="2022-07-20T12:32:40.662" v="5" actId="47"/>
      <pc:docMkLst>
        <pc:docMk/>
      </pc:docMkLst>
      <pc:sldChg chg="del">
        <pc:chgData name="Baeriswyl Michelle" userId="7dbe6026-e9b7-4e33-982d-84db899c07af" providerId="ADAL" clId="{E28E71D7-B03C-4267-98E0-D53E9FD3A349}" dt="2022-07-20T12:32:40.662" v="5" actId="47"/>
        <pc:sldMkLst>
          <pc:docMk/>
          <pc:sldMk cId="1354435787" sldId="273"/>
        </pc:sldMkLst>
      </pc:sldChg>
      <pc:sldChg chg="del">
        <pc:chgData name="Baeriswyl Michelle" userId="7dbe6026-e9b7-4e33-982d-84db899c07af" providerId="ADAL" clId="{E28E71D7-B03C-4267-98E0-D53E9FD3A349}" dt="2022-07-20T12:17:48.235" v="3" actId="47"/>
        <pc:sldMkLst>
          <pc:docMk/>
          <pc:sldMk cId="1199244592" sldId="274"/>
        </pc:sldMkLst>
      </pc:sldChg>
      <pc:sldChg chg="modSp add mod">
        <pc:chgData name="Baeriswyl Michelle" userId="7dbe6026-e9b7-4e33-982d-84db899c07af" providerId="ADAL" clId="{E28E71D7-B03C-4267-98E0-D53E9FD3A349}" dt="2022-07-20T12:17:46.389" v="2"/>
        <pc:sldMkLst>
          <pc:docMk/>
          <pc:sldMk cId="271774633" sldId="284"/>
        </pc:sldMkLst>
        <pc:spChg chg="mod">
          <ac:chgData name="Baeriswyl Michelle" userId="7dbe6026-e9b7-4e33-982d-84db899c07af" providerId="ADAL" clId="{E28E71D7-B03C-4267-98E0-D53E9FD3A349}" dt="2022-07-20T12:17:38.516" v="1"/>
          <ac:spMkLst>
            <pc:docMk/>
            <pc:sldMk cId="271774633" sldId="284"/>
            <ac:spMk id="2" creationId="{2DD8B9DB-CFD3-4DCC-B6F9-0A67AC893E46}"/>
          </ac:spMkLst>
        </pc:spChg>
        <pc:spChg chg="mod">
          <ac:chgData name="Baeriswyl Michelle" userId="7dbe6026-e9b7-4e33-982d-84db899c07af" providerId="ADAL" clId="{E28E71D7-B03C-4267-98E0-D53E9FD3A349}" dt="2022-07-20T12:17:46.389" v="2"/>
          <ac:spMkLst>
            <pc:docMk/>
            <pc:sldMk cId="271774633" sldId="284"/>
            <ac:spMk id="10" creationId="{B3534CFC-4BCD-4C8E-9B82-D4B11C11E85E}"/>
          </ac:spMkLst>
        </pc:spChg>
      </pc:sldChg>
      <pc:sldChg chg="add">
        <pc:chgData name="Baeriswyl Michelle" userId="7dbe6026-e9b7-4e33-982d-84db899c07af" providerId="ADAL" clId="{E28E71D7-B03C-4267-98E0-D53E9FD3A349}" dt="2022-07-20T12:32:38.333" v="4"/>
        <pc:sldMkLst>
          <pc:docMk/>
          <pc:sldMk cId="4133843649" sldId="295"/>
        </pc:sldMkLst>
      </pc:sldChg>
    </pc:docChg>
  </pc:docChgLst>
  <pc:docChgLst>
    <pc:chgData name="Baeriswyl Michelle" userId="7dbe6026-e9b7-4e33-982d-84db899c07af" providerId="ADAL" clId="{3679F1C6-A67F-4888-9989-976AD297BEA4}"/>
    <pc:docChg chg="modSld">
      <pc:chgData name="Baeriswyl Michelle" userId="7dbe6026-e9b7-4e33-982d-84db899c07af" providerId="ADAL" clId="{3679F1C6-A67F-4888-9989-976AD297BEA4}" dt="2022-08-25T08:48:05.703" v="2" actId="6549"/>
      <pc:docMkLst>
        <pc:docMk/>
      </pc:docMkLst>
      <pc:sldChg chg="modSp mod">
        <pc:chgData name="Baeriswyl Michelle" userId="7dbe6026-e9b7-4e33-982d-84db899c07af" providerId="ADAL" clId="{3679F1C6-A67F-4888-9989-976AD297BEA4}" dt="2022-08-25T08:48:05.703" v="2" actId="6549"/>
        <pc:sldMkLst>
          <pc:docMk/>
          <pc:sldMk cId="2113728940" sldId="264"/>
        </pc:sldMkLst>
        <pc:spChg chg="mod">
          <ac:chgData name="Baeriswyl Michelle" userId="7dbe6026-e9b7-4e33-982d-84db899c07af" providerId="ADAL" clId="{3679F1C6-A67F-4888-9989-976AD297BEA4}" dt="2022-08-25T08:48:05.703" v="2" actId="6549"/>
          <ac:spMkLst>
            <pc:docMk/>
            <pc:sldMk cId="2113728940" sldId="264"/>
            <ac:spMk id="3" creationId="{B3534CFC-4BCD-4C8E-9B82-D4B11C11E85E}"/>
          </ac:spMkLst>
        </pc:spChg>
      </pc:sldChg>
    </pc:docChg>
  </pc:docChgLst>
  <pc:docChgLst>
    <pc:chgData name="Baeriswyl Michelle" userId="7dbe6026-e9b7-4e33-982d-84db899c07af" providerId="ADAL" clId="{A3ACF9E0-FF0E-49F9-B0D3-89000319C8B7}"/>
    <pc:docChg chg="custSel modSld">
      <pc:chgData name="Baeriswyl Michelle" userId="7dbe6026-e9b7-4e33-982d-84db899c07af" providerId="ADAL" clId="{A3ACF9E0-FF0E-49F9-B0D3-89000319C8B7}" dt="2021-07-21T12:10:09.956" v="9" actId="6549"/>
      <pc:docMkLst>
        <pc:docMk/>
      </pc:docMkLst>
      <pc:sldChg chg="modSp mod">
        <pc:chgData name="Baeriswyl Michelle" userId="7dbe6026-e9b7-4e33-982d-84db899c07af" providerId="ADAL" clId="{A3ACF9E0-FF0E-49F9-B0D3-89000319C8B7}" dt="2021-07-21T12:10:09.956" v="9" actId="6549"/>
        <pc:sldMkLst>
          <pc:docMk/>
          <pc:sldMk cId="4093740165" sldId="270"/>
        </pc:sldMkLst>
        <pc:spChg chg="mod">
          <ac:chgData name="Baeriswyl Michelle" userId="7dbe6026-e9b7-4e33-982d-84db899c07af" providerId="ADAL" clId="{A3ACF9E0-FF0E-49F9-B0D3-89000319C8B7}" dt="2021-07-21T12:10:09.956" v="9" actId="6549"/>
          <ac:spMkLst>
            <pc:docMk/>
            <pc:sldMk cId="4093740165" sldId="270"/>
            <ac:spMk id="3" creationId="{00000000-0000-0000-0000-000000000000}"/>
          </ac:spMkLst>
        </pc:spChg>
      </pc:sldChg>
      <pc:sldChg chg="modSp mod">
        <pc:chgData name="Baeriswyl Michelle" userId="7dbe6026-e9b7-4e33-982d-84db899c07af" providerId="ADAL" clId="{A3ACF9E0-FF0E-49F9-B0D3-89000319C8B7}" dt="2021-07-12T12:21:55.756" v="2" actId="6549"/>
        <pc:sldMkLst>
          <pc:docMk/>
          <pc:sldMk cId="1354435787" sldId="273"/>
        </pc:sldMkLst>
        <pc:spChg chg="mod">
          <ac:chgData name="Baeriswyl Michelle" userId="7dbe6026-e9b7-4e33-982d-84db899c07af" providerId="ADAL" clId="{A3ACF9E0-FF0E-49F9-B0D3-89000319C8B7}" dt="2021-07-12T12:21:55.756" v="2" actId="6549"/>
          <ac:spMkLst>
            <pc:docMk/>
            <pc:sldMk cId="1354435787" sldId="273"/>
            <ac:spMk id="3" creationId="{00000000-0000-0000-0000-000000000000}"/>
          </ac:spMkLst>
        </pc:spChg>
      </pc:sldChg>
      <pc:sldChg chg="addSp delSp modSp mod">
        <pc:chgData name="Baeriswyl Michelle" userId="7dbe6026-e9b7-4e33-982d-84db899c07af" providerId="ADAL" clId="{A3ACF9E0-FF0E-49F9-B0D3-89000319C8B7}" dt="2021-07-21T12:09:59.626" v="8" actId="20577"/>
        <pc:sldMkLst>
          <pc:docMk/>
          <pc:sldMk cId="1199244592" sldId="274"/>
        </pc:sldMkLst>
        <pc:spChg chg="mod">
          <ac:chgData name="Baeriswyl Michelle" userId="7dbe6026-e9b7-4e33-982d-84db899c07af" providerId="ADAL" clId="{A3ACF9E0-FF0E-49F9-B0D3-89000319C8B7}" dt="2021-07-21T12:09:59.626" v="8" actId="20577"/>
          <ac:spMkLst>
            <pc:docMk/>
            <pc:sldMk cId="1199244592" sldId="274"/>
            <ac:spMk id="2" creationId="{2DD8B9DB-CFD3-4DCC-B6F9-0A67AC893E46}"/>
          </ac:spMkLst>
        </pc:spChg>
        <pc:graphicFrameChg chg="add mod">
          <ac:chgData name="Baeriswyl Michelle" userId="7dbe6026-e9b7-4e33-982d-84db899c07af" providerId="ADAL" clId="{A3ACF9E0-FF0E-49F9-B0D3-89000319C8B7}" dt="2021-07-21T12:09:55.851" v="4"/>
          <ac:graphicFrameMkLst>
            <pc:docMk/>
            <pc:sldMk cId="1199244592" sldId="274"/>
            <ac:graphicFrameMk id="8" creationId="{4E4B661F-38E9-4133-B067-A758A36B34EB}"/>
          </ac:graphicFrameMkLst>
        </pc:graphicFrameChg>
        <pc:picChg chg="del">
          <ac:chgData name="Baeriswyl Michelle" userId="7dbe6026-e9b7-4e33-982d-84db899c07af" providerId="ADAL" clId="{A3ACF9E0-FF0E-49F9-B0D3-89000319C8B7}" dt="2021-07-21T12:09:55.476" v="3" actId="478"/>
          <ac:picMkLst>
            <pc:docMk/>
            <pc:sldMk cId="1199244592" sldId="274"/>
            <ac:picMk id="7" creationId="{00000000-0000-0000-0000-000000000000}"/>
          </ac:picMkLst>
        </pc:picChg>
      </pc:sldChg>
    </pc:docChg>
  </pc:docChgLst>
  <pc:docChgLst>
    <pc:chgData name="Baeriswyl Michelle" userId="7dbe6026-e9b7-4e33-982d-84db899c07af" providerId="ADAL" clId="{D0CA5F55-1F90-498C-B9A4-C2453B765540}"/>
    <pc:docChg chg="delSld">
      <pc:chgData name="Baeriswyl Michelle" userId="7dbe6026-e9b7-4e33-982d-84db899c07af" providerId="ADAL" clId="{D0CA5F55-1F90-498C-B9A4-C2453B765540}" dt="2023-07-26T09:57:56.290" v="0" actId="47"/>
      <pc:docMkLst>
        <pc:docMk/>
      </pc:docMkLst>
      <pc:sldChg chg="del">
        <pc:chgData name="Baeriswyl Michelle" userId="7dbe6026-e9b7-4e33-982d-84db899c07af" providerId="ADAL" clId="{D0CA5F55-1F90-498C-B9A4-C2453B765540}" dt="2023-07-26T09:57:56.290" v="0" actId="47"/>
        <pc:sldMkLst>
          <pc:docMk/>
          <pc:sldMk cId="271774633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13865" y="8812671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92696" y="3563888"/>
            <a:ext cx="5641140" cy="504056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095" y="250825"/>
            <a:ext cx="5633155" cy="3169047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92696" y="8964487"/>
            <a:ext cx="194473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437112" y="8928000"/>
            <a:ext cx="1944216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453335" y="8685213"/>
            <a:ext cx="403077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609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9355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0515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9943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3300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11787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25721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87479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20713" y="1116013"/>
            <a:ext cx="5630862" cy="3168650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5801" y="4885877"/>
            <a:ext cx="5449821" cy="3502547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69160" y="8460434"/>
            <a:ext cx="1368152" cy="342951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02703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250825"/>
            <a:ext cx="5632450" cy="31686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baseline="0" dirty="0">
                <a:ea typeface="ヒラギノ角ゴ Pro W3"/>
              </a:rPr>
              <a:t>Caffeine can boost alertness, but only has a short-term effect</a:t>
            </a:r>
          </a:p>
          <a:p>
            <a:pPr marL="0" indent="0">
              <a:buFontTx/>
              <a:buNone/>
            </a:pPr>
            <a:r>
              <a:rPr lang="en-GB" baseline="0" dirty="0">
                <a:ea typeface="ヒラギノ角ゴ Pro W3"/>
              </a:rPr>
              <a:t>Tricks </a:t>
            </a:r>
            <a:r>
              <a:rPr lang="en-GB" dirty="0">
                <a:ea typeface="ヒラギノ角ゴ Pro W3"/>
              </a:rPr>
              <a:t>such as opening a window or turning up the music are virtually ineffective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805264" y="8964488"/>
            <a:ext cx="528572" cy="179512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89699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err="1"/>
              <a:t>Titel</a:t>
            </a:r>
            <a:endParaRPr lang="en-GB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en-GB" noProof="0" dirty="0" err="1"/>
              <a:t>Untertitel</a:t>
            </a:r>
            <a:endParaRPr lang="en-GB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Datum, </a:t>
            </a:r>
            <a:r>
              <a:rPr lang="en-GB" noProof="0" dirty="0" err="1"/>
              <a:t>Untertitel</a:t>
            </a:r>
            <a:endParaRPr lang="en-GB" noProof="0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Vorname</a:t>
            </a:r>
            <a:r>
              <a:rPr lang="en-GB" noProof="0" dirty="0"/>
              <a:t> Name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Swiss Council </a:t>
            </a:r>
            <a:r>
              <a:rPr lang="en-GB" sz="1000" spc="19" baseline="0" noProof="0" dirty="0">
                <a:solidFill>
                  <a:schemeClr val="bg1"/>
                </a:solidFill>
              </a:rPr>
              <a:t>for</a:t>
            </a:r>
          </a:p>
          <a:p>
            <a:pPr>
              <a:lnSpc>
                <a:spcPct val="128000"/>
              </a:lnSpc>
            </a:pPr>
            <a:r>
              <a:rPr lang="en-GB" sz="1000" spc="19" baseline="0" noProof="0" dirty="0">
                <a:solidFill>
                  <a:schemeClr val="bg1"/>
                </a:solidFill>
              </a:rPr>
              <a:t>Accident</a:t>
            </a:r>
            <a:r>
              <a:rPr lang="de-CH" sz="1000" spc="19" baseline="0" dirty="0">
                <a:solidFill>
                  <a:schemeClr val="bg1"/>
                </a:solidFill>
              </a:rPr>
              <a:t> </a:t>
            </a:r>
            <a:r>
              <a:rPr lang="en-GB" sz="1000" spc="19" baseline="0" noProof="0" dirty="0">
                <a:solidFill>
                  <a:schemeClr val="bg1"/>
                </a:solidFill>
              </a:rPr>
              <a:t>Prevention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90204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en-GB" sz="1000" spc="19" baseline="0" noProof="0" dirty="0">
                <a:solidFill>
                  <a:schemeClr val="bg1"/>
                </a:solidFill>
              </a:rPr>
              <a:t>info@bfu.ch</a:t>
            </a:r>
            <a:r>
              <a:rPr lang="nb-NO" sz="1000" spc="19" baseline="0" dirty="0">
                <a:solidFill>
                  <a:schemeClr val="bg1"/>
                </a:solidFill>
              </a:rPr>
              <a:t>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 noProof="0"/>
              <a:t>Bild durch Klicken auf Symbol hinzufügen</a:t>
            </a:r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GB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Untertitel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r>
              <a:rPr lang="en-GB" noProof="0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GB" noProof="0" dirty="0" err="1"/>
              <a:t>Optionale</a:t>
            </a:r>
            <a:r>
              <a:rPr lang="en-GB" noProof="0" dirty="0"/>
              <a:t> </a:t>
            </a:r>
            <a:r>
              <a:rPr lang="en-GB" noProof="0" dirty="0" err="1"/>
              <a:t>Bildquelle</a:t>
            </a:r>
            <a:r>
              <a:rPr lang="en-GB" noProof="0" dirty="0"/>
              <a:t> </a:t>
            </a:r>
            <a:r>
              <a:rPr lang="en-GB" noProof="0" dirty="0" err="1"/>
              <a:t>oder</a:t>
            </a:r>
            <a:r>
              <a:rPr lang="en-GB" noProof="0" dirty="0"/>
              <a:t> </a:t>
            </a:r>
            <a:r>
              <a:rPr lang="en-GB" noProof="0" dirty="0" err="1"/>
              <a:t>Legende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GB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Untertitel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r>
              <a:rPr lang="en-GB" noProof="0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GB" noProof="0" dirty="0" err="1"/>
              <a:t>Optionale</a:t>
            </a:r>
            <a:r>
              <a:rPr lang="en-GB" noProof="0" dirty="0"/>
              <a:t> </a:t>
            </a:r>
            <a:r>
              <a:rPr lang="en-GB" noProof="0" dirty="0" err="1"/>
              <a:t>Bildquelle</a:t>
            </a:r>
            <a:r>
              <a:rPr lang="en-GB" noProof="0" dirty="0"/>
              <a:t> </a:t>
            </a:r>
            <a:r>
              <a:rPr lang="en-GB" noProof="0" dirty="0" err="1"/>
              <a:t>oder</a:t>
            </a:r>
            <a:r>
              <a:rPr lang="en-GB" noProof="0" dirty="0"/>
              <a:t> </a:t>
            </a:r>
            <a:r>
              <a:rPr lang="en-GB" noProof="0" dirty="0" err="1"/>
              <a:t>Legende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Juli 23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GB" noProof="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Untertitel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en-GB" noProof="0" dirty="0" err="1"/>
              <a:t>Untertitel</a:t>
            </a:r>
            <a:endParaRPr lang="en-GB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err="1"/>
              <a:t>Titel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Untertitel</a:t>
            </a:r>
            <a:r>
              <a:rPr lang="en-GB" noProof="0" dirty="0"/>
              <a:t>, Datum</a:t>
            </a:r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Vorname</a:t>
            </a:r>
            <a:r>
              <a:rPr lang="en-GB" noProof="0" dirty="0"/>
              <a:t> Name</a:t>
            </a:r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err="1"/>
              <a:t>Schlusstext</a:t>
            </a:r>
            <a:endParaRPr lang="en-GB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Swiss Council </a:t>
            </a:r>
            <a:r>
              <a:rPr lang="en-GB" sz="1000" spc="19" baseline="0" noProof="0" dirty="0">
                <a:solidFill>
                  <a:schemeClr val="bg1"/>
                </a:solidFill>
              </a:rPr>
              <a:t>for</a:t>
            </a:r>
          </a:p>
          <a:p>
            <a:pPr>
              <a:lnSpc>
                <a:spcPct val="128000"/>
              </a:lnSpc>
            </a:pPr>
            <a:r>
              <a:rPr lang="en-GB" sz="1000" spc="19" baseline="0" noProof="0" dirty="0">
                <a:solidFill>
                  <a:schemeClr val="bg1"/>
                </a:solidFill>
              </a:rPr>
              <a:t>Accident</a:t>
            </a:r>
            <a:r>
              <a:rPr lang="de-CH" sz="1000" spc="19" baseline="0" dirty="0">
                <a:solidFill>
                  <a:schemeClr val="bg1"/>
                </a:solidFill>
              </a:rPr>
              <a:t> </a:t>
            </a:r>
            <a:r>
              <a:rPr lang="en-GB" sz="1000" spc="19" baseline="0" noProof="0" dirty="0">
                <a:solidFill>
                  <a:schemeClr val="bg1"/>
                </a:solidFill>
              </a:rPr>
              <a:t>Prevention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90204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en-GB" sz="1000" spc="19" baseline="0" noProof="0" dirty="0">
                <a:solidFill>
                  <a:schemeClr val="bg1"/>
                </a:solidFill>
              </a:rPr>
              <a:t>info@bfu.ch</a:t>
            </a:r>
            <a:r>
              <a:rPr lang="nb-NO" sz="1000" spc="19" baseline="0" dirty="0">
                <a:solidFill>
                  <a:schemeClr val="bg1"/>
                </a:solidFill>
              </a:rPr>
              <a:t>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en-GB" noProof="0" dirty="0" err="1"/>
              <a:t>Untertitel</a:t>
            </a:r>
            <a:endParaRPr lang="en-GB" noProof="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err="1"/>
              <a:t>Titel</a:t>
            </a:r>
            <a:endParaRPr lang="en-GB" noProof="0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GB" noProof="0" dirty="0"/>
              <a:t>Datum, </a:t>
            </a:r>
            <a:r>
              <a:rPr lang="en-GB" noProof="0" dirty="0" err="1"/>
              <a:t>Untertitel</a:t>
            </a:r>
            <a:endParaRPr lang="en-GB" noProof="0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Vorname</a:t>
            </a:r>
            <a:r>
              <a:rPr lang="en-GB" noProof="0" dirty="0"/>
              <a:t> Name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F5AF934-B224-4A72-AB54-EAE3966BF0FD}"/>
              </a:ext>
            </a:extLst>
          </p:cNvPr>
          <p:cNvSpPr txBox="1"/>
          <p:nvPr userDrawn="1"/>
        </p:nvSpPr>
        <p:spPr>
          <a:xfrm>
            <a:off x="2412239" y="486573"/>
            <a:ext cx="1871686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Swiss Council </a:t>
            </a:r>
            <a:r>
              <a:rPr lang="en-GB" sz="1000" spc="19" baseline="0" noProof="0" dirty="0">
                <a:solidFill>
                  <a:schemeClr val="tx1"/>
                </a:solidFill>
              </a:rPr>
              <a:t>for</a:t>
            </a:r>
          </a:p>
          <a:p>
            <a:pPr>
              <a:lnSpc>
                <a:spcPct val="128000"/>
              </a:lnSpc>
            </a:pPr>
            <a:r>
              <a:rPr lang="en-GB" sz="1000" spc="19" baseline="0" noProof="0" dirty="0">
                <a:solidFill>
                  <a:schemeClr val="tx1"/>
                </a:solidFill>
              </a:rPr>
              <a:t>Accident</a:t>
            </a:r>
            <a:r>
              <a:rPr lang="de-CH" sz="1000" spc="19" baseline="0" dirty="0">
                <a:solidFill>
                  <a:schemeClr val="tx1"/>
                </a:solidFill>
              </a:rPr>
              <a:t> </a:t>
            </a:r>
            <a:r>
              <a:rPr lang="en-GB" sz="1000" spc="19" baseline="0" noProof="0" dirty="0">
                <a:solidFill>
                  <a:schemeClr val="tx1"/>
                </a:solidFill>
              </a:rPr>
              <a:t>Prevention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BF768EFA-F8AB-45F2-B486-C3103F41A051}"/>
              </a:ext>
            </a:extLst>
          </p:cNvPr>
          <p:cNvSpPr txBox="1"/>
          <p:nvPr userDrawn="1"/>
        </p:nvSpPr>
        <p:spPr>
          <a:xfrm>
            <a:off x="4321820" y="488444"/>
            <a:ext cx="1990204" cy="3939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Berne</a:t>
            </a:r>
          </a:p>
          <a:p>
            <a:pPr>
              <a:lnSpc>
                <a:spcPct val="128000"/>
              </a:lnSpc>
            </a:pPr>
            <a:r>
              <a:rPr lang="en-GB" sz="1000" spc="19" baseline="0" noProof="0" dirty="0">
                <a:solidFill>
                  <a:schemeClr val="tx1"/>
                </a:solidFill>
              </a:rPr>
              <a:t>info@bfu.ch</a:t>
            </a:r>
            <a:r>
              <a:rPr lang="nb-NO" sz="1000" spc="19" baseline="0" dirty="0">
                <a:solidFill>
                  <a:schemeClr val="tx1"/>
                </a:solidFill>
              </a:rPr>
              <a:t>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en-GB" noProof="0" dirty="0" err="1"/>
              <a:t>Untertitel</a:t>
            </a:r>
            <a:endParaRPr lang="en-GB" noProof="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err="1"/>
              <a:t>Titel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en-GB" noProof="0" dirty="0" err="1"/>
              <a:t>Untertitel</a:t>
            </a:r>
            <a:endParaRPr lang="en-GB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err="1"/>
              <a:t>Titel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en-GB" noProof="0" dirty="0" err="1"/>
              <a:t>Untertitel</a:t>
            </a:r>
            <a:endParaRPr lang="en-GB" noProof="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 err="1"/>
              <a:t>Titel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en-GB" noProof="0" dirty="0"/>
              <a:t>Keyword</a:t>
            </a: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noProof="0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Leadtext</a:t>
            </a:r>
            <a:r>
              <a:rPr lang="en-GB" noProof="0" dirty="0"/>
              <a:t> </a:t>
            </a:r>
            <a:r>
              <a:rPr lang="en-GB" noProof="0" dirty="0" err="1"/>
              <a:t>hinzufügen</a:t>
            </a:r>
            <a:endParaRPr lang="en-GB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Untertitel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Titelmasterformat durch Klicken bearbeiten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Untertitel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GB" noProof="0" dirty="0" err="1"/>
              <a:t>Untertitel</a:t>
            </a:r>
            <a:r>
              <a:rPr lang="en-GB" noProof="0" dirty="0"/>
              <a:t> </a:t>
            </a:r>
            <a:r>
              <a:rPr lang="en-GB" noProof="0" dirty="0" err="1"/>
              <a:t>bearbeiten</a:t>
            </a:r>
            <a:r>
              <a:rPr lang="en-GB" noProof="0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 noProof="0"/>
              <a:t>Formatvorlagen des Textmasters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</a:t>
            </a:r>
            <a:br>
              <a:rPr lang="en-GB" noProof="0" dirty="0"/>
            </a:br>
            <a:r>
              <a:rPr lang="en-GB" noProof="0" dirty="0" err="1"/>
              <a:t>bearbeiten</a:t>
            </a:r>
            <a:endParaRPr lang="en-GB" noProof="0" dirty="0"/>
          </a:p>
          <a:p>
            <a:pPr lvl="1"/>
            <a:r>
              <a:rPr lang="en-GB" noProof="0" dirty="0" err="1"/>
              <a:t>Zweite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2"/>
            <a:r>
              <a:rPr lang="en-GB" noProof="0" dirty="0" err="1"/>
              <a:t>Dritte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3"/>
            <a:r>
              <a:rPr lang="en-GB" noProof="0" dirty="0" err="1"/>
              <a:t>Vierte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  <a:p>
            <a:pPr lvl="4"/>
            <a:r>
              <a:rPr lang="en-GB" noProof="0" dirty="0" err="1"/>
              <a:t>Fünfte</a:t>
            </a:r>
            <a:r>
              <a:rPr lang="en-GB" noProof="0" dirty="0"/>
              <a:t> </a:t>
            </a:r>
            <a:r>
              <a:rPr lang="en-GB" noProof="0" dirty="0" err="1"/>
              <a:t>Ebene</a:t>
            </a:r>
            <a:endParaRPr lang="en-GB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en-GB" noProof="0" smtClean="0"/>
              <a:t>July 23</a:t>
            </a:fld>
            <a:endParaRPr lang="en-GB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en-GB" noProof="0" dirty="0" err="1"/>
              <a:t>Titel</a:t>
            </a:r>
            <a:r>
              <a:rPr lang="en-GB" noProof="0" dirty="0"/>
              <a:t> der </a:t>
            </a:r>
            <a:r>
              <a:rPr lang="en-GB" noProof="0" dirty="0" err="1"/>
              <a:t>Präsentation</a:t>
            </a:r>
            <a:r>
              <a:rPr lang="en-GB" noProof="0" dirty="0"/>
              <a:t> - </a:t>
            </a:r>
            <a:r>
              <a:rPr lang="en-GB" noProof="0" dirty="0" err="1"/>
              <a:t>Fusszeile</a:t>
            </a:r>
            <a:r>
              <a:rPr lang="en-GB" noProof="0" dirty="0"/>
              <a:t> (</a:t>
            </a:r>
            <a:r>
              <a:rPr lang="en-GB" noProof="0" dirty="0" err="1"/>
              <a:t>einfügen</a:t>
            </a:r>
            <a:r>
              <a:rPr lang="en-GB" noProof="0" dirty="0"/>
              <a:t> </a:t>
            </a:r>
            <a:r>
              <a:rPr lang="en-GB" noProof="0" dirty="0" err="1"/>
              <a:t>über</a:t>
            </a:r>
            <a:r>
              <a:rPr lang="en-GB" noProof="0" dirty="0"/>
              <a:t> «</a:t>
            </a:r>
            <a:r>
              <a:rPr lang="en-GB" noProof="0" dirty="0" err="1"/>
              <a:t>Einfügen</a:t>
            </a:r>
            <a:r>
              <a:rPr lang="en-GB" noProof="0" dirty="0"/>
              <a:t> &gt; Kopf- und </a:t>
            </a:r>
            <a:r>
              <a:rPr lang="en-GB" noProof="0" dirty="0" err="1"/>
              <a:t>Fusszeile</a:t>
            </a:r>
            <a:r>
              <a:rPr lang="en-GB" noProof="0" dirty="0"/>
              <a:t>»)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en-GB" noProof="0" smtClean="0"/>
              <a:pPr/>
              <a:t>‹Nr.›</a:t>
            </a:fld>
            <a:endParaRPr lang="en-GB" noProof="0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IufJFmWLUY&amp;t=23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hyperlink" Target="SEE%20YOU%20-%20mach%20dich%20sichtbar!%20(Video%20de)_Mpeg4%20H264_238540.wmv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tgeber.bfu.ch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It’s time for a 15-minute power nap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Company, Event, Date</a:t>
            </a:r>
          </a:p>
          <a:p>
            <a:endParaRPr lang="de-DE" sz="110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7" y="4365104"/>
            <a:ext cx="11233248" cy="1811859"/>
          </a:xfrm>
        </p:spPr>
        <p:txBody>
          <a:bodyPr>
            <a:noAutofit/>
          </a:bodyPr>
          <a:lstStyle/>
          <a:p>
            <a:pPr algn="ctr"/>
            <a:r>
              <a:rPr lang="en-GB" dirty="0"/>
              <a:t>Video «</a:t>
            </a:r>
            <a:r>
              <a:rPr lang="en-GB" dirty="0">
                <a:hlinkClick r:id="rId3"/>
              </a:rPr>
              <a:t>Drowsiness at the wheel</a:t>
            </a:r>
            <a:r>
              <a:rPr lang="en-GB" dirty="0"/>
              <a:t>»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  <p:pic>
        <p:nvPicPr>
          <p:cNvPr id="12" name="Grafik 11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336" y="1772816"/>
            <a:ext cx="2520280" cy="2459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985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More information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8" y="1484784"/>
            <a:ext cx="8280918" cy="469217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dirty="0"/>
              <a:t>Find more accident prevention tips at </a:t>
            </a:r>
            <a:r>
              <a:rPr lang="en-GB" dirty="0">
                <a:hlinkClick r:id="rId3"/>
              </a:rPr>
              <a:t>bfu.ch</a:t>
            </a:r>
            <a:r>
              <a:rPr lang="en-GB" dirty="0"/>
              <a:t>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33843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Drowsiness at the wheel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Fatigue </a:t>
            </a:r>
            <a:r>
              <a:rPr lang="de-CH" dirty="0" err="1"/>
              <a:t>is</a:t>
            </a:r>
            <a:r>
              <a:rPr lang="de-CH" dirty="0"/>
              <a:t> a </a:t>
            </a:r>
            <a:r>
              <a:rPr lang="de-CH" dirty="0" err="1"/>
              <a:t>factor</a:t>
            </a:r>
            <a:r>
              <a:rPr lang="de-CH" dirty="0"/>
              <a:t> in </a:t>
            </a:r>
            <a:r>
              <a:rPr lang="de-CH" dirty="0" err="1"/>
              <a:t>around</a:t>
            </a:r>
            <a:r>
              <a:rPr lang="de-CH" dirty="0"/>
              <a:t> 10 %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serious</a:t>
            </a:r>
            <a:r>
              <a:rPr lang="de-CH" dirty="0"/>
              <a:t> </a:t>
            </a:r>
            <a:r>
              <a:rPr lang="de-CH" dirty="0" err="1"/>
              <a:t>accidents</a:t>
            </a:r>
            <a:r>
              <a:rPr lang="de-CH" dirty="0"/>
              <a:t>. </a:t>
            </a:r>
          </a:p>
          <a:p>
            <a:r>
              <a:rPr lang="en-GB"/>
              <a:t>Not </a:t>
            </a:r>
            <a:r>
              <a:rPr lang="en-GB" dirty="0"/>
              <a:t>only is nodding off at the wheel – known as </a:t>
            </a:r>
            <a:r>
              <a:rPr lang="en-GB" dirty="0" err="1"/>
              <a:t>microsleeping</a:t>
            </a:r>
            <a:r>
              <a:rPr lang="en-GB" dirty="0"/>
              <a:t> – dangerous, even the preceding drowsiness and impaired performance can lead to serious accidents.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13728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causes drowsiness at the wheel?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GB" dirty="0"/>
              <a:t>Too little sleep or a sleep deficiency lasting days or weeks</a:t>
            </a:r>
          </a:p>
          <a:p>
            <a:pPr lvl="1"/>
            <a:r>
              <a:rPr lang="en-GB" dirty="0"/>
              <a:t>Driving at night or in the early morning hours when you would normally be sleeping</a:t>
            </a:r>
          </a:p>
          <a:p>
            <a:pPr lvl="1"/>
            <a:r>
              <a:rPr lang="en-GB" dirty="0"/>
              <a:t>Long waking periods (e.g. after going out in the evening)</a:t>
            </a:r>
          </a:p>
          <a:p>
            <a:pPr lvl="1"/>
            <a:r>
              <a:rPr lang="en-GB" dirty="0"/>
              <a:t>Too long journeys without rest breaks</a:t>
            </a:r>
          </a:p>
          <a:p>
            <a:pPr lvl="1"/>
            <a:r>
              <a:rPr lang="en-GB" dirty="0"/>
              <a:t>Irregular sleep patterns (e.g. from shift work)</a:t>
            </a:r>
          </a:p>
          <a:p>
            <a:pPr lvl="1"/>
            <a:r>
              <a:rPr lang="en-GB" dirty="0"/>
              <a:t>Illnesses that can impair sleep and cause daytime drowsiness: sleep </a:t>
            </a:r>
            <a:r>
              <a:rPr lang="en-GB" dirty="0" err="1"/>
              <a:t>apnea</a:t>
            </a:r>
            <a:r>
              <a:rPr lang="en-GB" dirty="0"/>
              <a:t> (interrupted breathing during sleep) or depression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4145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effects of driving while drowsy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Drowsy drivers:</a:t>
            </a:r>
          </a:p>
          <a:p>
            <a:pPr lvl="1"/>
            <a:r>
              <a:rPr lang="en-GB" dirty="0"/>
              <a:t>misjudge speed,</a:t>
            </a:r>
          </a:p>
          <a:p>
            <a:pPr lvl="1"/>
            <a:r>
              <a:rPr lang="en-GB" dirty="0"/>
              <a:t>have poor concentration,</a:t>
            </a:r>
          </a:p>
          <a:p>
            <a:pPr lvl="1"/>
            <a:r>
              <a:rPr lang="en-GB" dirty="0"/>
              <a:t>react similarly slowly as after drinking alcohol,</a:t>
            </a:r>
          </a:p>
          <a:p>
            <a:pPr lvl="1"/>
            <a:r>
              <a:rPr lang="en-GB" dirty="0"/>
              <a:t>can nod off in a worst-case scenario (so-called </a:t>
            </a:r>
            <a:r>
              <a:rPr lang="en-GB" dirty="0" err="1"/>
              <a:t>microsleep</a:t>
            </a:r>
            <a:r>
              <a:rPr lang="en-GB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78969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 out for the alarm signals: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GB" dirty="0"/>
              <a:t>Burning eyes</a:t>
            </a:r>
          </a:p>
          <a:p>
            <a:pPr lvl="1"/>
            <a:r>
              <a:rPr lang="en-GB" dirty="0"/>
              <a:t>Heavy eyelids</a:t>
            </a:r>
          </a:p>
          <a:p>
            <a:pPr lvl="1"/>
            <a:r>
              <a:rPr lang="en-GB" dirty="0"/>
              <a:t>Frequent yawning</a:t>
            </a:r>
          </a:p>
          <a:p>
            <a:pPr lvl="1"/>
            <a:r>
              <a:rPr lang="en-GB" dirty="0"/>
              <a:t>Blurred vision</a:t>
            </a:r>
          </a:p>
          <a:p>
            <a:pPr lvl="1"/>
            <a:r>
              <a:rPr lang="en-GB" dirty="0"/>
              <a:t>Dry mouth</a:t>
            </a:r>
          </a:p>
          <a:p>
            <a:pPr lvl="1"/>
            <a:r>
              <a:rPr lang="en-GB" dirty="0"/>
              <a:t>Being startled for no apparent reason</a:t>
            </a:r>
          </a:p>
          <a:p>
            <a:pPr lvl="1"/>
            <a:r>
              <a:rPr lang="en-GB" dirty="0"/>
              <a:t>Chills</a:t>
            </a:r>
          </a:p>
          <a:p>
            <a:pPr lvl="1"/>
            <a:r>
              <a:rPr lang="en-GB" dirty="0"/>
              <a:t>Driving errors</a:t>
            </a:r>
            <a:br>
              <a:rPr lang="en-GB" dirty="0"/>
            </a:br>
            <a:br>
              <a:rPr lang="de-CH" dirty="0"/>
            </a:br>
            <a:endParaRPr lang="de-CH" b="1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0683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If you start to feel drowsy while driving: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484784"/>
            <a:ext cx="7056783" cy="469217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GB" dirty="0"/>
              <a:t>Stop at the next opportunity and take a </a:t>
            </a:r>
            <a:br>
              <a:rPr lang="en-GB" dirty="0"/>
            </a:br>
            <a:r>
              <a:rPr lang="en-GB" b="1" dirty="0"/>
              <a:t>15-minute power nap. </a:t>
            </a:r>
            <a:r>
              <a:rPr lang="en-GB" dirty="0"/>
              <a:t>Make sure you don’t sleep for longer than 30 minutes; waking up after half an hour is difficult.  </a:t>
            </a:r>
            <a:br>
              <a:rPr lang="en-GB" dirty="0"/>
            </a:br>
            <a:br>
              <a:rPr lang="en-GB" dirty="0"/>
            </a:br>
            <a:r>
              <a:rPr lang="en-GB" b="1" dirty="0"/>
              <a:t>In addition </a:t>
            </a:r>
            <a:r>
              <a:rPr lang="en-GB" dirty="0"/>
              <a:t>to a power nap, </a:t>
            </a:r>
            <a:r>
              <a:rPr lang="en-GB" b="1" dirty="0"/>
              <a:t>two cups of coffee </a:t>
            </a:r>
            <a:r>
              <a:rPr lang="en-GB" dirty="0"/>
              <a:t>can provide fast, short-term help against fatigue. Drink it before you fall asleep. The effect kicks in after around</a:t>
            </a:r>
            <a:br>
              <a:rPr lang="en-GB" dirty="0"/>
            </a:br>
            <a:r>
              <a:rPr lang="en-GB" dirty="0"/>
              <a:t>15 minutes. </a:t>
            </a:r>
            <a:br>
              <a:rPr lang="de-CH" dirty="0"/>
            </a:br>
            <a:br>
              <a:rPr lang="de-CH" dirty="0"/>
            </a:br>
            <a:r>
              <a:rPr lang="en-GB" dirty="0"/>
              <a:t>Don’t forget: engine off, remove keys from ignition!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3"/>
          <a:srcRect t="6372"/>
          <a:stretch/>
        </p:blipFill>
        <p:spPr>
          <a:xfrm>
            <a:off x="8184232" y="1484784"/>
            <a:ext cx="3297194" cy="436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0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get there safely: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GB" dirty="0"/>
              <a:t>Only drive if you are well-rested and healthy. </a:t>
            </a:r>
          </a:p>
          <a:p>
            <a:pPr lvl="1"/>
            <a:r>
              <a:rPr lang="en-GB" dirty="0"/>
              <a:t>See a doctor if you suffer from sleep </a:t>
            </a:r>
            <a:r>
              <a:rPr lang="en-GB" dirty="0" err="1"/>
              <a:t>apnea</a:t>
            </a:r>
            <a:r>
              <a:rPr lang="en-GB" dirty="0"/>
              <a:t> or any another sleeping disorder. </a:t>
            </a:r>
          </a:p>
          <a:p>
            <a:pPr lvl="1"/>
            <a:r>
              <a:rPr lang="en-GB" dirty="0"/>
              <a:t>Do not drive if you know in advance that it’s going to be a late night. Make alternative sleeping arrangements or plan to get home by public transport or taxi.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8716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get there safely</a:t>
            </a:r>
            <a:r>
              <a:rPr lang="de-CH" dirty="0"/>
              <a:t>: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en-GB" dirty="0"/>
              <a:t>Alcohol exacerbates fatigue. It’s best to go without. </a:t>
            </a:r>
          </a:p>
          <a:p>
            <a:pPr lvl="1"/>
            <a:r>
              <a:rPr lang="en-GB" dirty="0"/>
              <a:t>Medications may also impact your ability to drive – especially in combination with alcohol</a:t>
            </a:r>
            <a:r>
              <a:rPr lang="en-GB"/>
              <a:t>. </a:t>
            </a:r>
            <a:endParaRPr lang="en-GB" dirty="0"/>
          </a:p>
          <a:p>
            <a:pPr lvl="1"/>
            <a:r>
              <a:rPr lang="en-GB" dirty="0"/>
              <a:t>Be aware:</a:t>
            </a:r>
            <a:br>
              <a:rPr lang="en-GB" dirty="0"/>
            </a:br>
            <a:r>
              <a:rPr lang="en-GB" dirty="0"/>
              <a:t>Tricks such as opening a window or turning up the music are virtually ineffective against drowsiness at the wheel. 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9374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83654-4799-43A7-BA84-61D04D38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True or false?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4CFC-4BCD-4C8E-9B82-D4B11C11E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7" y="1124744"/>
            <a:ext cx="11089231" cy="5052219"/>
          </a:xfrm>
        </p:spPr>
        <p:txBody>
          <a:bodyPr/>
          <a:lstStyle/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GB" sz="2200" dirty="0"/>
              <a:t>I make more errors when I’m tired.  </a:t>
            </a:r>
          </a:p>
          <a:p>
            <a:pPr marL="1795463" indent="-1795463">
              <a:lnSpc>
                <a:spcPct val="100000"/>
              </a:lnSpc>
              <a:spcAft>
                <a:spcPts val="0"/>
              </a:spcAft>
            </a:pPr>
            <a:r>
              <a:rPr lang="en-GB" sz="2200" dirty="0"/>
              <a:t>	True </a:t>
            </a:r>
            <a:r>
              <a:rPr lang="en-GB" sz="2200" dirty="0">
                <a:sym typeface="Wingdings"/>
              </a:rPr>
              <a:t> 		False </a:t>
            </a:r>
            <a:endParaRPr lang="en-GB" sz="2200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GB" sz="2200" dirty="0"/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GB" sz="2200" dirty="0"/>
              <a:t>Alcohol causes drowsiness.</a:t>
            </a:r>
          </a:p>
          <a:p>
            <a:pPr marL="1795463" indent="-1795463">
              <a:lnSpc>
                <a:spcPct val="100000"/>
              </a:lnSpc>
              <a:spcAft>
                <a:spcPts val="0"/>
              </a:spcAft>
            </a:pPr>
            <a:r>
              <a:rPr lang="en-GB" sz="2200" dirty="0"/>
              <a:t>	True </a:t>
            </a:r>
            <a:r>
              <a:rPr lang="en-GB" sz="2200" dirty="0">
                <a:sym typeface="Wingdings"/>
              </a:rPr>
              <a:t> 		False </a:t>
            </a:r>
            <a:endParaRPr lang="en-GB" sz="2200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GB" sz="2200" dirty="0"/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200" dirty="0"/>
              <a:t>Coffee or energy drinks can be used to permanently overcome fatigue.</a:t>
            </a:r>
          </a:p>
          <a:p>
            <a:pPr marL="1262063" lvl="3" indent="0">
              <a:spcAft>
                <a:spcPts val="0"/>
              </a:spcAft>
              <a:buNone/>
            </a:pPr>
            <a:r>
              <a:rPr lang="en-US" sz="2200" dirty="0"/>
              <a:t>	</a:t>
            </a:r>
            <a:r>
              <a:rPr lang="en-GB" sz="2200" dirty="0"/>
              <a:t>True </a:t>
            </a:r>
            <a:r>
              <a:rPr lang="en-GB" sz="2200" dirty="0">
                <a:sym typeface="Wingdings"/>
              </a:rPr>
              <a:t>			False 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GB" sz="2200" dirty="0">
              <a:sym typeface="Wingdings"/>
            </a:endParaRP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GB" sz="2200" dirty="0">
                <a:sym typeface="Wingdings"/>
              </a:rPr>
              <a:t>Listening to the radio on loud or opening a window help against over-tiredness.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GB" sz="2200" dirty="0"/>
              <a:t>		True </a:t>
            </a:r>
            <a:r>
              <a:rPr lang="en-GB" sz="2200" dirty="0">
                <a:sym typeface="Wingdings"/>
              </a:rPr>
              <a:t>			False 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GB" sz="2200" dirty="0"/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GB" sz="2200" dirty="0"/>
              <a:t>A power nap is the only effective measure against drowsiness at the wheel. 	</a:t>
            </a:r>
          </a:p>
          <a:p>
            <a:pPr marL="420688" lvl="1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GB" sz="2200" dirty="0"/>
              <a:t>		True </a:t>
            </a:r>
            <a:r>
              <a:rPr lang="en-GB" sz="2200" dirty="0">
                <a:sym typeface="Wingdings"/>
              </a:rPr>
              <a:t> 		False </a:t>
            </a:r>
            <a:endParaRPr lang="en-GB" sz="2200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08CF1C-8659-424D-A49A-A5D9C17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40361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esentation_BFU_en.potx" id="{F42F0704-61CE-42C5-8B08-84A83BB7ED88}" vid="{FF0E305F-8EB0-4160-A358-DAD92A2F3073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4" ma:contentTypeDescription="Ein neues Dokument erstellen." ma:contentTypeScope="" ma:versionID="8a32279e21261cc9aad5d24826d3cb50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ef99dfdc11095599b100cc5083ec201c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9C8D33-619B-4290-8A4E-95BE1D4F7584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28b27246-006c-4c52-ba09-a14edd98252a"/>
    <ds:schemaRef ds:uri="http://www.w3.org/XML/1998/namespace"/>
    <ds:schemaRef ds:uri="http://schemas.microsoft.com/office/infopath/2007/PartnerControls"/>
    <ds:schemaRef ds:uri="http://purl.org/dc/dcmitype/"/>
    <ds:schemaRef ds:uri="bb4941f2-48be-4bb0-a3d9-a0ff0057a962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A1A8D6A-61BD-4748-A591-80FC6A939B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1D6FB8-D8DC-4600-A978-7CF4E44EE8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Praesentation_BFU_en</Template>
  <TotalTime>0</TotalTime>
  <Words>578</Words>
  <Application>Microsoft Office PowerPoint</Application>
  <PresentationFormat>Breitbild</PresentationFormat>
  <Paragraphs>79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BFU Suisse</vt:lpstr>
      <vt:lpstr>BFU Suisse </vt:lpstr>
      <vt:lpstr>BFU Suisse Medium</vt:lpstr>
      <vt:lpstr>Suisse Int'l</vt:lpstr>
      <vt:lpstr>Wingdings</vt:lpstr>
      <vt:lpstr>Design bfu</vt:lpstr>
      <vt:lpstr>It’s time for a 15-minute power nap</vt:lpstr>
      <vt:lpstr>Drowsiness at the wheel</vt:lpstr>
      <vt:lpstr>What causes drowsiness at the wheel?</vt:lpstr>
      <vt:lpstr>The effects of driving while drowsy</vt:lpstr>
      <vt:lpstr>Look out for the alarm signals:</vt:lpstr>
      <vt:lpstr>If you start to feel drowsy while driving:</vt:lpstr>
      <vt:lpstr>How to get there safely:</vt:lpstr>
      <vt:lpstr>How to get there safely:</vt:lpstr>
      <vt:lpstr>True or false?</vt:lpstr>
      <vt:lpstr>PowerPoint-Präsentation</vt:lpstr>
      <vt:lpstr>More information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time for a 15-minute power nap</dc:title>
  <dc:creator>Baeriswyl Michelle</dc:creator>
  <cp:lastModifiedBy>Baeriswyl Michelle</cp:lastModifiedBy>
  <cp:revision>6</cp:revision>
  <cp:lastPrinted>2019-03-22T15:02:17Z</cp:lastPrinted>
  <dcterms:created xsi:type="dcterms:W3CDTF">2019-07-22T10:56:47Z</dcterms:created>
  <dcterms:modified xsi:type="dcterms:W3CDTF">2023-07-26T09:58:01Z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Order">
    <vt:r8>264300</vt:r8>
  </property>
  <property fmtid="{D5CDD505-2E9C-101B-9397-08002B2CF9AE}" pid="4" name="MediaServiceImageTags">
    <vt:lpwstr/>
  </property>
</Properties>
</file>