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98" r:id="rId5"/>
  </p:sldMasterIdLst>
  <p:notesMasterIdLst>
    <p:notesMasterId r:id="rId17"/>
  </p:notesMasterIdLst>
  <p:handoutMasterIdLst>
    <p:handoutMasterId r:id="rId18"/>
  </p:handoutMasterIdLst>
  <p:sldIdLst>
    <p:sldId id="309" r:id="rId6"/>
    <p:sldId id="285" r:id="rId7"/>
    <p:sldId id="308" r:id="rId8"/>
    <p:sldId id="300" r:id="rId9"/>
    <p:sldId id="296" r:id="rId10"/>
    <p:sldId id="297" r:id="rId11"/>
    <p:sldId id="290" r:id="rId12"/>
    <p:sldId id="293" r:id="rId13"/>
    <p:sldId id="294" r:id="rId14"/>
    <p:sldId id="292" r:id="rId15"/>
    <p:sldId id="295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on Luana" initials="BL" lastIdx="2" clrIdx="0">
    <p:extLst>
      <p:ext uri="{19B8F6BF-5375-455C-9EA6-DF929625EA0E}">
        <p15:presenceInfo xmlns:p15="http://schemas.microsoft.com/office/powerpoint/2012/main" userId="S-1-5-21-1475044384-693701708-1244863647-9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4F054F-4F82-4A48-A2D5-FBC4201011AD}" v="6" dt="2023-08-31T12:54:35.645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4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C45FE804-426B-45EF-B434-B876596A5F67}"/>
    <pc:docChg chg="modSld">
      <pc:chgData name="Baeriswyl Michelle" userId="7dbe6026-e9b7-4e33-982d-84db899c07af" providerId="ADAL" clId="{C45FE804-426B-45EF-B434-B876596A5F67}" dt="2022-08-25T04:35:26.232" v="7" actId="255"/>
      <pc:docMkLst>
        <pc:docMk/>
      </pc:docMkLst>
      <pc:sldChg chg="modSp mod">
        <pc:chgData name="Baeriswyl Michelle" userId="7dbe6026-e9b7-4e33-982d-84db899c07af" providerId="ADAL" clId="{C45FE804-426B-45EF-B434-B876596A5F67}" dt="2022-08-25T04:35:26.232" v="7" actId="255"/>
        <pc:sldMkLst>
          <pc:docMk/>
          <pc:sldMk cId="1690304839" sldId="285"/>
        </pc:sldMkLst>
        <pc:spChg chg="mod">
          <ac:chgData name="Baeriswyl Michelle" userId="7dbe6026-e9b7-4e33-982d-84db899c07af" providerId="ADAL" clId="{C45FE804-426B-45EF-B434-B876596A5F67}" dt="2022-08-25T04:35:26.232" v="7" actId="255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45FE804-426B-45EF-B434-B876596A5F67}" dt="2022-08-25T04:34:48.407" v="6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C45FE804-426B-45EF-B434-B876596A5F67}" dt="2022-08-25T04:34:42.992" v="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C45FE804-426B-45EF-B434-B876596A5F67}" dt="2022-08-25T04:34:48.407" v="6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 modGraphic">
          <ac:chgData name="Baeriswyl Michelle" userId="7dbe6026-e9b7-4e33-982d-84db899c07af" providerId="ADAL" clId="{C45FE804-426B-45EF-B434-B876596A5F67}" dt="2022-08-25T04:34:39.818" v="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  <pc:docChgLst>
    <pc:chgData name="Baeriswyl Michelle" userId="7dbe6026-e9b7-4e33-982d-84db899c07af" providerId="ADAL" clId="{C0E88FA8-289B-4A5B-B5C2-38702C8244EB}"/>
    <pc:docChg chg="modSld">
      <pc:chgData name="Baeriswyl Michelle" userId="7dbe6026-e9b7-4e33-982d-84db899c07af" providerId="ADAL" clId="{C0E88FA8-289B-4A5B-B5C2-38702C8244EB}" dt="2022-07-20T10:05:18.076" v="19" actId="20577"/>
      <pc:docMkLst>
        <pc:docMk/>
      </pc:docMkLst>
      <pc:sldChg chg="modSp mod">
        <pc:chgData name="Baeriswyl Michelle" userId="7dbe6026-e9b7-4e33-982d-84db899c07af" providerId="ADAL" clId="{C0E88FA8-289B-4A5B-B5C2-38702C8244EB}" dt="2022-07-20T10:04:41.995" v="15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C0E88FA8-289B-4A5B-B5C2-38702C8244EB}" dt="2022-07-20T10:04:29.947" v="1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C0E88FA8-289B-4A5B-B5C2-38702C8244EB}" dt="2022-07-20T10:04:41.995" v="15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C0E88FA8-289B-4A5B-B5C2-38702C8244EB}" dt="2022-07-20T10:05:18.076" v="19" actId="20577"/>
        <pc:sldMkLst>
          <pc:docMk/>
          <pc:sldMk cId="972732868" sldId="292"/>
        </pc:sldMkLst>
        <pc:spChg chg="mod">
          <ac:chgData name="Baeriswyl Michelle" userId="7dbe6026-e9b7-4e33-982d-84db899c07af" providerId="ADAL" clId="{C0E88FA8-289B-4A5B-B5C2-38702C8244EB}" dt="2022-07-20T10:05:18.076" v="19" actId="20577"/>
          <ac:spMkLst>
            <pc:docMk/>
            <pc:sldMk cId="972732868" sldId="292"/>
            <ac:spMk id="3" creationId="{00000000-0000-0000-0000-000000000000}"/>
          </ac:spMkLst>
        </pc:spChg>
      </pc:sldChg>
    </pc:docChg>
  </pc:docChgLst>
  <pc:docChgLst>
    <pc:chgData name="Cifelli Antonio" userId="014517b2-8249-46f9-8817-a5008efcbd20" providerId="ADAL" clId="{E3B7C53D-9A57-4A10-AA39-196B83706F08}"/>
    <pc:docChg chg="custSel modSld">
      <pc:chgData name="Cifelli Antonio" userId="014517b2-8249-46f9-8817-a5008efcbd20" providerId="ADAL" clId="{E3B7C53D-9A57-4A10-AA39-196B83706F08}" dt="2020-08-27T13:31:11.928" v="19" actId="20577"/>
      <pc:docMkLst>
        <pc:docMk/>
      </pc:docMkLst>
      <pc:sldChg chg="modSp">
        <pc:chgData name="Cifelli Antonio" userId="014517b2-8249-46f9-8817-a5008efcbd20" providerId="ADAL" clId="{E3B7C53D-9A57-4A10-AA39-196B83706F08}" dt="2020-08-27T13:31:11.928" v="19" actId="20577"/>
        <pc:sldMkLst>
          <pc:docMk/>
          <pc:sldMk cId="2256047410" sldId="294"/>
        </pc:sldMkLst>
        <pc:spChg chg="mod">
          <ac:chgData name="Cifelli Antonio" userId="014517b2-8249-46f9-8817-a5008efcbd20" providerId="ADAL" clId="{E3B7C53D-9A57-4A10-AA39-196B83706F08}" dt="2020-08-27T13:31:11.928" v="19" actId="20577"/>
          <ac:spMkLst>
            <pc:docMk/>
            <pc:sldMk cId="2256047410" sldId="294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F461ECBB-008E-43AD-B3C4-1FD5D82131F8}"/>
    <pc:docChg chg="custSel delSld modSld">
      <pc:chgData name="Baeriswyl Michelle" userId="7dbe6026-e9b7-4e33-982d-84db899c07af" providerId="ADAL" clId="{F461ECBB-008E-43AD-B3C4-1FD5D82131F8}" dt="2020-09-21T12:39:47.384" v="15" actId="14100"/>
      <pc:docMkLst>
        <pc:docMk/>
      </pc:docMkLst>
      <pc:sldChg chg="del">
        <pc:chgData name="Baeriswyl Michelle" userId="7dbe6026-e9b7-4e33-982d-84db899c07af" providerId="ADAL" clId="{F461ECBB-008E-43AD-B3C4-1FD5D82131F8}" dt="2020-09-14T09:38:52.206" v="7" actId="47"/>
        <pc:sldMkLst>
          <pc:docMk/>
          <pc:sldMk cId="92098864" sldId="262"/>
        </pc:sldMkLst>
      </pc:sldChg>
      <pc:sldChg chg="delCm">
        <pc:chgData name="Baeriswyl Michelle" userId="7dbe6026-e9b7-4e33-982d-84db899c07af" providerId="ADAL" clId="{F461ECBB-008E-43AD-B3C4-1FD5D82131F8}" dt="2020-09-03T13:06:30.433" v="1" actId="1592"/>
        <pc:sldMkLst>
          <pc:docMk/>
          <pc:sldMk cId="1762874956" sldId="293"/>
        </pc:sldMkLst>
      </pc:sldChg>
      <pc:sldChg chg="addSp delSp modSp mod">
        <pc:chgData name="Baeriswyl Michelle" userId="7dbe6026-e9b7-4e33-982d-84db899c07af" providerId="ADAL" clId="{F461ECBB-008E-43AD-B3C4-1FD5D82131F8}" dt="2020-09-21T12:39:47.384" v="15" actId="14100"/>
        <pc:sldMkLst>
          <pc:docMk/>
          <pc:sldMk cId="2498082647" sldId="297"/>
        </pc:sldMkLst>
        <pc:picChg chg="del mod">
          <ac:chgData name="Baeriswyl Michelle" userId="7dbe6026-e9b7-4e33-982d-84db899c07af" providerId="ADAL" clId="{F461ECBB-008E-43AD-B3C4-1FD5D82131F8}" dt="2020-09-21T12:39:40.824" v="12" actId="478"/>
          <ac:picMkLst>
            <pc:docMk/>
            <pc:sldMk cId="2498082647" sldId="297"/>
            <ac:picMk id="4" creationId="{00000000-0000-0000-0000-000000000000}"/>
          </ac:picMkLst>
        </pc:picChg>
        <pc:picChg chg="add mod">
          <ac:chgData name="Baeriswyl Michelle" userId="7dbe6026-e9b7-4e33-982d-84db899c07af" providerId="ADAL" clId="{F461ECBB-008E-43AD-B3C4-1FD5D82131F8}" dt="2020-09-21T12:39:47.384" v="15" actId="14100"/>
          <ac:picMkLst>
            <pc:docMk/>
            <pc:sldMk cId="2498082647" sldId="297"/>
            <ac:picMk id="7" creationId="{9CFA045E-E12C-41C1-B8E4-EAF0647DA650}"/>
          </ac:picMkLst>
        </pc:picChg>
      </pc:sldChg>
      <pc:sldChg chg="delCm">
        <pc:chgData name="Baeriswyl Michelle" userId="7dbe6026-e9b7-4e33-982d-84db899c07af" providerId="ADAL" clId="{F461ECBB-008E-43AD-B3C4-1FD5D82131F8}" dt="2020-09-03T13:06:11.227" v="0" actId="1592"/>
        <pc:sldMkLst>
          <pc:docMk/>
          <pc:sldMk cId="978760601" sldId="300"/>
        </pc:sldMkLst>
      </pc:sldChg>
      <pc:sldChg chg="addSp delSp modSp mod">
        <pc:chgData name="Baeriswyl Michelle" userId="7dbe6026-e9b7-4e33-982d-84db899c07af" providerId="ADAL" clId="{F461ECBB-008E-43AD-B3C4-1FD5D82131F8}" dt="2020-09-14T09:38:49.129" v="6" actId="478"/>
        <pc:sldMkLst>
          <pc:docMk/>
          <pc:sldMk cId="4090265977" sldId="309"/>
        </pc:sldMkLst>
        <pc:spChg chg="mod">
          <ac:chgData name="Baeriswyl Michelle" userId="7dbe6026-e9b7-4e33-982d-84db899c07af" providerId="ADAL" clId="{F461ECBB-008E-43AD-B3C4-1FD5D82131F8}" dt="2020-09-14T09:38:45.019" v="4"/>
          <ac:spMkLst>
            <pc:docMk/>
            <pc:sldMk cId="4090265977" sldId="309"/>
            <ac:spMk id="2" creationId="{7F16535B-A44E-4B7E-937F-2832689222D6}"/>
          </ac:spMkLst>
        </pc:spChg>
        <pc:spChg chg="del">
          <ac:chgData name="Baeriswyl Michelle" userId="7dbe6026-e9b7-4e33-982d-84db899c07af" providerId="ADAL" clId="{F461ECBB-008E-43AD-B3C4-1FD5D82131F8}" dt="2020-09-14T09:38:46.692" v="5" actId="478"/>
          <ac:spMkLst>
            <pc:docMk/>
            <pc:sldMk cId="4090265977" sldId="309"/>
            <ac:spMk id="3" creationId="{4D248D13-5DFF-403A-97EA-D6895F86ADCF}"/>
          </ac:spMkLst>
        </pc:spChg>
        <pc:spChg chg="mod">
          <ac:chgData name="Baeriswyl Michelle" userId="7dbe6026-e9b7-4e33-982d-84db899c07af" providerId="ADAL" clId="{F461ECBB-008E-43AD-B3C4-1FD5D82131F8}" dt="2020-09-14T09:38:36.919" v="2"/>
          <ac:spMkLst>
            <pc:docMk/>
            <pc:sldMk cId="4090265977" sldId="309"/>
            <ac:spMk id="4" creationId="{B879BEE6-DCC8-4734-A1AF-1AF6ECF29BD0}"/>
          </ac:spMkLst>
        </pc:spChg>
        <pc:spChg chg="mod">
          <ac:chgData name="Baeriswyl Michelle" userId="7dbe6026-e9b7-4e33-982d-84db899c07af" providerId="ADAL" clId="{F461ECBB-008E-43AD-B3C4-1FD5D82131F8}" dt="2020-09-14T09:38:40.766" v="3"/>
          <ac:spMkLst>
            <pc:docMk/>
            <pc:sldMk cId="4090265977" sldId="309"/>
            <ac:spMk id="5" creationId="{794D73AA-0DDD-4133-AEC8-33791742225C}"/>
          </ac:spMkLst>
        </pc:spChg>
        <pc:spChg chg="add del mod">
          <ac:chgData name="Baeriswyl Michelle" userId="7dbe6026-e9b7-4e33-982d-84db899c07af" providerId="ADAL" clId="{F461ECBB-008E-43AD-B3C4-1FD5D82131F8}" dt="2020-09-14T09:38:49.129" v="6" actId="478"/>
          <ac:spMkLst>
            <pc:docMk/>
            <pc:sldMk cId="4090265977" sldId="309"/>
            <ac:spMk id="7" creationId="{83B39A55-6636-4699-A068-B9E1C9B3D883}"/>
          </ac:spMkLst>
        </pc:spChg>
      </pc:sldChg>
    </pc:docChg>
  </pc:docChgLst>
  <pc:docChgLst>
    <pc:chgData name="Baeriswyl Michelle" userId="7dbe6026-e9b7-4e33-982d-84db899c07af" providerId="ADAL" clId="{98F76153-350A-406F-85B8-F69895D185BE}"/>
    <pc:docChg chg="modSld">
      <pc:chgData name="Baeriswyl Michelle" userId="7dbe6026-e9b7-4e33-982d-84db899c07af" providerId="ADAL" clId="{98F76153-350A-406F-85B8-F69895D185BE}" dt="2023-07-26T10:09:43.069" v="16" actId="20577"/>
      <pc:docMkLst>
        <pc:docMk/>
      </pc:docMkLst>
      <pc:sldChg chg="modSp mod">
        <pc:chgData name="Baeriswyl Michelle" userId="7dbe6026-e9b7-4e33-982d-84db899c07af" providerId="ADAL" clId="{98F76153-350A-406F-85B8-F69895D185BE}" dt="2023-07-26T10:09:43.069" v="16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98F76153-350A-406F-85B8-F69895D185BE}" dt="2023-07-26T10:09:28.733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98F76153-350A-406F-85B8-F69895D185BE}" dt="2023-07-26T10:09:43.069" v="16" actId="20577"/>
          <ac:spMkLst>
            <pc:docMk/>
            <pc:sldMk cId="1690304839" sldId="285"/>
            <ac:spMk id="3" creationId="{00000000-0000-0000-0000-000000000000}"/>
          </ac:spMkLst>
        </pc:spChg>
      </pc:sldChg>
    </pc:docChg>
  </pc:docChgLst>
  <pc:docChgLst>
    <pc:chgData name="Baeriswyl Michelle" userId="7dbe6026-e9b7-4e33-982d-84db899c07af" providerId="ADAL" clId="{3E4F054F-4F82-4A48-A2D5-FBC4201011AD}"/>
    <pc:docChg chg="custSel addSld delSld modSld">
      <pc:chgData name="Baeriswyl Michelle" userId="7dbe6026-e9b7-4e33-982d-84db899c07af" providerId="ADAL" clId="{3E4F054F-4F82-4A48-A2D5-FBC4201011AD}" dt="2023-08-31T12:58:20.043" v="13" actId="790"/>
      <pc:docMkLst>
        <pc:docMk/>
      </pc:docMkLst>
      <pc:sldChg chg="addSp delSp modSp mod">
        <pc:chgData name="Baeriswyl Michelle" userId="7dbe6026-e9b7-4e33-982d-84db899c07af" providerId="ADAL" clId="{3E4F054F-4F82-4A48-A2D5-FBC4201011AD}" dt="2023-08-31T12:58:20.043" v="13" actId="790"/>
        <pc:sldMkLst>
          <pc:docMk/>
          <pc:sldMk cId="3252275337" sldId="308"/>
        </pc:sldMkLst>
        <pc:spChg chg="mod">
          <ac:chgData name="Baeriswyl Michelle" userId="7dbe6026-e9b7-4e33-982d-84db899c07af" providerId="ADAL" clId="{3E4F054F-4F82-4A48-A2D5-FBC4201011AD}" dt="2023-08-31T12:52:07.895" v="4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3E4F054F-4F82-4A48-A2D5-FBC4201011AD}" dt="2023-08-31T12:52:20.675" v="7" actId="20577"/>
          <ac:spMkLst>
            <pc:docMk/>
            <pc:sldMk cId="3252275337" sldId="308"/>
            <ac:spMk id="8" creationId="{00000000-0000-0000-0000-000000000000}"/>
          </ac:spMkLst>
        </pc:spChg>
        <pc:graphicFrameChg chg="add del">
          <ac:chgData name="Baeriswyl Michelle" userId="7dbe6026-e9b7-4e33-982d-84db899c07af" providerId="ADAL" clId="{3E4F054F-4F82-4A48-A2D5-FBC4201011AD}" dt="2023-08-31T12:51:39.265" v="1"/>
          <ac:graphicFrameMkLst>
            <pc:docMk/>
            <pc:sldMk cId="3252275337" sldId="308"/>
            <ac:graphicFrameMk id="3" creationId="{BAC6AFFE-1776-DDA8-81F0-BCC6565BECBD}"/>
          </ac:graphicFrameMkLst>
        </pc:graphicFrameChg>
        <pc:graphicFrameChg chg="mod modGraphic">
          <ac:chgData name="Baeriswyl Michelle" userId="7dbe6026-e9b7-4e33-982d-84db899c07af" providerId="ADAL" clId="{3E4F054F-4F82-4A48-A2D5-FBC4201011AD}" dt="2023-08-31T12:58:20.043" v="13" actId="790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  <pc:sldChg chg="add del">
        <pc:chgData name="Baeriswyl Michelle" userId="7dbe6026-e9b7-4e33-982d-84db899c07af" providerId="ADAL" clId="{3E4F054F-4F82-4A48-A2D5-FBC4201011AD}" dt="2023-08-31T12:54:19.629" v="11" actId="47"/>
        <pc:sldMkLst>
          <pc:docMk/>
          <pc:sldMk cId="2069590417" sldId="815"/>
        </pc:sldMkLst>
      </pc:sldChg>
    </pc:docChg>
  </pc:docChgLst>
  <pc:docChgLst>
    <pc:chgData name="Baeriswyl Michelle" userId="7dbe6026-e9b7-4e33-982d-84db899c07af" providerId="ADAL" clId="{BE6D620C-D051-4879-A5AF-2E46BBCE8676}"/>
    <pc:docChg chg="modSld">
      <pc:chgData name="Baeriswyl Michelle" userId="7dbe6026-e9b7-4e33-982d-84db899c07af" providerId="ADAL" clId="{BE6D620C-D051-4879-A5AF-2E46BBCE8676}" dt="2021-08-19T04:59:19.133" v="28" actId="20577"/>
      <pc:docMkLst>
        <pc:docMk/>
      </pc:docMkLst>
      <pc:sldChg chg="modSp mod">
        <pc:chgData name="Baeriswyl Michelle" userId="7dbe6026-e9b7-4e33-982d-84db899c07af" providerId="ADAL" clId="{BE6D620C-D051-4879-A5AF-2E46BBCE8676}" dt="2021-07-22T06:32:43.773" v="18" actId="20577"/>
        <pc:sldMkLst>
          <pc:docMk/>
          <pc:sldMk cId="1690304839" sldId="285"/>
        </pc:sldMkLst>
        <pc:spChg chg="mod">
          <ac:chgData name="Baeriswyl Michelle" userId="7dbe6026-e9b7-4e33-982d-84db899c07af" providerId="ADAL" clId="{BE6D620C-D051-4879-A5AF-2E46BBCE8676}" dt="2021-07-22T06:32:27.247" v="3" actId="20577"/>
          <ac:spMkLst>
            <pc:docMk/>
            <pc:sldMk cId="1690304839" sldId="285"/>
            <ac:spMk id="2" creationId="{00000000-0000-0000-0000-000000000000}"/>
          </ac:spMkLst>
        </pc:spChg>
        <pc:spChg chg="mod">
          <ac:chgData name="Baeriswyl Michelle" userId="7dbe6026-e9b7-4e33-982d-84db899c07af" providerId="ADAL" clId="{BE6D620C-D051-4879-A5AF-2E46BBCE8676}" dt="2021-07-22T06:32:43.773" v="18" actId="20577"/>
          <ac:spMkLst>
            <pc:docMk/>
            <pc:sldMk cId="1690304839" sldId="285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BE6D620C-D051-4879-A5AF-2E46BBCE8676}" dt="2021-07-22T10:05:42.714" v="21" actId="14100"/>
        <pc:sldMkLst>
          <pc:docMk/>
          <pc:sldMk cId="978760601" sldId="300"/>
        </pc:sldMkLst>
        <pc:spChg chg="mod">
          <ac:chgData name="Baeriswyl Michelle" userId="7dbe6026-e9b7-4e33-982d-84db899c07af" providerId="ADAL" clId="{BE6D620C-D051-4879-A5AF-2E46BBCE8676}" dt="2021-07-22T10:05:42.714" v="21" actId="14100"/>
          <ac:spMkLst>
            <pc:docMk/>
            <pc:sldMk cId="978760601" sldId="300"/>
            <ac:spMk id="3" creationId="{00000000-0000-0000-0000-000000000000}"/>
          </ac:spMkLst>
        </pc:spChg>
      </pc:sldChg>
      <pc:sldChg chg="modSp mod">
        <pc:chgData name="Baeriswyl Michelle" userId="7dbe6026-e9b7-4e33-982d-84db899c07af" providerId="ADAL" clId="{BE6D620C-D051-4879-A5AF-2E46BBCE8676}" dt="2021-08-19T04:59:19.133" v="28" actId="20577"/>
        <pc:sldMkLst>
          <pc:docMk/>
          <pc:sldMk cId="3252275337" sldId="308"/>
        </pc:sldMkLst>
        <pc:spChg chg="mod">
          <ac:chgData name="Baeriswyl Michelle" userId="7dbe6026-e9b7-4e33-982d-84db899c07af" providerId="ADAL" clId="{BE6D620C-D051-4879-A5AF-2E46BBCE8676}" dt="2021-08-19T04:59:15.852" v="27" actId="20577"/>
          <ac:spMkLst>
            <pc:docMk/>
            <pc:sldMk cId="3252275337" sldId="308"/>
            <ac:spMk id="5" creationId="{00000000-0000-0000-0000-000000000000}"/>
          </ac:spMkLst>
        </pc:spChg>
        <pc:spChg chg="mod">
          <ac:chgData name="Baeriswyl Michelle" userId="7dbe6026-e9b7-4e33-982d-84db899c07af" providerId="ADAL" clId="{BE6D620C-D051-4879-A5AF-2E46BBCE8676}" dt="2021-08-19T04:59:19.133" v="28" actId="20577"/>
          <ac:spMkLst>
            <pc:docMk/>
            <pc:sldMk cId="3252275337" sldId="308"/>
            <ac:spMk id="8" creationId="{00000000-0000-0000-0000-000000000000}"/>
          </ac:spMkLst>
        </pc:spChg>
        <pc:graphicFrameChg chg="mod">
          <ac:chgData name="Baeriswyl Michelle" userId="7dbe6026-e9b7-4e33-982d-84db899c07af" providerId="ADAL" clId="{BE6D620C-D051-4879-A5AF-2E46BBCE8676}" dt="2021-08-19T04:59:12.217" v="23"/>
          <ac:graphicFrameMkLst>
            <pc:docMk/>
            <pc:sldMk cId="3252275337" sldId="308"/>
            <ac:graphicFrameMk id="7" creationId="{FE27748C-3C81-4C9B-9914-9241B67747EA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FU Suisse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FU Suisse 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9099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35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72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37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058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4384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5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802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1648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7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/>
              <a:t>Optionale Bildquelle oder Legende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August 23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August 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Untertitel, Datum</a:t>
            </a:r>
            <a:endParaRPr lang="de-CH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bg1"/>
                </a:solidFill>
              </a:rPr>
              <a:t>info@bfu.ch bfu.ch</a:t>
            </a:r>
            <a:endParaRPr lang="de-CH" sz="1000" spc="19" baseline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>
                <a:solidFill>
                  <a:schemeClr val="tx1"/>
                </a:solidFill>
              </a:rPr>
              <a:t>info@bfu.ch bfu.ch</a:t>
            </a:r>
            <a:endParaRPr lang="de-CH" sz="1000" spc="19" baseline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/>
              <a:t>Datum, Untertitel</a:t>
            </a:r>
            <a:endParaRPr lang="de-CH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Vorname Name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dirty="0"/>
              <a:t>, </a:t>
            </a:r>
            <a:r>
              <a:rPr lang="it-CH" dirty="0" err="1"/>
              <a:t>Untertitel</a:t>
            </a:r>
            <a:endParaRPr lang="it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dirty="0"/>
              <a:t> </a:t>
            </a:r>
            <a:r>
              <a:rPr lang="it-CH" dirty="0" err="1"/>
              <a:t>Name</a:t>
            </a:r>
            <a:endParaRPr lang="it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593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881051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990860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3853712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4064771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fr-CH" noProof="0" dirty="0"/>
              <a:t>Keyword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CH" noProof="0" dirty="0" err="1"/>
              <a:t>Highlight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810088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Leadtext</a:t>
            </a:r>
            <a:r>
              <a:rPr lang="it-CH" dirty="0"/>
              <a:t> </a:t>
            </a:r>
            <a:r>
              <a:rPr lang="it-CH" dirty="0" err="1"/>
              <a:t>hinzufügen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it-CH" smtClean="0"/>
              <a:t>agosto ’23</a:t>
            </a:fld>
            <a:endParaRPr lang="it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smtClean="0"/>
              <a:pPr/>
              <a:t>‹Nr.›</a:t>
            </a:fld>
            <a:endParaRPr lang="it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dirty="0"/>
              <a:t> </a:t>
            </a:r>
            <a:r>
              <a:rPr lang="it-CH" noProof="0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141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it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it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dirty="0" err="1"/>
              <a:t>Titel</a:t>
            </a:r>
            <a:r>
              <a:rPr lang="it-CH" dirty="0"/>
              <a:t> </a:t>
            </a:r>
            <a:r>
              <a:rPr lang="it-CH" noProof="0" dirty="0" err="1"/>
              <a:t>der</a:t>
            </a:r>
            <a:r>
              <a:rPr lang="it-CH" dirty="0"/>
              <a:t> </a:t>
            </a:r>
            <a:r>
              <a:rPr lang="it-CH" dirty="0" err="1"/>
              <a:t>Präsentation</a:t>
            </a:r>
            <a:r>
              <a:rPr lang="it-CH" dirty="0"/>
              <a:t> - </a:t>
            </a:r>
            <a:r>
              <a:rPr lang="it-CH" dirty="0" err="1"/>
              <a:t>Fusszeile</a:t>
            </a:r>
            <a:r>
              <a:rPr lang="it-CH" dirty="0"/>
              <a:t> (</a:t>
            </a:r>
            <a:r>
              <a:rPr lang="it-CH" dirty="0" err="1"/>
              <a:t>einfügen</a:t>
            </a:r>
            <a:r>
              <a:rPr lang="it-CH" dirty="0"/>
              <a:t> </a:t>
            </a:r>
            <a:r>
              <a:rPr lang="it-CH" dirty="0" err="1"/>
              <a:t>über</a:t>
            </a:r>
            <a:r>
              <a:rPr lang="it-CH" dirty="0"/>
              <a:t> «</a:t>
            </a:r>
            <a:r>
              <a:rPr lang="it-CH" dirty="0" err="1"/>
              <a:t>Einfügen</a:t>
            </a:r>
            <a:r>
              <a:rPr lang="it-CH" dirty="0"/>
              <a:t> &gt; </a:t>
            </a:r>
            <a:r>
              <a:rPr lang="it-CH" dirty="0" err="1"/>
              <a:t>Kopf</a:t>
            </a:r>
            <a:r>
              <a:rPr lang="it-CH" dirty="0"/>
              <a:t>- und </a:t>
            </a:r>
            <a:r>
              <a:rPr lang="it-CH" dirty="0" err="1"/>
              <a:t>Fusszeile</a:t>
            </a:r>
            <a:r>
              <a:rPr lang="it-CH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dirty="0" err="1"/>
              <a:t>Untertitel</a:t>
            </a:r>
            <a:r>
              <a:rPr lang="it-CH" dirty="0"/>
              <a:t> </a:t>
            </a:r>
            <a:r>
              <a:rPr lang="it-CH" dirty="0" err="1"/>
              <a:t>bearbeiten</a:t>
            </a:r>
            <a:r>
              <a:rPr lang="it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036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22083593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3" name="Titel 1"/>
          <p:cNvSpPr txBox="1">
            <a:spLocks/>
          </p:cNvSpPr>
          <p:nvPr userDrawn="1"/>
        </p:nvSpPr>
        <p:spPr>
          <a:xfrm>
            <a:off x="479377" y="376327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8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0" kern="1200" spc="31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H" noProof="0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AC745293-E166-43D1-AC1E-6619978ACA3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9719855-836E-480C-8398-54A1D2A2AEA1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56A5E61C-0658-4BC4-B0A0-43E20746C64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it-CH" noProof="0"/>
              <a:t>Titel der Präsentation - Fusszeile (einfügen über «Einfügen &gt; Kopf- und Fusszeile»)</a:t>
            </a:r>
            <a:endParaRPr lang="it-CH" noProof="0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858FC6D1-71B5-4DF9-B42B-5B4C2AC032C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293284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fr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E5A1323-5120-4272-BE90-5093201048D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9719855-836E-480C-8398-54A1D2A2AEA1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303EA7-F06B-4B05-818B-C37DD381BAA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it-CH" noProof="0"/>
              <a:t>Titel der Präsentation - Fusszeile (einfügen über «Einfügen &gt; Kopf- und Fusszeile»)</a:t>
            </a:r>
            <a:endParaRPr lang="it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249C80-3273-4F48-858E-B2E632AEB09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1463331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5571756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fr-CH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107848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fr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fr-CH" noProof="0" smtClean="0"/>
              <a:t>août 23</a:t>
            </a:fld>
            <a:endParaRPr lang="fr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noProof="0" dirty="0" err="1"/>
              <a:t>Titel</a:t>
            </a:r>
            <a:r>
              <a:rPr lang="fr-CH" noProof="0" dirty="0"/>
              <a:t> der </a:t>
            </a:r>
            <a:r>
              <a:rPr lang="fr-CH" noProof="0" dirty="0" err="1"/>
              <a:t>Präsentation</a:t>
            </a:r>
            <a:r>
              <a:rPr lang="fr-CH" noProof="0" dirty="0"/>
              <a:t> - </a:t>
            </a:r>
            <a:r>
              <a:rPr lang="fr-CH" noProof="0" dirty="0" err="1"/>
              <a:t>Fusszeile</a:t>
            </a:r>
            <a:r>
              <a:rPr lang="fr-CH" noProof="0" dirty="0"/>
              <a:t> (</a:t>
            </a:r>
            <a:r>
              <a:rPr lang="fr-CH" noProof="0" dirty="0" err="1"/>
              <a:t>einfügen</a:t>
            </a:r>
            <a:r>
              <a:rPr lang="fr-CH" noProof="0" dirty="0"/>
              <a:t> </a:t>
            </a:r>
            <a:r>
              <a:rPr lang="fr-CH" noProof="0" dirty="0" err="1"/>
              <a:t>über</a:t>
            </a:r>
            <a:r>
              <a:rPr lang="fr-CH" noProof="0" dirty="0"/>
              <a:t> «</a:t>
            </a:r>
            <a:r>
              <a:rPr lang="fr-CH" noProof="0" dirty="0" err="1"/>
              <a:t>Einfügen</a:t>
            </a:r>
            <a:r>
              <a:rPr lang="fr-CH" noProof="0" dirty="0"/>
              <a:t> &gt; </a:t>
            </a:r>
            <a:r>
              <a:rPr lang="fr-CH" noProof="0" dirty="0" err="1"/>
              <a:t>Kopf</a:t>
            </a:r>
            <a:r>
              <a:rPr lang="fr-CH" noProof="0" dirty="0"/>
              <a:t>- </a:t>
            </a:r>
            <a:r>
              <a:rPr lang="fr-CH" noProof="0" dirty="0" err="1"/>
              <a:t>und</a:t>
            </a:r>
            <a:r>
              <a:rPr lang="fr-CH" noProof="0" dirty="0"/>
              <a:t> </a:t>
            </a:r>
            <a:r>
              <a:rPr lang="fr-CH" noProof="0" dirty="0" err="1"/>
              <a:t>Fusszeile</a:t>
            </a:r>
            <a:r>
              <a:rPr lang="fr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fr-CH" noProof="0" smtClean="0"/>
              <a:pPr/>
              <a:t>‹Nr.›</a:t>
            </a:fld>
            <a:endParaRPr lang="fr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CH" noProof="0" dirty="0" err="1"/>
              <a:t>Untertitel</a:t>
            </a:r>
            <a:r>
              <a:rPr lang="fr-CH" noProof="0" dirty="0"/>
              <a:t> </a:t>
            </a:r>
            <a:r>
              <a:rPr lang="fr-CH" noProof="0" dirty="0" err="1"/>
              <a:t>bearbeiten</a:t>
            </a:r>
            <a:r>
              <a:rPr lang="fr-CH" noProof="0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fr-CH" noProof="0" dirty="0"/>
              <a:t> </a:t>
            </a:r>
            <a:r>
              <a:rPr lang="fr-CH" noProof="0" dirty="0" err="1"/>
              <a:t>Bildquelle</a:t>
            </a:r>
            <a:r>
              <a:rPr lang="fr-CH" noProof="0" dirty="0"/>
              <a:t> </a:t>
            </a:r>
            <a:r>
              <a:rPr lang="fr-CH" noProof="0" dirty="0" err="1"/>
              <a:t>oder</a:t>
            </a:r>
            <a:r>
              <a:rPr lang="fr-CH" noProof="0" dirty="0"/>
              <a:t> </a:t>
            </a:r>
            <a:r>
              <a:rPr lang="fr-CH" noProof="0" dirty="0" err="1"/>
              <a:t>Legende</a:t>
            </a:r>
            <a:endParaRPr lang="fr-CH" noProof="0" dirty="0"/>
          </a:p>
        </p:txBody>
      </p:sp>
    </p:spTree>
    <p:extLst>
      <p:ext uri="{BB962C8B-B14F-4D97-AF65-F5344CB8AC3E}">
        <p14:creationId xmlns:p14="http://schemas.microsoft.com/office/powerpoint/2010/main" val="3448899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 noProof="0"/>
              <a:t>Bild durch Klicken auf Symbol hinzufügen</a:t>
            </a:r>
            <a:endParaRPr lang="it-CH" noProof="0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it-CH" noProof="0" dirty="0" err="1"/>
              <a:t>Optionale</a:t>
            </a:r>
            <a:r>
              <a:rPr lang="it-CH" noProof="0" dirty="0"/>
              <a:t> </a:t>
            </a:r>
            <a:r>
              <a:rPr lang="it-CH" noProof="0" dirty="0" err="1"/>
              <a:t>Bildquelle</a:t>
            </a:r>
            <a:r>
              <a:rPr lang="it-CH" noProof="0" dirty="0"/>
              <a:t> </a:t>
            </a:r>
            <a:r>
              <a:rPr lang="it-CH" noProof="0" dirty="0" err="1"/>
              <a:t>oder</a:t>
            </a:r>
            <a:r>
              <a:rPr lang="it-CH" noProof="0" dirty="0"/>
              <a:t> Legende</a:t>
            </a:r>
          </a:p>
        </p:txBody>
      </p:sp>
    </p:spTree>
    <p:extLst>
      <p:ext uri="{BB962C8B-B14F-4D97-AF65-F5344CB8AC3E}">
        <p14:creationId xmlns:p14="http://schemas.microsoft.com/office/powerpoint/2010/main" val="218858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fr-CH" noProof="0" dirty="0" err="1"/>
              <a:t>Optionale</a:t>
            </a:r>
            <a:r>
              <a:rPr lang="de-DE" dirty="0"/>
              <a:t> </a:t>
            </a:r>
            <a:r>
              <a:rPr lang="it-CH" noProof="0" dirty="0" err="1"/>
              <a:t>Bildquelle</a:t>
            </a:r>
            <a:r>
              <a:rPr lang="de-DE" dirty="0"/>
              <a:t>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28800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35172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it-CH" noProof="0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 </a:t>
            </a:r>
            <a:r>
              <a:rPr lang="it-CH" noProof="0" dirty="0" err="1"/>
              <a:t>bearbeiten</a:t>
            </a:r>
            <a:r>
              <a:rPr lang="it-CH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204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</p:spTree>
    <p:extLst>
      <p:ext uri="{BB962C8B-B14F-4D97-AF65-F5344CB8AC3E}">
        <p14:creationId xmlns:p14="http://schemas.microsoft.com/office/powerpoint/2010/main" val="4001848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28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67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Untertitel</a:t>
            </a:r>
            <a:r>
              <a:rPr lang="it-CH" noProof="0" dirty="0"/>
              <a:t>, </a:t>
            </a:r>
            <a:r>
              <a:rPr lang="it-CH" noProof="0" dirty="0" err="1"/>
              <a:t>Datum</a:t>
            </a:r>
            <a:endParaRPr lang="it-CH" noProof="0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CH" noProof="0" dirty="0" err="1"/>
              <a:t>Schlusstext</a:t>
            </a:r>
            <a:endParaRPr lang="it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infortuni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73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bg1"/>
                </a:solidFill>
              </a:rPr>
              <a:t>info@upi.ch upi.ch</a:t>
            </a:r>
          </a:p>
        </p:txBody>
      </p:sp>
    </p:spTree>
    <p:extLst>
      <p:ext uri="{BB962C8B-B14F-4D97-AF65-F5344CB8AC3E}">
        <p14:creationId xmlns:p14="http://schemas.microsoft.com/office/powerpoint/2010/main" val="951639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it-CH" noProof="0" dirty="0" err="1"/>
              <a:t>Untertitel</a:t>
            </a:r>
            <a:endParaRPr lang="it-CH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it-CH" noProof="0" dirty="0" err="1"/>
              <a:t>Titel</a:t>
            </a:r>
            <a:endParaRPr lang="it-CH" noProof="0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Datum</a:t>
            </a:r>
            <a:r>
              <a:rPr lang="it-CH" noProof="0" dirty="0"/>
              <a:t>, </a:t>
            </a:r>
            <a:r>
              <a:rPr lang="it-CH" noProof="0" dirty="0" err="1"/>
              <a:t>Untertitel</a:t>
            </a:r>
            <a:endParaRPr lang="it-CH" noProof="0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it-CH" noProof="0" dirty="0" err="1"/>
              <a:t>Vorname</a:t>
            </a:r>
            <a:r>
              <a:rPr lang="it-CH" noProof="0" dirty="0"/>
              <a:t> </a:t>
            </a:r>
            <a:r>
              <a:rPr lang="it-CH" noProof="0" dirty="0" err="1"/>
              <a:t>Name</a:t>
            </a:r>
            <a:endParaRPr lang="it-CH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1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Ufficio prevenzione</a:t>
            </a:r>
          </a:p>
          <a:p>
            <a:pPr>
              <a:lnSpc>
                <a:spcPct val="128000"/>
              </a:lnSpc>
            </a:pPr>
            <a:r>
              <a:rPr lang="it-CH" sz="1000" spc="19" baseline="0" noProof="0" dirty="0">
                <a:solidFill>
                  <a:schemeClr val="tx1"/>
                </a:solidFill>
              </a:rPr>
              <a:t>infortuni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918196" cy="3939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Berna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info@upi.ch upi.ch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96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Untertitel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/>
              <a:t>Keyword</a:t>
            </a:r>
            <a:endParaRPr lang="de-CH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err="1"/>
              <a:t>Leadtext</a:t>
            </a:r>
            <a:r>
              <a:rPr lang="de-CH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August 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/>
              <a:t>Untertitel bearbeiten</a:t>
            </a:r>
            <a:r>
              <a:rPr lang="de-CH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</a:t>
            </a:r>
            <a:br>
              <a:rPr lang="de-DE"/>
            </a:br>
            <a:r>
              <a:rPr lang="de-DE"/>
              <a:t>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August 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/>
              <a:t>Titel der Präsentation - </a:t>
            </a:r>
            <a:r>
              <a:rPr lang="de-DE" err="1"/>
              <a:t>Fusszeile</a:t>
            </a:r>
            <a:r>
              <a:rPr lang="de-DE"/>
              <a:t> (einfügen über «Einfügen &gt; Kopf- und </a:t>
            </a:r>
            <a:r>
              <a:rPr lang="de-DE" err="1"/>
              <a:t>Fusszeile</a:t>
            </a:r>
            <a:r>
              <a:rPr lang="de-DE"/>
              <a:t>»)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it-CH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CH" noProof="0" dirty="0" err="1"/>
              <a:t>Textmasterformat</a:t>
            </a:r>
            <a:r>
              <a:rPr lang="it-CH" noProof="0" dirty="0"/>
              <a:t> </a:t>
            </a:r>
            <a:br>
              <a:rPr lang="it-CH" noProof="0" dirty="0"/>
            </a:br>
            <a:r>
              <a:rPr lang="it-CH" noProof="0" dirty="0" err="1"/>
              <a:t>bearbeiten</a:t>
            </a:r>
            <a:endParaRPr lang="it-CH" noProof="0" dirty="0"/>
          </a:p>
          <a:p>
            <a:pPr lvl="1"/>
            <a:r>
              <a:rPr lang="it-CH" noProof="0" dirty="0" err="1"/>
              <a:t>Zweite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2"/>
            <a:r>
              <a:rPr lang="it-CH" noProof="0" dirty="0"/>
              <a:t>Dritte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3"/>
            <a:r>
              <a:rPr lang="it-CH" noProof="0" dirty="0" err="1"/>
              <a:t>Vierte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  <a:p>
            <a:pPr lvl="4"/>
            <a:r>
              <a:rPr lang="it-CH" noProof="0" dirty="0" err="1"/>
              <a:t>Fünfte</a:t>
            </a:r>
            <a:r>
              <a:rPr lang="it-CH" noProof="0" dirty="0"/>
              <a:t> </a:t>
            </a:r>
            <a:r>
              <a:rPr lang="it-CH" noProof="0" dirty="0" err="1"/>
              <a:t>Ebene</a:t>
            </a:r>
            <a:endParaRPr lang="it-CH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it-CH" noProof="0" smtClean="0"/>
              <a:t>agosto ’23</a:t>
            </a:fld>
            <a:endParaRPr lang="it-CH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it-CH" noProof="0" dirty="0" err="1"/>
              <a:t>Titel</a:t>
            </a:r>
            <a:r>
              <a:rPr lang="it-CH" noProof="0" dirty="0"/>
              <a:t> </a:t>
            </a:r>
            <a:r>
              <a:rPr lang="it-CH" noProof="0" dirty="0" err="1"/>
              <a:t>der</a:t>
            </a:r>
            <a:r>
              <a:rPr lang="it-CH" noProof="0" dirty="0"/>
              <a:t> </a:t>
            </a:r>
            <a:r>
              <a:rPr lang="it-CH" noProof="0" dirty="0" err="1"/>
              <a:t>Präsentation</a:t>
            </a:r>
            <a:r>
              <a:rPr lang="it-CH" noProof="0" dirty="0"/>
              <a:t> - </a:t>
            </a:r>
            <a:r>
              <a:rPr lang="it-CH" noProof="0" dirty="0" err="1"/>
              <a:t>Fusszeile</a:t>
            </a:r>
            <a:r>
              <a:rPr lang="it-CH" noProof="0" dirty="0"/>
              <a:t> (</a:t>
            </a:r>
            <a:r>
              <a:rPr lang="it-CH" noProof="0" dirty="0" err="1"/>
              <a:t>einfügen</a:t>
            </a:r>
            <a:r>
              <a:rPr lang="it-CH" noProof="0" dirty="0"/>
              <a:t> </a:t>
            </a:r>
            <a:r>
              <a:rPr lang="it-CH" noProof="0" dirty="0" err="1"/>
              <a:t>über</a:t>
            </a:r>
            <a:r>
              <a:rPr lang="it-CH" noProof="0" dirty="0"/>
              <a:t> «</a:t>
            </a:r>
            <a:r>
              <a:rPr lang="it-CH" noProof="0" dirty="0" err="1"/>
              <a:t>Einfügen</a:t>
            </a:r>
            <a:r>
              <a:rPr lang="it-CH" noProof="0" dirty="0"/>
              <a:t> &gt; </a:t>
            </a:r>
            <a:r>
              <a:rPr lang="it-CH" noProof="0" dirty="0" err="1"/>
              <a:t>Kopf</a:t>
            </a:r>
            <a:r>
              <a:rPr lang="it-CH" noProof="0" dirty="0"/>
              <a:t>- und </a:t>
            </a:r>
            <a:r>
              <a:rPr lang="it-CH" noProof="0" dirty="0" err="1"/>
              <a:t>Fusszeile</a:t>
            </a:r>
            <a:r>
              <a:rPr lang="it-CH" noProof="0" dirty="0"/>
              <a:t>»)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it-CH" noProof="0" smtClean="0"/>
              <a:pPr/>
              <a:t>‹Nr.›</a:t>
            </a:fld>
            <a:endParaRPr lang="it-CH" noProof="0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1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8j0ewum1r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../Powerpoint/SEE%20YOU%20-%20mach%20dich%20sichtbar!%20(Video%20de)_Mpeg4%20H264_238540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Se sei smart non sei al phone.</a:t>
            </a:r>
            <a:endParaRPr lang="it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/>
              <a:t>Nome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090265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«</a:t>
            </a:r>
            <a:r>
              <a:rPr lang="it-IT" b="0" i="0" dirty="0">
                <a:effectLst/>
                <a:latin typeface="Roboto" panose="02000000000000000000" pitchFamily="2" charset="0"/>
                <a:hlinkClick r:id="rId3"/>
              </a:rPr>
              <a:t>Se sei smart non sei al phone</a:t>
            </a:r>
            <a:r>
              <a:rPr lang="it-IT" b="0" i="0" dirty="0">
                <a:effectLst/>
                <a:latin typeface="Roboto" panose="02000000000000000000" pitchFamily="2" charset="0"/>
              </a:rPr>
              <a:t>.</a:t>
            </a:r>
            <a:r>
              <a:rPr lang="it-IT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32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Maggiori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8280918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/>
              <a:t>Trovi ulteriori consigli per la tua sicurezza su www.upi.ch.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384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Incidenti stradali, 2022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it-IT" dirty="0"/>
              <a:t>21898 feriti</a:t>
            </a:r>
          </a:p>
          <a:p>
            <a:pPr lvl="1"/>
            <a:r>
              <a:rPr lang="it-IT" dirty="0"/>
              <a:t>Dei quali 4002 feriti gravemente</a:t>
            </a:r>
          </a:p>
          <a:p>
            <a:pPr lvl="1"/>
            <a:r>
              <a:rPr lang="it-IT" dirty="0"/>
              <a:t>241 morti</a:t>
            </a:r>
          </a:p>
          <a:p>
            <a:pPr lvl="4"/>
            <a:endParaRPr lang="de-CH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endParaRPr lang="de-CH" sz="1600" dirty="0"/>
          </a:p>
          <a:p>
            <a:r>
              <a:rPr lang="it-IT" sz="1000" dirty="0"/>
              <a:t>Fonte: Incidenti stradali registrati dalla polizia, </a:t>
            </a:r>
            <a:r>
              <a:rPr lang="it-IT" sz="1000"/>
              <a:t>Status 2023</a:t>
            </a:r>
            <a:endParaRPr lang="it-IT" sz="1000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340768"/>
            <a:ext cx="340469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0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Possibili cause degli incidenti stradali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544499" y="6525344"/>
            <a:ext cx="817307" cy="162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/>
              <a:t>Feriti gravi e morti, 2022</a:t>
            </a:r>
          </a:p>
        </p:txBody>
      </p:sp>
      <p:graphicFrame>
        <p:nvGraphicFramePr>
          <p:cNvPr id="7" name="Inhaltsplatzhalter 7">
            <a:extLst>
              <a:ext uri="{FF2B5EF4-FFF2-40B4-BE49-F238E27FC236}">
                <a16:creationId xmlns:a16="http://schemas.microsoft.com/office/drawing/2014/main" id="{FE27748C-3C81-4C9B-9914-9241B67747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668609"/>
              </p:ext>
            </p:extLst>
          </p:nvPr>
        </p:nvGraphicFramePr>
        <p:xfrm>
          <a:off x="456276" y="2048993"/>
          <a:ext cx="11099180" cy="27992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2042">
                  <a:extLst>
                    <a:ext uri="{9D8B030D-6E8A-4147-A177-3AD203B41FA5}">
                      <a16:colId xmlns:a16="http://schemas.microsoft.com/office/drawing/2014/main" val="3329610195"/>
                    </a:ext>
                  </a:extLst>
                </a:gridCol>
                <a:gridCol w="1517411">
                  <a:extLst>
                    <a:ext uri="{9D8B030D-6E8A-4147-A177-3AD203B41FA5}">
                      <a16:colId xmlns:a16="http://schemas.microsoft.com/office/drawing/2014/main" val="2131262179"/>
                    </a:ext>
                  </a:extLst>
                </a:gridCol>
                <a:gridCol w="3699727">
                  <a:extLst>
                    <a:ext uri="{9D8B030D-6E8A-4147-A177-3AD203B41FA5}">
                      <a16:colId xmlns:a16="http://schemas.microsoft.com/office/drawing/2014/main" val="1712579558"/>
                    </a:ext>
                  </a:extLst>
                </a:gridCol>
              </a:tblGrid>
              <a:tr h="432001">
                <a:tc>
                  <a:txBody>
                    <a:bodyPr/>
                    <a:lstStyle/>
                    <a:p>
                      <a:pPr marL="0" indent="0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Possibili cause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Quantità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800" b="1">
                          <a:solidFill>
                            <a:schemeClr val="accent2"/>
                          </a:solidFill>
                        </a:rPr>
                        <a:t>in %</a:t>
                      </a:r>
                    </a:p>
                  </a:txBody>
                  <a:tcPr marL="3600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269422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marR="0" lvl="0" indent="0" algn="l" defTabSz="9144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Disattenzione/distrazione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31 %</a:t>
                      </a:r>
                      <a:endParaRPr lang="de-CH" sz="18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538957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pPr marL="0" indent="0"/>
                      <a:r>
                        <a:rPr lang="it-IT" sz="1800" dirty="0"/>
                        <a:t>Inosservanza della precedenza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800" dirty="0"/>
                        <a:t>958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23 %</a:t>
                      </a:r>
                      <a:endParaRPr lang="de-CH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194504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sz="1800"/>
                        <a:t>Velocità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8</a:t>
                      </a:r>
                      <a:r>
                        <a:rPr lang="de-CH" sz="1800" dirty="0"/>
                        <a:t>10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19 %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548366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IT" sz="1800"/>
                        <a:t>Alcol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</a:t>
                      </a:r>
                      <a:r>
                        <a:rPr lang="de-CH" sz="1800" dirty="0"/>
                        <a:t>47</a:t>
                      </a:r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13 %</a:t>
                      </a:r>
                      <a:endParaRPr lang="de-CH" sz="1800" dirty="0"/>
                    </a:p>
                  </a:txBody>
                  <a:tcPr marL="3600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36551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r>
                        <a:rPr lang="it-CH" noProof="0" dirty="0"/>
                        <a:t>Effetti narcotici/farmaci </a:t>
                      </a:r>
                      <a:endParaRPr lang="it-CH" sz="1800" noProof="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1</a:t>
                      </a:r>
                      <a:r>
                        <a:rPr lang="de-CH" sz="1800" dirty="0"/>
                        <a:t>98</a:t>
                      </a:r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/>
                        <a:t>5 %</a:t>
                      </a:r>
                      <a:endParaRPr lang="de-CH" sz="1800" dirty="0"/>
                    </a:p>
                  </a:txBody>
                  <a:tcPr marL="360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958947"/>
                  </a:ext>
                </a:extLst>
              </a:tr>
              <a:tr h="389787"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de-CH" sz="1800" b="1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de-CH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72000" marB="72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7640188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434897" y="5713297"/>
            <a:ext cx="113667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spcAft>
                <a:spcPts val="600"/>
              </a:spcAft>
              <a:buNone/>
            </a:pPr>
            <a:r>
              <a:rPr lang="it-IT" sz="1200" dirty="0"/>
              <a:t>Fonte: </a:t>
            </a:r>
            <a:r>
              <a:rPr lang="it-IT" sz="1200" dirty="0" err="1"/>
              <a:t>Sinus</a:t>
            </a:r>
            <a:r>
              <a:rPr lang="it-IT" sz="1200" dirty="0"/>
              <a:t> UPI 2023</a:t>
            </a:r>
          </a:p>
        </p:txBody>
      </p:sp>
    </p:spTree>
    <p:extLst>
      <p:ext uri="{BB962C8B-B14F-4D97-AF65-F5344CB8AC3E}">
        <p14:creationId xmlns:p14="http://schemas.microsoft.com/office/powerpoint/2010/main" val="325227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Rischio di incidente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772823" cy="4692179"/>
          </a:xfrm>
        </p:spPr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it-IT" b="1" dirty="0"/>
              <a:t>L’uso in generale del telefonino</a:t>
            </a:r>
            <a:r>
              <a:rPr lang="it-IT" dirty="0"/>
              <a:t> alla guida fa aumentare di </a:t>
            </a:r>
            <a:r>
              <a:rPr lang="it-IT" b="1" dirty="0"/>
              <a:t>3,6</a:t>
            </a:r>
            <a:r>
              <a:rPr lang="it-IT" dirty="0"/>
              <a:t> volte il rischio d’incidente. 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it-IT" dirty="0"/>
              <a:t>L’uso manuale del telefonino è particolarmente pericoloso:</a:t>
            </a:r>
          </a:p>
          <a:p>
            <a:pPr eaLnBrk="0" hangingPunct="0">
              <a:lnSpc>
                <a:spcPct val="100000"/>
              </a:lnSpc>
              <a:spcAft>
                <a:spcPts val="0"/>
              </a:spcAft>
              <a:defRPr/>
            </a:pPr>
            <a:r>
              <a:rPr lang="it-IT" b="1" dirty="0"/>
              <a:t>scrivere messaggi  </a:t>
            </a:r>
            <a:r>
              <a:rPr lang="it-IT" dirty="0"/>
              <a:t>fa aumentare di </a:t>
            </a:r>
            <a:r>
              <a:rPr lang="it-IT" b="1" dirty="0"/>
              <a:t>6,1 </a:t>
            </a:r>
            <a:r>
              <a:rPr lang="it-IT" dirty="0"/>
              <a:t>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it-IT" b="1" dirty="0"/>
              <a:t>L’uso di apparecchi elettronici </a:t>
            </a:r>
            <a:r>
              <a:rPr lang="it-IT" dirty="0"/>
              <a:t>(navigatore, radio ecc.) fa aumentare di </a:t>
            </a:r>
            <a:r>
              <a:rPr lang="it-IT" b="1" dirty="0"/>
              <a:t>2,5</a:t>
            </a:r>
            <a:r>
              <a:rPr lang="it-IT" dirty="0"/>
              <a:t> 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/>
              <a:t>Conversare con le/gli altre/i occupanti del veicolo </a:t>
            </a:r>
            <a:r>
              <a:rPr lang="it-IT" dirty="0"/>
              <a:t>fa aumentare di </a:t>
            </a:r>
            <a:r>
              <a:rPr lang="it-IT" b="1" dirty="0"/>
              <a:t>1,4 </a:t>
            </a:r>
            <a:r>
              <a:rPr lang="it-IT" dirty="0"/>
              <a:t>volte il rischio d’incidente.</a:t>
            </a:r>
          </a:p>
          <a:p>
            <a:pPr ea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it-IT" b="1" dirty="0"/>
              <a:t>Chinarsi, spostarsi o voltarsi a prendere un oggetto</a:t>
            </a:r>
            <a:r>
              <a:rPr lang="it-IT" dirty="0"/>
              <a:t>, ad esempio sul sedile posteriore, fa aumentare di </a:t>
            </a:r>
            <a:r>
              <a:rPr lang="it-IT" b="1" dirty="0"/>
              <a:t>9,1</a:t>
            </a:r>
            <a:r>
              <a:rPr lang="it-IT" dirty="0"/>
              <a:t> volte il rischio d’incidente.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br>
              <a:rPr lang="it-IT" dirty="0"/>
            </a:br>
            <a:r>
              <a:rPr lang="it-IT" sz="1200" dirty="0"/>
              <a:t>Fonte: </a:t>
            </a:r>
            <a:r>
              <a:rPr lang="it-IT" sz="1200" dirty="0" err="1"/>
              <a:t>Dingus</a:t>
            </a:r>
            <a:r>
              <a:rPr lang="it-IT" sz="1200" dirty="0"/>
              <a:t> et al., 2016</a:t>
            </a:r>
            <a:br>
              <a:rPr lang="it-IT" dirty="0"/>
            </a:b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876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Velocità di reazione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11233248" cy="515969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/>
              <a:t>In generale le/i conducenti ci mettono 2 secondi per reagire a un pericolo.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 b="1">
                <a:solidFill>
                  <a:schemeClr val="accent2"/>
                </a:solidFill>
              </a:rPr>
              <a:t>Se la/il conducente è distratta/o, il tempo di reazione viene prolungato di circa un terzo.</a:t>
            </a:r>
            <a:r>
              <a:rPr lang="it-IT"/>
              <a:t> Di conseguenza, anche lo spazio di frenata è più lungo.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227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Percorso di reazione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17" y="5062918"/>
            <a:ext cx="11233248" cy="141528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r>
              <a:rPr lang="it-IT"/>
              <a:t>Con un tempo di reazione di tre secondi, in autostrada le/i conducenti prima di essere in grado di agire in qualche modo percorrono 100 metri, ossia l’equivalente di un campo di calcio.</a:t>
            </a:r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 lvl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  <a:p>
            <a:pPr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defRPr/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9CFA045E-E12C-41C1-B8E4-EAF0647DA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1" y="1006259"/>
            <a:ext cx="8454502" cy="378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8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Possibili conseguenze legali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it-IT" dirty="0"/>
              <a:t>Chi durante la guida telefona </a:t>
            </a:r>
            <a:r>
              <a:rPr lang="it-IT" b="1" dirty="0"/>
              <a:t>senza un sistema vivavoce</a:t>
            </a:r>
            <a:r>
              <a:rPr lang="it-IT" dirty="0"/>
              <a:t>, riceve una multa di</a:t>
            </a:r>
            <a:br>
              <a:rPr lang="it-IT" dirty="0"/>
            </a:br>
            <a:r>
              <a:rPr lang="it-IT" b="1" dirty="0"/>
              <a:t>100 CHF</a:t>
            </a:r>
            <a:r>
              <a:rPr lang="it-IT" dirty="0"/>
              <a:t>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it-IT" dirty="0"/>
              <a:t>In caso di incidente telefonare </a:t>
            </a:r>
            <a:r>
              <a:rPr lang="it-IT" b="1" dirty="0"/>
              <a:t>senza un sistema vivavoce</a:t>
            </a:r>
            <a:r>
              <a:rPr lang="it-IT" dirty="0"/>
              <a:t> mentre si è alla guida, può portare a una </a:t>
            </a:r>
            <a:r>
              <a:rPr lang="it-IT" b="1" dirty="0"/>
              <a:t>riduzione delle prestazioni dell’assicurazione contro gli infortuni per colpa grave.</a:t>
            </a:r>
          </a:p>
          <a:p>
            <a:pPr>
              <a:spcAft>
                <a:spcPts val="0"/>
              </a:spcAft>
            </a:pPr>
            <a:endParaRPr lang="de-CH" dirty="0"/>
          </a:p>
          <a:p>
            <a:pPr>
              <a:spcAft>
                <a:spcPts val="0"/>
              </a:spcAft>
            </a:pPr>
            <a:r>
              <a:rPr lang="it-IT" dirty="0"/>
              <a:t>Anche telefonare alla guida </a:t>
            </a:r>
            <a:r>
              <a:rPr lang="it-IT" b="1" dirty="0"/>
              <a:t>con il dispositivo vivavoce </a:t>
            </a:r>
            <a:r>
              <a:rPr lang="it-IT" dirty="0"/>
              <a:t>così come </a:t>
            </a:r>
            <a:r>
              <a:rPr lang="it-IT" b="1" dirty="0"/>
              <a:t>scrivere SMS </a:t>
            </a:r>
            <a:r>
              <a:rPr lang="it-IT" dirty="0"/>
              <a:t>può portare a una condanna per violazione delle norme della circolazione stradale, soprattutto se </a:t>
            </a:r>
            <a:r>
              <a:rPr lang="it-IT" b="1" dirty="0"/>
              <a:t>la/il conducente non adempie al suo dovere di diligenza, </a:t>
            </a:r>
            <a:r>
              <a:rPr lang="it-IT" dirty="0"/>
              <a:t>cioè non ha più il controllo del suo veicolo.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2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destinazione in sicurezza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it-IT" dirty="0"/>
              <a:t>Prima del viaggio</a:t>
            </a:r>
          </a:p>
          <a:p>
            <a:pPr lvl="1"/>
            <a:r>
              <a:rPr lang="it-IT" dirty="0"/>
              <a:t>attiva la modalità aereo sul telefonino</a:t>
            </a:r>
          </a:p>
          <a:p>
            <a:pPr lvl="1"/>
            <a:r>
              <a:rPr lang="it-IT" dirty="0"/>
              <a:t>imposta la destinazione nel navigatore</a:t>
            </a:r>
          </a:p>
          <a:p>
            <a:pPr lvl="1"/>
            <a:r>
              <a:rPr lang="it-IT" dirty="0"/>
              <a:t>scegli la </a:t>
            </a:r>
            <a:r>
              <a:rPr lang="it-IT" dirty="0" err="1"/>
              <a:t>playlist</a:t>
            </a:r>
            <a:endParaRPr lang="it-IT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87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 destinazione in sicurezza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>
              <a:buNone/>
            </a:pPr>
            <a:r>
              <a:rPr lang="it-IT" dirty="0"/>
              <a:t>Durante il viaggio:</a:t>
            </a:r>
          </a:p>
          <a:p>
            <a:pPr lvl="1"/>
            <a:r>
              <a:rPr lang="it-IT" dirty="0"/>
              <a:t>concentrati sul traffico. Lascia stare attività che ti potrebbero distrarre</a:t>
            </a:r>
          </a:p>
          <a:p>
            <a:pPr lvl="1"/>
            <a:r>
              <a:rPr lang="it-IT" dirty="0"/>
              <a:t>non cercare o afferrare oggetti in macchina</a:t>
            </a:r>
          </a:p>
          <a:p>
            <a:pPr lvl="1"/>
            <a:r>
              <a:rPr lang="it-IT" dirty="0"/>
              <a:t>evita telefonate con o senza </a:t>
            </a:r>
            <a:r>
              <a:rPr lang="it-IT"/>
              <a:t>dispositivo vivavoce</a:t>
            </a:r>
            <a:r>
              <a:rPr lang="it-IT" dirty="0"/>
              <a:t>: telefona solo con la macchina ferma, al lato della corsia</a:t>
            </a:r>
          </a:p>
          <a:p>
            <a:pPr lvl="1"/>
            <a:r>
              <a:rPr lang="it-IT" dirty="0"/>
              <a:t>non leggere o scrivere messaggi.</a:t>
            </a:r>
          </a:p>
          <a:p>
            <a:endParaRPr lang="de-CH" dirty="0"/>
          </a:p>
          <a:p>
            <a:pPr marL="447675" indent="-447675">
              <a:tabLst>
                <a:tab pos="450850" algn="l"/>
              </a:tabLst>
            </a:pPr>
            <a:r>
              <a:rPr lang="it-IT" dirty="0"/>
              <a:t>→ 	In caso di urgenza meglio fermarsi in uno spazio sicuro.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604741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1_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UPI_it.potx" id="{A7B8C901-F672-451A-B00E-DEDD89BE9BFD}" vid="{0B1F2A0C-CF37-42A4-9477-0ADB848B3AA8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4829FB-51DE-413C-962B-2A71EA53BD2D}">
  <we:reference id="22ff87a5-132f-4d52-9e97-94d888e4dd91" version="3.0.0.0" store="EXCatalog" storeType="EXCatalog"/>
  <we:alternateReferences>
    <we:reference id="WA104380050" version="3.0.0.0" store="de-CH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4" ma:contentTypeDescription="Ein neues Dokument erstellen." ma:contentTypeScope="" ma:versionID="8a32279e21261cc9aad5d24826d3cb5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ef99dfdc11095599b100cc5083ec201c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22890DB9-032A-4898-A6F2-5D2FF59C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927F24-A72D-402F-95FF-7E3957A6E7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43BC64-D6BC-4895-B7C4-05CA340F9A6D}">
  <ds:schemaRefs>
    <ds:schemaRef ds:uri="http://purl.org/dc/terms/"/>
    <ds:schemaRef ds:uri="http://purl.org/dc/elements/1.1/"/>
    <ds:schemaRef ds:uri="28b27246-006c-4c52-ba09-a14edd98252a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bb4941f2-48be-4bb0-a3d9-a0ff0057a962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523</Words>
  <Application>Microsoft Office PowerPoint</Application>
  <PresentationFormat>Breitbild</PresentationFormat>
  <Paragraphs>96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BFU Suisse</vt:lpstr>
      <vt:lpstr>BFU Suisse </vt:lpstr>
      <vt:lpstr>BFU Suisse Medium</vt:lpstr>
      <vt:lpstr>Roboto</vt:lpstr>
      <vt:lpstr>Suisse Int'l</vt:lpstr>
      <vt:lpstr>Design bfu</vt:lpstr>
      <vt:lpstr>1_Design bfu</vt:lpstr>
      <vt:lpstr>Se sei smart non sei al phone.</vt:lpstr>
      <vt:lpstr>Incidenti stradali, 2022</vt:lpstr>
      <vt:lpstr>Possibili cause degli incidenti stradali</vt:lpstr>
      <vt:lpstr>Rischio di incidente</vt:lpstr>
      <vt:lpstr>Velocità di reazione</vt:lpstr>
      <vt:lpstr>Percorso di reazione</vt:lpstr>
      <vt:lpstr>Possibili conseguenze legali</vt:lpstr>
      <vt:lpstr>A destinazione in sicurezza</vt:lpstr>
      <vt:lpstr>A destinazione in sicurezza</vt:lpstr>
      <vt:lpstr>PowerPoint-Präsentation</vt:lpstr>
      <vt:lpstr>Maggiori informazioni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Baeriswyl Michelle</cp:lastModifiedBy>
  <cp:revision>14</cp:revision>
  <cp:lastPrinted>2019-08-27T06:30:38Z</cp:lastPrinted>
  <dcterms:created xsi:type="dcterms:W3CDTF">2019-07-23T12:29:16Z</dcterms:created>
  <dcterms:modified xsi:type="dcterms:W3CDTF">2023-08-31T12:58:24Z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