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13"/>
  </p:notesMasterIdLst>
  <p:handoutMasterIdLst>
    <p:handoutMasterId r:id="rId14"/>
  </p:handoutMasterIdLst>
  <p:sldIdLst>
    <p:sldId id="262" r:id="rId5"/>
    <p:sldId id="298" r:id="rId6"/>
    <p:sldId id="299" r:id="rId7"/>
    <p:sldId id="289" r:id="rId8"/>
    <p:sldId id="293" r:id="rId9"/>
    <p:sldId id="290" r:id="rId10"/>
    <p:sldId id="296" r:id="rId11"/>
    <p:sldId id="300" r:id="rId12"/>
  </p:sldIdLst>
  <p:sldSz cx="12192000" cy="6858000"/>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rea Krämer" initials="AK" lastIdx="2" clrIdx="0">
    <p:extLst>
      <p:ext uri="{19B8F6BF-5375-455C-9EA6-DF929625EA0E}">
        <p15:presenceInfo xmlns:p15="http://schemas.microsoft.com/office/powerpoint/2012/main" userId="Andrea Kräm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EB2D0"/>
    <a:srgbClr val="00848E"/>
    <a:srgbClr val="52A2C6"/>
    <a:srgbClr val="2860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3BB414-7A96-4141-8491-E7FA59B4B03B}" v="1" dt="2023-07-26T10:21:28.389"/>
  </p1510:revLst>
</p1510:revInfo>
</file>

<file path=ppt/tableStyles.xml><?xml version="1.0" encoding="utf-8"?>
<a:tblStyleLst xmlns:a="http://schemas.openxmlformats.org/drawingml/2006/main" def="{72833802-FEF1-4C79-8D5D-14CF1EAF98D9}">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2833802-FEF1-4C79-8D5D-14CF1EAF98D9}" styleName="Helle Formatvorlage 2 - Akz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11" autoAdjust="0"/>
    <p:restoredTop sz="83402" autoAdjust="0"/>
  </p:normalViewPr>
  <p:slideViewPr>
    <p:cSldViewPr showGuides="1">
      <p:cViewPr varScale="1">
        <p:scale>
          <a:sx n="88" d="100"/>
          <a:sy n="88" d="100"/>
        </p:scale>
        <p:origin x="2790" y="96"/>
      </p:cViewPr>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20" d="100"/>
          <a:sy n="120" d="100"/>
        </p:scale>
        <p:origin x="4104" y="16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eriswyl Michelle" userId="7dbe6026-e9b7-4e33-982d-84db899c07af" providerId="ADAL" clId="{A58BCD33-01CB-4EA2-9453-33D978AB00B8}"/>
    <pc:docChg chg="undo custSel delSld modSld">
      <pc:chgData name="Baeriswyl Michelle" userId="7dbe6026-e9b7-4e33-982d-84db899c07af" providerId="ADAL" clId="{A58BCD33-01CB-4EA2-9453-33D978AB00B8}" dt="2021-09-07T12:10:42.105" v="15" actId="47"/>
      <pc:docMkLst>
        <pc:docMk/>
      </pc:docMkLst>
      <pc:sldChg chg="del">
        <pc:chgData name="Baeriswyl Michelle" userId="7dbe6026-e9b7-4e33-982d-84db899c07af" providerId="ADAL" clId="{A58BCD33-01CB-4EA2-9453-33D978AB00B8}" dt="2021-09-07T12:10:42.105" v="15" actId="47"/>
        <pc:sldMkLst>
          <pc:docMk/>
          <pc:sldMk cId="722925810" sldId="284"/>
        </pc:sldMkLst>
      </pc:sldChg>
      <pc:sldChg chg="modSp mod">
        <pc:chgData name="Baeriswyl Michelle" userId="7dbe6026-e9b7-4e33-982d-84db899c07af" providerId="ADAL" clId="{A58BCD33-01CB-4EA2-9453-33D978AB00B8}" dt="2021-09-01T10:09:23.607" v="14" actId="108"/>
        <pc:sldMkLst>
          <pc:docMk/>
          <pc:sldMk cId="4092341292" sldId="290"/>
        </pc:sldMkLst>
        <pc:spChg chg="mod">
          <ac:chgData name="Baeriswyl Michelle" userId="7dbe6026-e9b7-4e33-982d-84db899c07af" providerId="ADAL" clId="{A58BCD33-01CB-4EA2-9453-33D978AB00B8}" dt="2021-09-01T10:09:23.607" v="14" actId="108"/>
          <ac:spMkLst>
            <pc:docMk/>
            <pc:sldMk cId="4092341292" sldId="290"/>
            <ac:spMk id="3" creationId="{00000000-0000-0000-0000-000000000000}"/>
          </ac:spMkLst>
        </pc:spChg>
      </pc:sldChg>
      <pc:sldChg chg="modSp mod">
        <pc:chgData name="Baeriswyl Michelle" userId="7dbe6026-e9b7-4e33-982d-84db899c07af" providerId="ADAL" clId="{A58BCD33-01CB-4EA2-9453-33D978AB00B8}" dt="2021-09-01T09:52:58.700" v="7" actId="14100"/>
        <pc:sldMkLst>
          <pc:docMk/>
          <pc:sldMk cId="2288429319" sldId="297"/>
        </pc:sldMkLst>
        <pc:spChg chg="mod">
          <ac:chgData name="Baeriswyl Michelle" userId="7dbe6026-e9b7-4e33-982d-84db899c07af" providerId="ADAL" clId="{A58BCD33-01CB-4EA2-9453-33D978AB00B8}" dt="2021-09-01T09:52:58.700" v="7" actId="14100"/>
          <ac:spMkLst>
            <pc:docMk/>
            <pc:sldMk cId="2288429319" sldId="297"/>
            <ac:spMk id="3" creationId="{00000000-0000-0000-0000-000000000000}"/>
          </ac:spMkLst>
        </pc:spChg>
      </pc:sldChg>
    </pc:docChg>
  </pc:docChgLst>
  <pc:docChgLst>
    <pc:chgData name="Baeriswyl Michelle" userId="7dbe6026-e9b7-4e33-982d-84db899c07af" providerId="ADAL" clId="{9E3BB414-7A96-4141-8491-E7FA59B4B03B}"/>
    <pc:docChg chg="addSld delSld modSld">
      <pc:chgData name="Baeriswyl Michelle" userId="7dbe6026-e9b7-4e33-982d-84db899c07af" providerId="ADAL" clId="{9E3BB414-7A96-4141-8491-E7FA59B4B03B}" dt="2023-07-26T10:21:31.941" v="1" actId="47"/>
      <pc:docMkLst>
        <pc:docMk/>
      </pc:docMkLst>
      <pc:sldChg chg="del">
        <pc:chgData name="Baeriswyl Michelle" userId="7dbe6026-e9b7-4e33-982d-84db899c07af" providerId="ADAL" clId="{9E3BB414-7A96-4141-8491-E7FA59B4B03B}" dt="2023-07-26T10:21:31.941" v="1" actId="47"/>
        <pc:sldMkLst>
          <pc:docMk/>
          <pc:sldMk cId="3435567777" sldId="295"/>
        </pc:sldMkLst>
      </pc:sldChg>
      <pc:sldChg chg="add">
        <pc:chgData name="Baeriswyl Michelle" userId="7dbe6026-e9b7-4e33-982d-84db899c07af" providerId="ADAL" clId="{9E3BB414-7A96-4141-8491-E7FA59B4B03B}" dt="2023-07-26T10:21:28.373" v="0"/>
        <pc:sldMkLst>
          <pc:docMk/>
          <pc:sldMk cId="4133843649" sldId="300"/>
        </pc:sldMkLst>
      </pc:sldChg>
    </pc:docChg>
  </pc:docChgLst>
  <pc:docChgLst>
    <pc:chgData name="Baeriswyl Michelle" userId="7dbe6026-e9b7-4e33-982d-84db899c07af" providerId="ADAL" clId="{B4ADB819-0027-4B1E-A156-928F367AC8F8}"/>
    <pc:docChg chg="addSld delSld modSld">
      <pc:chgData name="Baeriswyl Michelle" userId="7dbe6026-e9b7-4e33-982d-84db899c07af" providerId="ADAL" clId="{B4ADB819-0027-4B1E-A156-928F367AC8F8}" dt="2021-10-13T10:24:53.394" v="2" actId="47"/>
      <pc:docMkLst>
        <pc:docMk/>
      </pc:docMkLst>
      <pc:sldChg chg="del">
        <pc:chgData name="Baeriswyl Michelle" userId="7dbe6026-e9b7-4e33-982d-84db899c07af" providerId="ADAL" clId="{B4ADB819-0027-4B1E-A156-928F367AC8F8}" dt="2021-10-13T10:24:53.394" v="2" actId="47"/>
        <pc:sldMkLst>
          <pc:docMk/>
          <pc:sldMk cId="722925810" sldId="284"/>
        </pc:sldMkLst>
      </pc:sldChg>
      <pc:sldChg chg="del">
        <pc:chgData name="Baeriswyl Michelle" userId="7dbe6026-e9b7-4e33-982d-84db899c07af" providerId="ADAL" clId="{B4ADB819-0027-4B1E-A156-928F367AC8F8}" dt="2021-10-13T10:24:52.764" v="1" actId="47"/>
        <pc:sldMkLst>
          <pc:docMk/>
          <pc:sldMk cId="2288429319" sldId="297"/>
        </pc:sldMkLst>
      </pc:sldChg>
      <pc:sldChg chg="add">
        <pc:chgData name="Baeriswyl Michelle" userId="7dbe6026-e9b7-4e33-982d-84db899c07af" providerId="ADAL" clId="{B4ADB819-0027-4B1E-A156-928F367AC8F8}" dt="2021-10-13T10:24:19.354" v="0"/>
        <pc:sldMkLst>
          <pc:docMk/>
          <pc:sldMk cId="203783658" sldId="298"/>
        </pc:sldMkLst>
      </pc:sldChg>
      <pc:sldChg chg="add">
        <pc:chgData name="Baeriswyl Michelle" userId="7dbe6026-e9b7-4e33-982d-84db899c07af" providerId="ADAL" clId="{B4ADB819-0027-4B1E-A156-928F367AC8F8}" dt="2021-10-13T10:24:19.354" v="0"/>
        <pc:sldMkLst>
          <pc:docMk/>
          <pc:sldMk cId="4059603219" sldId="299"/>
        </pc:sldMkLst>
      </pc:sldChg>
    </pc:docChg>
  </pc:docChgLst>
  <pc:docChgLst>
    <pc:chgData name="Baeriswyl Michelle" userId="7dbe6026-e9b7-4e33-982d-84db899c07af" providerId="ADAL" clId="{6817DD27-B93D-4B72-B5DF-5D521488355A}"/>
    <pc:docChg chg="undo custSel addSld modSld">
      <pc:chgData name="Baeriswyl Michelle" userId="7dbe6026-e9b7-4e33-982d-84db899c07af" providerId="ADAL" clId="{6817DD27-B93D-4B72-B5DF-5D521488355A}" dt="2021-10-13T10:21:31.764" v="92" actId="255"/>
      <pc:docMkLst>
        <pc:docMk/>
      </pc:docMkLst>
      <pc:sldChg chg="addSp delSp modSp add mod modNotesTx">
        <pc:chgData name="Baeriswyl Michelle" userId="7dbe6026-e9b7-4e33-982d-84db899c07af" providerId="ADAL" clId="{6817DD27-B93D-4B72-B5DF-5D521488355A}" dt="2021-10-13T10:18:24.334" v="7"/>
        <pc:sldMkLst>
          <pc:docMk/>
          <pc:sldMk cId="722925810" sldId="284"/>
        </pc:sldMkLst>
        <pc:spChg chg="add del">
          <ac:chgData name="Baeriswyl Michelle" userId="7dbe6026-e9b7-4e33-982d-84db899c07af" providerId="ADAL" clId="{6817DD27-B93D-4B72-B5DF-5D521488355A}" dt="2021-10-13T10:17:17.404" v="3" actId="478"/>
          <ac:spMkLst>
            <pc:docMk/>
            <pc:sldMk cId="722925810" sldId="284"/>
            <ac:spMk id="3" creationId="{02A4E757-74EE-40E5-B0DC-114A14FF1293}"/>
          </ac:spMkLst>
        </pc:spChg>
        <pc:picChg chg="del">
          <ac:chgData name="Baeriswyl Michelle" userId="7dbe6026-e9b7-4e33-982d-84db899c07af" providerId="ADAL" clId="{6817DD27-B93D-4B72-B5DF-5D521488355A}" dt="2021-10-13T10:16:21.643" v="1" actId="478"/>
          <ac:picMkLst>
            <pc:docMk/>
            <pc:sldMk cId="722925810" sldId="284"/>
            <ac:picMk id="4" creationId="{00000000-0000-0000-0000-000000000000}"/>
          </ac:picMkLst>
        </pc:picChg>
        <pc:picChg chg="add mod">
          <ac:chgData name="Baeriswyl Michelle" userId="7dbe6026-e9b7-4e33-982d-84db899c07af" providerId="ADAL" clId="{6817DD27-B93D-4B72-B5DF-5D521488355A}" dt="2021-10-13T10:17:54.884" v="6" actId="1076"/>
          <ac:picMkLst>
            <pc:docMk/>
            <pc:sldMk cId="722925810" sldId="284"/>
            <ac:picMk id="7" creationId="{82F87B54-EDC5-4EDA-93E4-24055D4CE8E7}"/>
          </ac:picMkLst>
        </pc:picChg>
      </pc:sldChg>
      <pc:sldChg chg="modSp mod">
        <pc:chgData name="Baeriswyl Michelle" userId="7dbe6026-e9b7-4e33-982d-84db899c07af" providerId="ADAL" clId="{6817DD27-B93D-4B72-B5DF-5D521488355A}" dt="2021-10-13T10:21:31.764" v="92" actId="255"/>
        <pc:sldMkLst>
          <pc:docMk/>
          <pc:sldMk cId="2288429319" sldId="297"/>
        </pc:sldMkLst>
        <pc:spChg chg="mod">
          <ac:chgData name="Baeriswyl Michelle" userId="7dbe6026-e9b7-4e33-982d-84db899c07af" providerId="ADAL" clId="{6817DD27-B93D-4B72-B5DF-5D521488355A}" dt="2021-10-13T10:21:31.764" v="92" actId="255"/>
          <ac:spMkLst>
            <pc:docMk/>
            <pc:sldMk cId="2288429319" sldId="297"/>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liennummernplatzhalter 4"/>
          <p:cNvSpPr>
            <a:spLocks noGrp="1"/>
          </p:cNvSpPr>
          <p:nvPr>
            <p:ph type="sldNum" sz="quarter" idx="3"/>
          </p:nvPr>
        </p:nvSpPr>
        <p:spPr>
          <a:xfrm>
            <a:off x="5564484" y="9566951"/>
            <a:ext cx="1232669" cy="359688"/>
          </a:xfrm>
          <a:prstGeom prst="rect">
            <a:avLst/>
          </a:prstGeom>
        </p:spPr>
        <p:txBody>
          <a:bodyPr vert="horz" lIns="0" tIns="0" rIns="0" bIns="0" rtlCol="0" anchor="b"/>
          <a:lstStyle>
            <a:lvl1pPr algn="r">
              <a:defRPr sz="1200"/>
            </a:lvl1pPr>
          </a:lstStyle>
          <a:p>
            <a:fld id="{2CEDAA2C-602C-494B-9BFF-F0D7FF14E319}" type="slidenum">
              <a:rPr lang="de-CH" sz="900" smtClean="0">
                <a:solidFill>
                  <a:schemeClr val="bg1"/>
                </a:solidFill>
              </a:rPr>
              <a:t>‹Nr.›</a:t>
            </a:fld>
            <a:endParaRPr lang="de-CH" sz="900" dirty="0">
              <a:solidFill>
                <a:schemeClr val="bg1"/>
              </a:solidFill>
            </a:endParaRPr>
          </a:p>
        </p:txBody>
      </p:sp>
      <p:sp>
        <p:nvSpPr>
          <p:cNvPr id="4" name="Textfeld 3">
            <a:extLst>
              <a:ext uri="{FF2B5EF4-FFF2-40B4-BE49-F238E27FC236}">
                <a16:creationId xmlns:a16="http://schemas.microsoft.com/office/drawing/2014/main" id="{847D4BBF-7561-4685-8E21-AF11483ED3A3}"/>
              </a:ext>
            </a:extLst>
          </p:cNvPr>
          <p:cNvSpPr txBox="1"/>
          <p:nvPr/>
        </p:nvSpPr>
        <p:spPr>
          <a:xfrm>
            <a:off x="686603" y="9731760"/>
            <a:ext cx="1927631" cy="107722"/>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CH" sz="700" b="0" dirty="0">
                <a:solidFill>
                  <a:schemeClr val="tx1"/>
                </a:solidFill>
              </a:rPr>
              <a:t>Beratungsstelle für Unfallverhütung</a:t>
            </a:r>
          </a:p>
        </p:txBody>
      </p:sp>
      <p:sp>
        <p:nvSpPr>
          <p:cNvPr id="6" name="Textfeld 5">
            <a:extLst>
              <a:ext uri="{FF2B5EF4-FFF2-40B4-BE49-F238E27FC236}">
                <a16:creationId xmlns:a16="http://schemas.microsoft.com/office/drawing/2014/main" id="{BEE4902E-B9BF-42E2-8A4D-60EEB16722BC}"/>
              </a:ext>
            </a:extLst>
          </p:cNvPr>
          <p:cNvSpPr txBox="1"/>
          <p:nvPr/>
        </p:nvSpPr>
        <p:spPr>
          <a:xfrm>
            <a:off x="4398082" y="9692150"/>
            <a:ext cx="1927114" cy="200055"/>
          </a:xfrm>
          <a:prstGeom prst="rect">
            <a:avLst/>
          </a:prstGeom>
          <a:noFill/>
        </p:spPr>
        <p:txBody>
          <a:bodyPr wrap="square" rtlCol="0">
            <a:spAutoFit/>
          </a:bodyPr>
          <a:lstStyle/>
          <a:p>
            <a:pPr algn="r"/>
            <a:fld id="{7EB62A50-8A9B-4C2A-95A7-A31ECDB67D76}" type="slidenum">
              <a:rPr lang="de-CH" sz="700" smtClean="0"/>
              <a:pPr algn="r"/>
              <a:t>‹Nr.›</a:t>
            </a:fld>
            <a:endParaRPr lang="de-CH" sz="700" dirty="0"/>
          </a:p>
        </p:txBody>
      </p:sp>
    </p:spTree>
    <p:extLst>
      <p:ext uri="{BB962C8B-B14F-4D97-AF65-F5344CB8AC3E}">
        <p14:creationId xmlns:p14="http://schemas.microsoft.com/office/powerpoint/2010/main" val="162500267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Notizenplatzhalter 15"/>
          <p:cNvSpPr>
            <a:spLocks noGrp="1"/>
          </p:cNvSpPr>
          <p:nvPr>
            <p:ph type="body" sz="quarter" idx="3"/>
          </p:nvPr>
        </p:nvSpPr>
        <p:spPr>
          <a:xfrm>
            <a:off x="686603" y="3868922"/>
            <a:ext cx="5591519" cy="5471983"/>
          </a:xfrm>
          <a:prstGeom prst="rect">
            <a:avLst/>
          </a:prstGeom>
        </p:spPr>
        <p:txBody>
          <a:bodyPr vert="horz" lIns="0" tIns="0" rIns="0" bIns="0" rtlCol="0"/>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CH" dirty="0"/>
          </a:p>
        </p:txBody>
      </p:sp>
      <p:sp>
        <p:nvSpPr>
          <p:cNvPr id="3" name="Folienbildplatzhalter 2">
            <a:extLst>
              <a:ext uri="{FF2B5EF4-FFF2-40B4-BE49-F238E27FC236}">
                <a16:creationId xmlns:a16="http://schemas.microsoft.com/office/drawing/2014/main" id="{AD802B12-E7F9-440E-9155-0FB4799D6F5F}"/>
              </a:ext>
            </a:extLst>
          </p:cNvPr>
          <p:cNvSpPr>
            <a:spLocks noGrp="1" noRot="1" noChangeAspect="1"/>
          </p:cNvSpPr>
          <p:nvPr>
            <p:ph type="sldImg" idx="2"/>
          </p:nvPr>
        </p:nvSpPr>
        <p:spPr>
          <a:xfrm>
            <a:off x="414338" y="273050"/>
            <a:ext cx="6113462" cy="3440113"/>
          </a:xfrm>
          <a:prstGeom prst="rect">
            <a:avLst/>
          </a:prstGeom>
          <a:solidFill>
            <a:schemeClr val="tx1"/>
          </a:solidFill>
          <a:ln w="3175">
            <a:solidFill>
              <a:prstClr val="black"/>
            </a:solidFill>
          </a:ln>
        </p:spPr>
        <p:txBody>
          <a:bodyPr vert="horz" lIns="91440" tIns="45720" rIns="91440" bIns="45720" rtlCol="0" anchor="ctr"/>
          <a:lstStyle/>
          <a:p>
            <a:endParaRPr lang="de-CH"/>
          </a:p>
        </p:txBody>
      </p:sp>
      <p:sp>
        <p:nvSpPr>
          <p:cNvPr id="6" name="Textfeld 5">
            <a:extLst>
              <a:ext uri="{FF2B5EF4-FFF2-40B4-BE49-F238E27FC236}">
                <a16:creationId xmlns:a16="http://schemas.microsoft.com/office/drawing/2014/main" id="{2E3A8726-51CA-4F67-AB6C-AE3555767D9F}"/>
              </a:ext>
            </a:extLst>
          </p:cNvPr>
          <p:cNvSpPr txBox="1"/>
          <p:nvPr/>
        </p:nvSpPr>
        <p:spPr>
          <a:xfrm>
            <a:off x="686603" y="9731760"/>
            <a:ext cx="1927631" cy="107722"/>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CH" sz="700" b="0" dirty="0">
                <a:solidFill>
                  <a:schemeClr val="tx1"/>
                </a:solidFill>
              </a:rPr>
              <a:t>Beratungsstelle für Unfallverhütung</a:t>
            </a:r>
          </a:p>
        </p:txBody>
      </p:sp>
      <p:sp>
        <p:nvSpPr>
          <p:cNvPr id="14" name="Textfeld 13">
            <a:extLst>
              <a:ext uri="{FF2B5EF4-FFF2-40B4-BE49-F238E27FC236}">
                <a16:creationId xmlns:a16="http://schemas.microsoft.com/office/drawing/2014/main" id="{0DBE82CE-0BA1-440F-9711-D9A2C9723589}"/>
              </a:ext>
            </a:extLst>
          </p:cNvPr>
          <p:cNvSpPr txBox="1"/>
          <p:nvPr/>
        </p:nvSpPr>
        <p:spPr>
          <a:xfrm>
            <a:off x="4398082" y="9692150"/>
            <a:ext cx="1927114" cy="200055"/>
          </a:xfrm>
          <a:prstGeom prst="rect">
            <a:avLst/>
          </a:prstGeom>
          <a:noFill/>
        </p:spPr>
        <p:txBody>
          <a:bodyPr wrap="square" rtlCol="0">
            <a:spAutoFit/>
          </a:bodyPr>
          <a:lstStyle/>
          <a:p>
            <a:pPr algn="r"/>
            <a:fld id="{7EB62A50-8A9B-4C2A-95A7-A31ECDB67D76}" type="slidenum">
              <a:rPr lang="de-CH" sz="700" smtClean="0"/>
              <a:pPr algn="r"/>
              <a:t>‹Nr.›</a:t>
            </a:fld>
            <a:endParaRPr lang="de-CH" sz="700" dirty="0"/>
          </a:p>
        </p:txBody>
      </p:sp>
      <p:sp>
        <p:nvSpPr>
          <p:cNvPr id="11" name="Foliennummernplatzhalter 10">
            <a:extLst>
              <a:ext uri="{FF2B5EF4-FFF2-40B4-BE49-F238E27FC236}">
                <a16:creationId xmlns:a16="http://schemas.microsoft.com/office/drawing/2014/main" id="{6888F6EC-C2E4-4DCA-A3BF-709CE5AD7B33}"/>
              </a:ext>
            </a:extLst>
          </p:cNvPr>
          <p:cNvSpPr>
            <a:spLocks noGrp="1"/>
          </p:cNvSpPr>
          <p:nvPr>
            <p:ph type="sldNum" sz="quarter" idx="5"/>
          </p:nvPr>
        </p:nvSpPr>
        <p:spPr>
          <a:xfrm>
            <a:off x="6396570" y="9428584"/>
            <a:ext cx="399531" cy="498055"/>
          </a:xfrm>
          <a:prstGeom prst="rect">
            <a:avLst/>
          </a:prstGeom>
        </p:spPr>
        <p:txBody>
          <a:bodyPr vert="horz" lIns="91440" tIns="45720" rIns="91440" bIns="45720" rtlCol="0" anchor="b"/>
          <a:lstStyle>
            <a:lvl1pPr algn="r">
              <a:defRPr sz="1200">
                <a:solidFill>
                  <a:schemeClr val="bg1"/>
                </a:solidFill>
              </a:defRPr>
            </a:lvl1pPr>
          </a:lstStyle>
          <a:p>
            <a:fld id="{FFBBAE35-340C-49F8-9D02-C5E3C167DF54}" type="slidenum">
              <a:rPr lang="de-CH" smtClean="0"/>
              <a:pPr/>
              <a:t>‹Nr.›</a:t>
            </a:fld>
            <a:endParaRPr lang="de-CH" dirty="0"/>
          </a:p>
        </p:txBody>
      </p:sp>
    </p:spTree>
    <p:extLst>
      <p:ext uri="{BB962C8B-B14F-4D97-AF65-F5344CB8AC3E}">
        <p14:creationId xmlns:p14="http://schemas.microsoft.com/office/powerpoint/2010/main" val="311709705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spcAft>
        <a:spcPts val="600"/>
      </a:spcAft>
      <a:defRPr sz="1100" kern="1200">
        <a:solidFill>
          <a:schemeClr val="tx1"/>
        </a:solidFill>
        <a:latin typeface="+mn-lt"/>
        <a:ea typeface="+mn-ea"/>
        <a:cs typeface="+mn-cs"/>
      </a:defRPr>
    </a:lvl1pPr>
    <a:lvl2pPr marL="177800" indent="-177800" algn="l" defTabSz="914400" rtl="0" eaLnBrk="1" latinLnBrk="0" hangingPunct="1">
      <a:spcAft>
        <a:spcPts val="600"/>
      </a:spcAft>
      <a:buFont typeface="Arial" panose="020B0604020202020204" pitchFamily="34" charset="0"/>
      <a:buChar char="‒"/>
      <a:defRPr sz="1100" kern="1200">
        <a:solidFill>
          <a:schemeClr val="tx1"/>
        </a:solidFill>
        <a:latin typeface="+mn-lt"/>
        <a:ea typeface="+mn-ea"/>
        <a:cs typeface="+mn-cs"/>
      </a:defRPr>
    </a:lvl2pPr>
    <a:lvl3pPr marL="357188" indent="-179388" algn="l" defTabSz="914400" rtl="0" eaLnBrk="1" latinLnBrk="0" hangingPunct="1">
      <a:spcAft>
        <a:spcPts val="600"/>
      </a:spcAft>
      <a:buFont typeface="Arial" panose="020B0604020202020204" pitchFamily="34" charset="0"/>
      <a:buChar char="‒"/>
      <a:defRPr sz="1100" kern="1200">
        <a:solidFill>
          <a:schemeClr val="tx1"/>
        </a:solidFill>
        <a:latin typeface="+mn-lt"/>
        <a:ea typeface="+mn-ea"/>
        <a:cs typeface="+mn-cs"/>
      </a:defRPr>
    </a:lvl3pPr>
    <a:lvl4pPr marL="534988" indent="-177800" algn="l" defTabSz="914400" rtl="0" eaLnBrk="1" latinLnBrk="0" hangingPunct="1">
      <a:spcAft>
        <a:spcPts val="600"/>
      </a:spcAft>
      <a:buFont typeface="Arial" panose="020B0604020202020204" pitchFamily="34" charset="0"/>
      <a:buChar char="‒"/>
      <a:defRPr sz="1100" kern="1200">
        <a:solidFill>
          <a:schemeClr val="tx1"/>
        </a:solidFill>
        <a:latin typeface="+mn-lt"/>
        <a:ea typeface="+mn-ea"/>
        <a:cs typeface="+mn-cs"/>
      </a:defRPr>
    </a:lvl4pPr>
    <a:lvl5pPr marL="720725" indent="-185738" algn="l" defTabSz="914400" rtl="0" eaLnBrk="1" latinLnBrk="0" hangingPunct="1">
      <a:spcAft>
        <a:spcPts val="600"/>
      </a:spcAft>
      <a:buFont typeface="Arial" panose="020B0604020202020204" pitchFamily="34" charset="0"/>
      <a:buChar char="‒"/>
      <a:defRPr sz="11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415925" y="273050"/>
            <a:ext cx="6110288" cy="3438525"/>
          </a:xfrm>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5"/>
          </p:nvPr>
        </p:nvSpPr>
        <p:spPr>
          <a:xfrm>
            <a:off x="5754199" y="9731762"/>
            <a:ext cx="523923" cy="194876"/>
          </a:xfrm>
          <a:prstGeom prst="rect">
            <a:avLst/>
          </a:prstGeom>
        </p:spPr>
        <p:txBody>
          <a:bodyPr/>
          <a:lstStyle/>
          <a:p>
            <a:fld id="{83C81C81-E364-4366-A610-2DB15FF98538}" type="slidenum">
              <a:rPr lang="de-CH" smtClean="0"/>
              <a:pPr/>
              <a:t>1</a:t>
            </a:fld>
            <a:endParaRPr lang="de-CH" dirty="0"/>
          </a:p>
        </p:txBody>
      </p:sp>
    </p:spTree>
    <p:extLst>
      <p:ext uri="{BB962C8B-B14F-4D97-AF65-F5344CB8AC3E}">
        <p14:creationId xmlns:p14="http://schemas.microsoft.com/office/powerpoint/2010/main" val="25558391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415925" y="273050"/>
            <a:ext cx="6110288" cy="3438525"/>
          </a:xfrm>
        </p:spPr>
      </p:sp>
      <p:sp>
        <p:nvSpPr>
          <p:cNvPr id="3" name="Notizenplatzhalter 2"/>
          <p:cNvSpPr>
            <a:spLocks noGrp="1"/>
          </p:cNvSpPr>
          <p:nvPr>
            <p:ph type="body" idx="1"/>
          </p:nvPr>
        </p:nvSpPr>
        <p:spPr/>
        <p:txBody>
          <a:bodyPr/>
          <a:lstStyle/>
          <a:p>
            <a:r>
              <a:rPr lang="de-CH" sz="1800" dirty="0">
                <a:solidFill>
                  <a:srgbClr val="000000"/>
                </a:solidFill>
                <a:effectLst/>
                <a:latin typeface="BFU Suisse Medium" panose="020B0604000000000000" pitchFamily="34" charset="-78"/>
                <a:ea typeface="BFU Suisse" panose="020B0504000000000000" pitchFamily="34" charset="-78"/>
              </a:rPr>
              <a:t>Wer bei Dunkelheit zu Fuss mit heller Kleidung unterwegs ist, wird verglichen mit dunkler Kleidung aus doppelter Entfernung erkannt, mit Reflektoren mindestens aus dreifacher Distanz. Noch besser gesehen wird, wer die Reflektoren an Hand- und Fussgelenken trägt. Damit erhöht sich die Erkennungsdistanz um den Faktor vier bis fünf</a:t>
            </a:r>
            <a:endParaRPr lang="de-CH" dirty="0"/>
          </a:p>
        </p:txBody>
      </p:sp>
      <p:sp>
        <p:nvSpPr>
          <p:cNvPr id="4" name="Foliennummernplatzhalter 3"/>
          <p:cNvSpPr>
            <a:spLocks noGrp="1"/>
          </p:cNvSpPr>
          <p:nvPr>
            <p:ph type="sldNum" sz="quarter" idx="5"/>
          </p:nvPr>
        </p:nvSpPr>
        <p:spPr>
          <a:xfrm>
            <a:off x="5754199" y="9731762"/>
            <a:ext cx="523923" cy="194876"/>
          </a:xfrm>
          <a:prstGeom prst="rect">
            <a:avLst/>
          </a:prstGeom>
        </p:spPr>
        <p:txBody>
          <a:bodyPr/>
          <a:lstStyle/>
          <a:p>
            <a:fld id="{83C81C81-E364-4366-A610-2DB15FF98538}" type="slidenum">
              <a:rPr lang="de-CH" smtClean="0"/>
              <a:pPr/>
              <a:t>3</a:t>
            </a:fld>
            <a:endParaRPr lang="de-CH" dirty="0"/>
          </a:p>
        </p:txBody>
      </p:sp>
    </p:spTree>
    <p:extLst>
      <p:ext uri="{BB962C8B-B14F-4D97-AF65-F5344CB8AC3E}">
        <p14:creationId xmlns:p14="http://schemas.microsoft.com/office/powerpoint/2010/main" val="4632875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49250" y="1211263"/>
            <a:ext cx="6113463" cy="3440112"/>
          </a:xfrm>
          <a:prstGeom prst="rect">
            <a:avLst/>
          </a:prstGeom>
        </p:spPr>
      </p:sp>
      <p:sp>
        <p:nvSpPr>
          <p:cNvPr id="3" name="Notizenplatzhalter 2"/>
          <p:cNvSpPr>
            <a:spLocks noGrp="1"/>
          </p:cNvSpPr>
          <p:nvPr>
            <p:ph type="body" idx="1"/>
          </p:nvPr>
        </p:nvSpPr>
        <p:spPr>
          <a:xfrm>
            <a:off x="679769" y="5304061"/>
            <a:ext cx="5401883" cy="3802331"/>
          </a:xfrm>
          <a:prstGeom prst="rect">
            <a:avLst/>
          </a:prstGeom>
        </p:spPr>
        <p:txBody>
          <a:bodyPr/>
          <a:lstStyle/>
          <a:p>
            <a:endParaRPr lang="de-CH"/>
          </a:p>
        </p:txBody>
      </p:sp>
      <p:sp>
        <p:nvSpPr>
          <p:cNvPr id="4" name="Foliennummernplatzhalter 3"/>
          <p:cNvSpPr>
            <a:spLocks noGrp="1"/>
          </p:cNvSpPr>
          <p:nvPr>
            <p:ph type="sldNum" sz="quarter" idx="10"/>
          </p:nvPr>
        </p:nvSpPr>
        <p:spPr>
          <a:xfrm>
            <a:off x="4826330" y="9184566"/>
            <a:ext cx="1356117" cy="372304"/>
          </a:xfrm>
          <a:prstGeom prst="rect">
            <a:avLst/>
          </a:prstGeom>
        </p:spPr>
        <p:txBody>
          <a:bodyPr/>
          <a:lstStyle/>
          <a:p>
            <a:fld id="{3A493298-6094-4361-B311-891E531296F6}" type="slidenum">
              <a:rPr lang="de-CH" smtClean="0"/>
              <a:pPr/>
              <a:t>4</a:t>
            </a:fld>
            <a:endParaRPr lang="de-CH" dirty="0"/>
          </a:p>
        </p:txBody>
      </p:sp>
    </p:spTree>
    <p:extLst>
      <p:ext uri="{BB962C8B-B14F-4D97-AF65-F5344CB8AC3E}">
        <p14:creationId xmlns:p14="http://schemas.microsoft.com/office/powerpoint/2010/main" val="17493875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49250" y="1211263"/>
            <a:ext cx="6113463" cy="3440112"/>
          </a:xfrm>
          <a:prstGeom prst="rect">
            <a:avLst/>
          </a:prstGeom>
        </p:spPr>
      </p:sp>
      <p:sp>
        <p:nvSpPr>
          <p:cNvPr id="3" name="Notizenplatzhalter 2"/>
          <p:cNvSpPr>
            <a:spLocks noGrp="1"/>
          </p:cNvSpPr>
          <p:nvPr>
            <p:ph type="body" idx="1"/>
          </p:nvPr>
        </p:nvSpPr>
        <p:spPr>
          <a:xfrm>
            <a:off x="679769" y="5304061"/>
            <a:ext cx="5401883" cy="3802331"/>
          </a:xfrm>
          <a:prstGeom prst="rect">
            <a:avLst/>
          </a:prstGeom>
        </p:spPr>
        <p:txBody>
          <a:bodyPr/>
          <a:lstStyle/>
          <a:p>
            <a:endParaRPr lang="de-CH"/>
          </a:p>
        </p:txBody>
      </p:sp>
      <p:sp>
        <p:nvSpPr>
          <p:cNvPr id="4" name="Foliennummernplatzhalter 3"/>
          <p:cNvSpPr>
            <a:spLocks noGrp="1"/>
          </p:cNvSpPr>
          <p:nvPr>
            <p:ph type="sldNum" sz="quarter" idx="10"/>
          </p:nvPr>
        </p:nvSpPr>
        <p:spPr>
          <a:xfrm>
            <a:off x="4826330" y="9184566"/>
            <a:ext cx="1356117" cy="372304"/>
          </a:xfrm>
          <a:prstGeom prst="rect">
            <a:avLst/>
          </a:prstGeom>
        </p:spPr>
        <p:txBody>
          <a:bodyPr/>
          <a:lstStyle/>
          <a:p>
            <a:fld id="{3A493298-6094-4361-B311-891E531296F6}" type="slidenum">
              <a:rPr lang="de-CH" smtClean="0"/>
              <a:pPr/>
              <a:t>5</a:t>
            </a:fld>
            <a:endParaRPr lang="de-CH" dirty="0"/>
          </a:p>
        </p:txBody>
      </p:sp>
    </p:spTree>
    <p:extLst>
      <p:ext uri="{BB962C8B-B14F-4D97-AF65-F5344CB8AC3E}">
        <p14:creationId xmlns:p14="http://schemas.microsoft.com/office/powerpoint/2010/main" val="34444372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49250" y="1211263"/>
            <a:ext cx="6113463" cy="3440112"/>
          </a:xfrm>
          <a:prstGeom prst="rect">
            <a:avLst/>
          </a:prstGeom>
        </p:spPr>
      </p:sp>
      <p:sp>
        <p:nvSpPr>
          <p:cNvPr id="3" name="Notizenplatzhalter 2"/>
          <p:cNvSpPr>
            <a:spLocks noGrp="1"/>
          </p:cNvSpPr>
          <p:nvPr>
            <p:ph type="body" idx="1"/>
          </p:nvPr>
        </p:nvSpPr>
        <p:spPr>
          <a:xfrm>
            <a:off x="679769" y="5304061"/>
            <a:ext cx="5401883" cy="3802331"/>
          </a:xfrm>
          <a:prstGeom prst="rect">
            <a:avLst/>
          </a:prstGeom>
        </p:spPr>
        <p:txBody>
          <a:bodyPr/>
          <a:lstStyle/>
          <a:p>
            <a:endParaRPr lang="de-CH"/>
          </a:p>
        </p:txBody>
      </p:sp>
      <p:sp>
        <p:nvSpPr>
          <p:cNvPr id="4" name="Foliennummernplatzhalter 3"/>
          <p:cNvSpPr>
            <a:spLocks noGrp="1"/>
          </p:cNvSpPr>
          <p:nvPr>
            <p:ph type="sldNum" sz="quarter" idx="10"/>
          </p:nvPr>
        </p:nvSpPr>
        <p:spPr>
          <a:xfrm>
            <a:off x="4826330" y="9184566"/>
            <a:ext cx="1356117" cy="372304"/>
          </a:xfrm>
          <a:prstGeom prst="rect">
            <a:avLst/>
          </a:prstGeom>
        </p:spPr>
        <p:txBody>
          <a:bodyPr/>
          <a:lstStyle/>
          <a:p>
            <a:fld id="{3A493298-6094-4361-B311-891E531296F6}" type="slidenum">
              <a:rPr lang="de-CH" smtClean="0"/>
              <a:pPr/>
              <a:t>6</a:t>
            </a:fld>
            <a:endParaRPr lang="de-CH" dirty="0"/>
          </a:p>
        </p:txBody>
      </p:sp>
    </p:spTree>
    <p:extLst>
      <p:ext uri="{BB962C8B-B14F-4D97-AF65-F5344CB8AC3E}">
        <p14:creationId xmlns:p14="http://schemas.microsoft.com/office/powerpoint/2010/main" val="41488776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49250" y="1211263"/>
            <a:ext cx="6113463" cy="3440112"/>
          </a:xfrm>
          <a:prstGeom prst="rect">
            <a:avLst/>
          </a:prstGeom>
        </p:spPr>
      </p:sp>
      <p:sp>
        <p:nvSpPr>
          <p:cNvPr id="3" name="Notizenplatzhalter 2"/>
          <p:cNvSpPr>
            <a:spLocks noGrp="1"/>
          </p:cNvSpPr>
          <p:nvPr>
            <p:ph type="body" idx="1"/>
          </p:nvPr>
        </p:nvSpPr>
        <p:spPr>
          <a:xfrm>
            <a:off x="679769" y="5304061"/>
            <a:ext cx="5401883" cy="3802331"/>
          </a:xfrm>
          <a:prstGeom prst="rect">
            <a:avLst/>
          </a:prstGeom>
        </p:spPr>
        <p:txBody>
          <a:bodyPr/>
          <a:lstStyle/>
          <a:p>
            <a:endParaRPr lang="de-CH"/>
          </a:p>
        </p:txBody>
      </p:sp>
      <p:sp>
        <p:nvSpPr>
          <p:cNvPr id="4" name="Foliennummernplatzhalter 3"/>
          <p:cNvSpPr>
            <a:spLocks noGrp="1"/>
          </p:cNvSpPr>
          <p:nvPr>
            <p:ph type="sldNum" sz="quarter" idx="10"/>
          </p:nvPr>
        </p:nvSpPr>
        <p:spPr>
          <a:xfrm>
            <a:off x="4826330" y="9184566"/>
            <a:ext cx="1356117" cy="372304"/>
          </a:xfrm>
          <a:prstGeom prst="rect">
            <a:avLst/>
          </a:prstGeom>
        </p:spPr>
        <p:txBody>
          <a:bodyPr/>
          <a:lstStyle/>
          <a:p>
            <a:fld id="{3A493298-6094-4361-B311-891E531296F6}" type="slidenum">
              <a:rPr lang="de-CH" smtClean="0"/>
              <a:pPr/>
              <a:t>7</a:t>
            </a:fld>
            <a:endParaRPr lang="de-CH" dirty="0"/>
          </a:p>
        </p:txBody>
      </p:sp>
    </p:spTree>
    <p:extLst>
      <p:ext uri="{BB962C8B-B14F-4D97-AF65-F5344CB8AC3E}">
        <p14:creationId xmlns:p14="http://schemas.microsoft.com/office/powerpoint/2010/main" val="24227798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49250" y="1211263"/>
            <a:ext cx="6113463" cy="3440112"/>
          </a:xfrm>
          <a:prstGeom prst="rect">
            <a:avLst/>
          </a:prstGeom>
        </p:spPr>
      </p:sp>
      <p:sp>
        <p:nvSpPr>
          <p:cNvPr id="3" name="Notizenplatzhalter 2"/>
          <p:cNvSpPr>
            <a:spLocks noGrp="1"/>
          </p:cNvSpPr>
          <p:nvPr>
            <p:ph type="body" idx="1"/>
          </p:nvPr>
        </p:nvSpPr>
        <p:spPr>
          <a:xfrm>
            <a:off x="679769" y="5304061"/>
            <a:ext cx="5401883" cy="3802331"/>
          </a:xfrm>
          <a:prstGeom prst="rect">
            <a:avLst/>
          </a:prstGeom>
        </p:spPr>
        <p:txBody>
          <a:bodyPr/>
          <a:lstStyle/>
          <a:p>
            <a:endParaRPr lang="de-CH"/>
          </a:p>
        </p:txBody>
      </p:sp>
      <p:sp>
        <p:nvSpPr>
          <p:cNvPr id="4" name="Foliennummernplatzhalter 3"/>
          <p:cNvSpPr>
            <a:spLocks noGrp="1"/>
          </p:cNvSpPr>
          <p:nvPr>
            <p:ph type="sldNum" sz="quarter" idx="10"/>
          </p:nvPr>
        </p:nvSpPr>
        <p:spPr>
          <a:xfrm>
            <a:off x="4826330" y="9184566"/>
            <a:ext cx="1356117" cy="372304"/>
          </a:xfrm>
          <a:prstGeom prst="rect">
            <a:avLst/>
          </a:prstGeom>
        </p:spPr>
        <p:txBody>
          <a:bodyPr/>
          <a:lstStyle/>
          <a:p>
            <a:fld id="{3A493298-6094-4361-B311-891E531296F6}" type="slidenum">
              <a:rPr lang="de-CH" smtClean="0"/>
              <a:pPr/>
              <a:t>8</a:t>
            </a:fld>
            <a:endParaRPr lang="de-CH"/>
          </a:p>
        </p:txBody>
      </p:sp>
    </p:spTree>
    <p:extLst>
      <p:ext uri="{BB962C8B-B14F-4D97-AF65-F5344CB8AC3E}">
        <p14:creationId xmlns:p14="http://schemas.microsoft.com/office/powerpoint/2010/main" val="8935500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bg>
      <p:bgPr>
        <a:solidFill>
          <a:schemeClr val="accent2"/>
        </a:solidFill>
        <a:effectLst/>
      </p:bgPr>
    </p:bg>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2424113" y="2060848"/>
            <a:ext cx="9288512" cy="1543314"/>
          </a:xfrm>
        </p:spPr>
        <p:txBody>
          <a:bodyPr anchor="b"/>
          <a:lstStyle>
            <a:lvl1pPr algn="l">
              <a:lnSpc>
                <a:spcPct val="85000"/>
              </a:lnSpc>
              <a:defRPr sz="5601" b="0">
                <a:solidFill>
                  <a:schemeClr val="bg1"/>
                </a:solidFill>
                <a:latin typeface="+mj-lt"/>
              </a:defRPr>
            </a:lvl1pPr>
          </a:lstStyle>
          <a:p>
            <a:r>
              <a:rPr lang="de-CH" dirty="0"/>
              <a:t>Titel</a:t>
            </a:r>
          </a:p>
        </p:txBody>
      </p:sp>
      <p:sp>
        <p:nvSpPr>
          <p:cNvPr id="3" name="Untertitel 2"/>
          <p:cNvSpPr>
            <a:spLocks noGrp="1"/>
          </p:cNvSpPr>
          <p:nvPr>
            <p:ph type="subTitle" idx="1" hasCustomPrompt="1"/>
          </p:nvPr>
        </p:nvSpPr>
        <p:spPr>
          <a:xfrm>
            <a:off x="2424113" y="3645024"/>
            <a:ext cx="9288512" cy="1612776"/>
          </a:xfrm>
        </p:spPr>
        <p:txBody>
          <a:bodyPr/>
          <a:lstStyle>
            <a:lvl1pPr marL="0" indent="0" algn="l">
              <a:lnSpc>
                <a:spcPct val="85000"/>
              </a:lnSpc>
              <a:spcAft>
                <a:spcPts val="0"/>
              </a:spcAft>
              <a:buNone/>
              <a:defRPr sz="5601">
                <a:solidFill>
                  <a:schemeClr val="accent1"/>
                </a:solidFill>
                <a:latin typeface="+mj-lt"/>
              </a:defRPr>
            </a:lvl1pPr>
            <a:lvl2pPr marL="457245" indent="0" algn="ctr">
              <a:buNone/>
              <a:defRPr sz="2000"/>
            </a:lvl2pPr>
            <a:lvl3pPr marL="914488" indent="0" algn="ctr">
              <a:buNone/>
              <a:defRPr sz="1800"/>
            </a:lvl3pPr>
            <a:lvl4pPr marL="1371733" indent="0" algn="ctr">
              <a:buNone/>
              <a:defRPr sz="1600"/>
            </a:lvl4pPr>
            <a:lvl5pPr marL="1828978" indent="0" algn="ctr">
              <a:buNone/>
              <a:defRPr sz="1600"/>
            </a:lvl5pPr>
            <a:lvl6pPr marL="2286223" indent="0" algn="ctr">
              <a:buNone/>
              <a:defRPr sz="1600"/>
            </a:lvl6pPr>
            <a:lvl7pPr marL="2743466" indent="0" algn="ctr">
              <a:buNone/>
              <a:defRPr sz="1600"/>
            </a:lvl7pPr>
            <a:lvl8pPr marL="3200711" indent="0" algn="ctr">
              <a:buNone/>
              <a:defRPr sz="1600"/>
            </a:lvl8pPr>
            <a:lvl9pPr marL="3657956" indent="0" algn="ctr">
              <a:buNone/>
              <a:defRPr sz="1600"/>
            </a:lvl9pPr>
          </a:lstStyle>
          <a:p>
            <a:r>
              <a:rPr lang="de-DE" dirty="0"/>
              <a:t>Untertitel</a:t>
            </a:r>
          </a:p>
        </p:txBody>
      </p:sp>
      <p:sp>
        <p:nvSpPr>
          <p:cNvPr id="5" name="Textplatzhalter 4">
            <a:extLst>
              <a:ext uri="{FF2B5EF4-FFF2-40B4-BE49-F238E27FC236}">
                <a16:creationId xmlns:a16="http://schemas.microsoft.com/office/drawing/2014/main" id="{F729DD23-D45F-4D0C-B5BD-BC5BCF4F1FA2}"/>
              </a:ext>
            </a:extLst>
          </p:cNvPr>
          <p:cNvSpPr>
            <a:spLocks noGrp="1"/>
          </p:cNvSpPr>
          <p:nvPr>
            <p:ph type="body" sz="quarter" idx="13" hasCustomPrompt="1"/>
          </p:nvPr>
        </p:nvSpPr>
        <p:spPr>
          <a:xfrm>
            <a:off x="2424113" y="1328137"/>
            <a:ext cx="9288512" cy="216495"/>
          </a:xfrm>
        </p:spPr>
        <p:txBody>
          <a:bodyPr/>
          <a:lstStyle>
            <a:lvl1pPr>
              <a:defRPr sz="1600" b="0">
                <a:solidFill>
                  <a:schemeClr val="bg1"/>
                </a:solidFill>
                <a:latin typeface="+mj-lt"/>
              </a:defRPr>
            </a:lvl1pPr>
          </a:lstStyle>
          <a:p>
            <a:pPr lvl="0"/>
            <a:r>
              <a:rPr lang="de-DE" dirty="0"/>
              <a:t>Datum, Untertitel</a:t>
            </a:r>
            <a:endParaRPr lang="de-CH" dirty="0"/>
          </a:p>
        </p:txBody>
      </p:sp>
      <p:sp>
        <p:nvSpPr>
          <p:cNvPr id="11" name="Textplatzhalter 4">
            <a:extLst>
              <a:ext uri="{FF2B5EF4-FFF2-40B4-BE49-F238E27FC236}">
                <a16:creationId xmlns:a16="http://schemas.microsoft.com/office/drawing/2014/main" id="{876D6DAA-1047-4974-AA8E-3228CEFCB9F8}"/>
              </a:ext>
            </a:extLst>
          </p:cNvPr>
          <p:cNvSpPr>
            <a:spLocks noGrp="1"/>
          </p:cNvSpPr>
          <p:nvPr>
            <p:ph type="body" sz="quarter" idx="14" hasCustomPrompt="1"/>
          </p:nvPr>
        </p:nvSpPr>
        <p:spPr>
          <a:xfrm>
            <a:off x="2424113" y="1593753"/>
            <a:ext cx="9288512" cy="216495"/>
          </a:xfrm>
        </p:spPr>
        <p:txBody>
          <a:bodyPr/>
          <a:lstStyle>
            <a:lvl1pPr>
              <a:defRPr sz="1600" b="0">
                <a:solidFill>
                  <a:schemeClr val="accent1"/>
                </a:solidFill>
                <a:latin typeface="+mj-lt"/>
              </a:defRPr>
            </a:lvl1pPr>
          </a:lstStyle>
          <a:p>
            <a:pPr lvl="0"/>
            <a:r>
              <a:rPr lang="de-DE" dirty="0"/>
              <a:t>Vorname Name</a:t>
            </a:r>
            <a:endParaRPr lang="de-CH" dirty="0"/>
          </a:p>
        </p:txBody>
      </p:sp>
      <p:sp>
        <p:nvSpPr>
          <p:cNvPr id="6" name="Textfeld 5">
            <a:extLst>
              <a:ext uri="{FF2B5EF4-FFF2-40B4-BE49-F238E27FC236}">
                <a16:creationId xmlns:a16="http://schemas.microsoft.com/office/drawing/2014/main" id="{2F5AF934-B224-4A72-AB54-EAE3966BF0FD}"/>
              </a:ext>
            </a:extLst>
          </p:cNvPr>
          <p:cNvSpPr txBox="1"/>
          <p:nvPr userDrawn="1"/>
        </p:nvSpPr>
        <p:spPr>
          <a:xfrm>
            <a:off x="2412239" y="486573"/>
            <a:ext cx="1871686" cy="376385"/>
          </a:xfrm>
          <a:prstGeom prst="rect">
            <a:avLst/>
          </a:prstGeom>
          <a:noFill/>
        </p:spPr>
        <p:txBody>
          <a:bodyPr wrap="square" lIns="0" tIns="0" rIns="0" bIns="0" rtlCol="0">
            <a:spAutoFit/>
          </a:bodyPr>
          <a:lstStyle/>
          <a:p>
            <a:pPr>
              <a:lnSpc>
                <a:spcPct val="128000"/>
              </a:lnSpc>
            </a:pPr>
            <a:r>
              <a:rPr lang="de-CH" sz="1000" spc="19" baseline="0" dirty="0">
                <a:solidFill>
                  <a:schemeClr val="bg1"/>
                </a:solidFill>
              </a:rPr>
              <a:t>Beratungsstelle für</a:t>
            </a:r>
          </a:p>
          <a:p>
            <a:pPr>
              <a:lnSpc>
                <a:spcPct val="128000"/>
              </a:lnSpc>
            </a:pPr>
            <a:r>
              <a:rPr lang="de-CH" sz="1000" spc="19" baseline="0" dirty="0">
                <a:solidFill>
                  <a:schemeClr val="bg1"/>
                </a:solidFill>
              </a:rPr>
              <a:t>Unfallverhütung</a:t>
            </a:r>
          </a:p>
        </p:txBody>
      </p:sp>
      <p:sp>
        <p:nvSpPr>
          <p:cNvPr id="14" name="Textfeld 13">
            <a:extLst>
              <a:ext uri="{FF2B5EF4-FFF2-40B4-BE49-F238E27FC236}">
                <a16:creationId xmlns:a16="http://schemas.microsoft.com/office/drawing/2014/main" id="{BF768EFA-F8AB-45F2-B486-C3103F41A051}"/>
              </a:ext>
            </a:extLst>
          </p:cNvPr>
          <p:cNvSpPr txBox="1"/>
          <p:nvPr userDrawn="1"/>
        </p:nvSpPr>
        <p:spPr>
          <a:xfrm>
            <a:off x="4321820" y="488444"/>
            <a:ext cx="1871686" cy="375872"/>
          </a:xfrm>
          <a:prstGeom prst="rect">
            <a:avLst/>
          </a:prstGeom>
          <a:noFill/>
        </p:spPr>
        <p:txBody>
          <a:bodyPr wrap="square" lIns="0" tIns="0" rIns="0" bIns="0" rtlCol="0">
            <a:spAutoFit/>
          </a:bodyPr>
          <a:lstStyle/>
          <a:p>
            <a:pPr>
              <a:lnSpc>
                <a:spcPct val="128000"/>
              </a:lnSpc>
            </a:pPr>
            <a:r>
              <a:rPr lang="nb-NO" sz="1000" spc="19" baseline="0" dirty="0">
                <a:solidFill>
                  <a:schemeClr val="bg1"/>
                </a:solidFill>
              </a:rPr>
              <a:t>Hodlerstrasse 5a, 3011 Bern</a:t>
            </a:r>
          </a:p>
          <a:p>
            <a:pPr>
              <a:lnSpc>
                <a:spcPct val="128000"/>
              </a:lnSpc>
            </a:pPr>
            <a:r>
              <a:rPr lang="nb-NO" sz="1000" spc="19" baseline="0" dirty="0">
                <a:solidFill>
                  <a:schemeClr val="bg1"/>
                </a:solidFill>
              </a:rPr>
              <a:t>info@bfu.ch bfu.ch</a:t>
            </a:r>
            <a:endParaRPr lang="de-CH" sz="1000" spc="19" baseline="0" dirty="0">
              <a:solidFill>
                <a:schemeClr val="bg1"/>
              </a:solidFill>
            </a:endParaRPr>
          </a:p>
        </p:txBody>
      </p:sp>
      <p:pic>
        <p:nvPicPr>
          <p:cNvPr id="20" name="Grafik 19">
            <a:extLst>
              <a:ext uri="{FF2B5EF4-FFF2-40B4-BE49-F238E27FC236}">
                <a16:creationId xmlns:a16="http://schemas.microsoft.com/office/drawing/2014/main" id="{1C5B3D4B-C87A-4C04-979E-77E88DAC300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7192" y="314844"/>
            <a:ext cx="958898" cy="938004"/>
          </a:xfrm>
          <a:prstGeom prst="rect">
            <a:avLst/>
          </a:prstGeom>
        </p:spPr>
      </p:pic>
    </p:spTree>
    <p:extLst>
      <p:ext uri="{BB962C8B-B14F-4D97-AF65-F5344CB8AC3E}">
        <p14:creationId xmlns:p14="http://schemas.microsoft.com/office/powerpoint/2010/main" val="3891886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el, Text und ein Bild A">
    <p:spTree>
      <p:nvGrpSpPr>
        <p:cNvPr id="1" name=""/>
        <p:cNvGrpSpPr/>
        <p:nvPr/>
      </p:nvGrpSpPr>
      <p:grpSpPr>
        <a:xfrm>
          <a:off x="0" y="0"/>
          <a:ext cx="0" cy="0"/>
          <a:chOff x="0" y="0"/>
          <a:chExt cx="0" cy="0"/>
        </a:xfrm>
      </p:grpSpPr>
      <p:sp>
        <p:nvSpPr>
          <p:cNvPr id="5" name="Bildplatzhalter 4">
            <a:extLst>
              <a:ext uri="{FF2B5EF4-FFF2-40B4-BE49-F238E27FC236}">
                <a16:creationId xmlns:a16="http://schemas.microsoft.com/office/drawing/2014/main" id="{92E1F45F-7488-41F4-96F7-8121CDACED31}"/>
              </a:ext>
            </a:extLst>
          </p:cNvPr>
          <p:cNvSpPr>
            <a:spLocks noGrp="1"/>
          </p:cNvSpPr>
          <p:nvPr>
            <p:ph type="pic" sz="quarter" idx="14"/>
          </p:nvPr>
        </p:nvSpPr>
        <p:spPr>
          <a:xfrm>
            <a:off x="263526" y="1268414"/>
            <a:ext cx="3816250" cy="4968875"/>
          </a:xfrm>
          <a:noFill/>
        </p:spPr>
        <p:txBody>
          <a:bodyPr lIns="108000" tIns="648000" rIns="108000" bIns="72000" anchor="ctr"/>
          <a:lstStyle>
            <a:lvl1pPr algn="ctr">
              <a:defRPr sz="1400" b="0"/>
            </a:lvl1pPr>
          </a:lstStyle>
          <a:p>
            <a:r>
              <a:rPr lang="de-DE"/>
              <a:t>Bild durch Klicken auf Symbol hinzufügen</a:t>
            </a:r>
            <a:endParaRPr lang="de-CH" dirty="0"/>
          </a:p>
        </p:txBody>
      </p:sp>
      <p:sp>
        <p:nvSpPr>
          <p:cNvPr id="2" name="Titel 1"/>
          <p:cNvSpPr>
            <a:spLocks noGrp="1"/>
          </p:cNvSpPr>
          <p:nvPr>
            <p:ph type="title"/>
          </p:nvPr>
        </p:nvSpPr>
        <p:spPr/>
        <p:txBody>
          <a:bodyPr/>
          <a:lstStyle/>
          <a:p>
            <a:r>
              <a:rPr lang="de-DE"/>
              <a:t>Titelmasterformat durch Klicken bearbeiten</a:t>
            </a:r>
            <a:endParaRPr lang="de-CH" dirty="0"/>
          </a:p>
        </p:txBody>
      </p:sp>
      <p:sp>
        <p:nvSpPr>
          <p:cNvPr id="7" name="Datumsplatzhalter 6"/>
          <p:cNvSpPr>
            <a:spLocks noGrp="1"/>
          </p:cNvSpPr>
          <p:nvPr>
            <p:ph type="dt" sz="half" idx="10"/>
          </p:nvPr>
        </p:nvSpPr>
        <p:spPr/>
        <p:txBody>
          <a:bodyPr/>
          <a:lstStyle/>
          <a:p>
            <a:fld id="{797508EF-BC50-4D60-B6CE-A9AC4D311CD5}" type="datetime6">
              <a:rPr lang="de-CH" smtClean="0"/>
              <a:t>Juli 23</a:t>
            </a:fld>
            <a:endParaRPr lang="de-CH" dirty="0"/>
          </a:p>
        </p:txBody>
      </p:sp>
      <p:sp>
        <p:nvSpPr>
          <p:cNvPr id="8" name="Fußzeilenplatzhalter 7"/>
          <p:cNvSpPr>
            <a:spLocks noGrp="1"/>
          </p:cNvSpPr>
          <p:nvPr>
            <p:ph type="ftr" sz="quarter" idx="11"/>
          </p:nvPr>
        </p:nvSpPr>
        <p:spPr/>
        <p:txBody>
          <a:bodyPr/>
          <a:lstStyle/>
          <a:p>
            <a:r>
              <a:rPr lang="de-DE"/>
              <a:t>Titel der Präsentation - Fusszeile (einfügen über «Einfügen &gt; Kopf- und Fusszeile»)</a:t>
            </a:r>
            <a:endParaRPr lang="de-CH" dirty="0"/>
          </a:p>
        </p:txBody>
      </p:sp>
      <p:sp>
        <p:nvSpPr>
          <p:cNvPr id="9" name="Foliennummernplatzhalter 8"/>
          <p:cNvSpPr>
            <a:spLocks noGrp="1"/>
          </p:cNvSpPr>
          <p:nvPr>
            <p:ph type="sldNum" sz="quarter" idx="12"/>
          </p:nvPr>
        </p:nvSpPr>
        <p:spPr/>
        <p:txBody>
          <a:bodyPr/>
          <a:lstStyle/>
          <a:p>
            <a:fld id="{442AD375-037F-43D0-B059-5172DA06796A}" type="slidenum">
              <a:rPr lang="de-CH" smtClean="0"/>
              <a:pPr/>
              <a:t>‹Nr.›</a:t>
            </a:fld>
            <a:endParaRPr lang="de-CH" dirty="0"/>
          </a:p>
        </p:txBody>
      </p:sp>
      <p:sp>
        <p:nvSpPr>
          <p:cNvPr id="10" name="Textplatzhalter 9">
            <a:extLst>
              <a:ext uri="{FF2B5EF4-FFF2-40B4-BE49-F238E27FC236}">
                <a16:creationId xmlns:a16="http://schemas.microsoft.com/office/drawing/2014/main" id="{8D58D395-4DDD-4A2E-890D-E4D13A66B901}"/>
              </a:ext>
            </a:extLst>
          </p:cNvPr>
          <p:cNvSpPr>
            <a:spLocks noGrp="1"/>
          </p:cNvSpPr>
          <p:nvPr>
            <p:ph type="body" sz="quarter" idx="13" hasCustomPrompt="1"/>
          </p:nvPr>
        </p:nvSpPr>
        <p:spPr>
          <a:xfrm>
            <a:off x="479328" y="733377"/>
            <a:ext cx="11233248" cy="352764"/>
          </a:xfrm>
        </p:spPr>
        <p:txBody>
          <a:bodyPr/>
          <a:lstStyle>
            <a:lvl1pPr>
              <a:defRPr b="0">
                <a:solidFill>
                  <a:schemeClr val="tx2"/>
                </a:solidFill>
                <a:latin typeface="+mj-lt"/>
              </a:defRPr>
            </a:lvl1pPr>
          </a:lstStyle>
          <a:p>
            <a:pPr lvl="0"/>
            <a:r>
              <a:rPr lang="de-DE" dirty="0"/>
              <a:t>Untertitel bearbeiten</a:t>
            </a:r>
            <a:r>
              <a:rPr lang="de-CH" dirty="0"/>
              <a:t> </a:t>
            </a:r>
          </a:p>
        </p:txBody>
      </p:sp>
      <p:sp>
        <p:nvSpPr>
          <p:cNvPr id="6" name="Textplatzhalter 5">
            <a:extLst>
              <a:ext uri="{FF2B5EF4-FFF2-40B4-BE49-F238E27FC236}">
                <a16:creationId xmlns:a16="http://schemas.microsoft.com/office/drawing/2014/main" id="{0404953C-0CED-4E68-8E48-90693E6A9A87}"/>
              </a:ext>
            </a:extLst>
          </p:cNvPr>
          <p:cNvSpPr>
            <a:spLocks noGrp="1"/>
          </p:cNvSpPr>
          <p:nvPr>
            <p:ph type="body" sz="quarter" idx="19"/>
          </p:nvPr>
        </p:nvSpPr>
        <p:spPr>
          <a:xfrm>
            <a:off x="4295774" y="1484313"/>
            <a:ext cx="7416800" cy="4752975"/>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dirty="0"/>
          </a:p>
        </p:txBody>
      </p:sp>
      <p:sp>
        <p:nvSpPr>
          <p:cNvPr id="11" name="Textplatzhalter 5">
            <a:extLst>
              <a:ext uri="{FF2B5EF4-FFF2-40B4-BE49-F238E27FC236}">
                <a16:creationId xmlns:a16="http://schemas.microsoft.com/office/drawing/2014/main" id="{DEE939CE-303B-40FA-BBFF-718B0E5A16CE}"/>
              </a:ext>
            </a:extLst>
          </p:cNvPr>
          <p:cNvSpPr>
            <a:spLocks noGrp="1"/>
          </p:cNvSpPr>
          <p:nvPr>
            <p:ph type="body" sz="quarter" idx="15" hasCustomPrompt="1"/>
          </p:nvPr>
        </p:nvSpPr>
        <p:spPr>
          <a:xfrm>
            <a:off x="479328" y="5979902"/>
            <a:ext cx="3384425" cy="260374"/>
          </a:xfrm>
        </p:spPr>
        <p:txBody>
          <a:bodyPr/>
          <a:lstStyle>
            <a:lvl1pPr>
              <a:defRPr lang="de-DE" sz="1000" b="0" kern="1200" dirty="0" smtClean="0">
                <a:solidFill>
                  <a:schemeClr val="bg1"/>
                </a:solidFill>
                <a:effectLst>
                  <a:outerShdw blurRad="50800" dist="38100" dir="2700000" algn="tl" rotWithShape="0">
                    <a:prstClr val="black">
                      <a:alpha val="40000"/>
                    </a:prstClr>
                  </a:outerShdw>
                </a:effectLst>
                <a:latin typeface="+mn-lt"/>
                <a:ea typeface="+mn-ea"/>
                <a:cs typeface="+mn-cs"/>
              </a:defRPr>
            </a:lvl1pPr>
            <a:lvl2pPr marL="0" indent="0">
              <a:buNone/>
              <a:defRPr/>
            </a:lvl2pPr>
          </a:lstStyle>
          <a:p>
            <a:pPr lvl="0"/>
            <a:r>
              <a:rPr lang="de-DE" dirty="0"/>
              <a:t>Optionale Bildquelle oder Legende</a:t>
            </a:r>
            <a:endParaRPr lang="de-CH" dirty="0"/>
          </a:p>
        </p:txBody>
      </p:sp>
    </p:spTree>
    <p:extLst>
      <p:ext uri="{BB962C8B-B14F-4D97-AF65-F5344CB8AC3E}">
        <p14:creationId xmlns:p14="http://schemas.microsoft.com/office/powerpoint/2010/main" val="1612869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el, Text und ein Bild B">
    <p:spTree>
      <p:nvGrpSpPr>
        <p:cNvPr id="1" name=""/>
        <p:cNvGrpSpPr/>
        <p:nvPr/>
      </p:nvGrpSpPr>
      <p:grpSpPr>
        <a:xfrm>
          <a:off x="0" y="0"/>
          <a:ext cx="0" cy="0"/>
          <a:chOff x="0" y="0"/>
          <a:chExt cx="0" cy="0"/>
        </a:xfrm>
      </p:grpSpPr>
      <p:sp>
        <p:nvSpPr>
          <p:cNvPr id="12" name="Inhaltsplatzhalter 2">
            <a:extLst>
              <a:ext uri="{FF2B5EF4-FFF2-40B4-BE49-F238E27FC236}">
                <a16:creationId xmlns:a16="http://schemas.microsoft.com/office/drawing/2014/main" id="{F21C214A-36AD-4D11-A131-ADF02BB72815}"/>
              </a:ext>
            </a:extLst>
          </p:cNvPr>
          <p:cNvSpPr>
            <a:spLocks noGrp="1"/>
          </p:cNvSpPr>
          <p:nvPr>
            <p:ph idx="20"/>
          </p:nvPr>
        </p:nvSpPr>
        <p:spPr>
          <a:xfrm>
            <a:off x="6239967" y="1340769"/>
            <a:ext cx="5472610" cy="4896520"/>
          </a:xfrm>
        </p:spPr>
        <p:txBody>
          <a:bodyPr/>
          <a:lstStyle>
            <a:lvl1pPr>
              <a:defRPr b="0"/>
            </a:lvl1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dirty="0"/>
          </a:p>
        </p:txBody>
      </p:sp>
      <p:sp>
        <p:nvSpPr>
          <p:cNvPr id="5" name="Bildplatzhalter 4">
            <a:extLst>
              <a:ext uri="{FF2B5EF4-FFF2-40B4-BE49-F238E27FC236}">
                <a16:creationId xmlns:a16="http://schemas.microsoft.com/office/drawing/2014/main" id="{92E1F45F-7488-41F4-96F7-8121CDACED31}"/>
              </a:ext>
            </a:extLst>
          </p:cNvPr>
          <p:cNvSpPr>
            <a:spLocks noGrp="1"/>
          </p:cNvSpPr>
          <p:nvPr>
            <p:ph type="pic" sz="quarter" idx="14"/>
          </p:nvPr>
        </p:nvSpPr>
        <p:spPr>
          <a:xfrm>
            <a:off x="263524" y="1268414"/>
            <a:ext cx="5760468" cy="4968875"/>
          </a:xfrm>
          <a:noFill/>
        </p:spPr>
        <p:txBody>
          <a:bodyPr lIns="108000" tIns="648000" rIns="108000" bIns="72000" anchor="ctr"/>
          <a:lstStyle>
            <a:lvl1pPr algn="ctr">
              <a:defRPr sz="1400" b="0"/>
            </a:lvl1pPr>
          </a:lstStyle>
          <a:p>
            <a:r>
              <a:rPr lang="de-DE"/>
              <a:t>Bild durch Klicken auf Symbol hinzufügen</a:t>
            </a:r>
            <a:endParaRPr lang="de-CH" dirty="0"/>
          </a:p>
        </p:txBody>
      </p:sp>
      <p:sp>
        <p:nvSpPr>
          <p:cNvPr id="2" name="Titel 1"/>
          <p:cNvSpPr>
            <a:spLocks noGrp="1"/>
          </p:cNvSpPr>
          <p:nvPr>
            <p:ph type="title"/>
          </p:nvPr>
        </p:nvSpPr>
        <p:spPr/>
        <p:txBody>
          <a:bodyPr/>
          <a:lstStyle/>
          <a:p>
            <a:r>
              <a:rPr lang="de-DE"/>
              <a:t>Titelmasterformat durch Klicken bearbeiten</a:t>
            </a:r>
            <a:endParaRPr lang="de-CH" dirty="0"/>
          </a:p>
        </p:txBody>
      </p:sp>
      <p:sp>
        <p:nvSpPr>
          <p:cNvPr id="7" name="Datumsplatzhalter 6"/>
          <p:cNvSpPr>
            <a:spLocks noGrp="1"/>
          </p:cNvSpPr>
          <p:nvPr>
            <p:ph type="dt" sz="half" idx="10"/>
          </p:nvPr>
        </p:nvSpPr>
        <p:spPr/>
        <p:txBody>
          <a:bodyPr/>
          <a:lstStyle/>
          <a:p>
            <a:fld id="{929D3D3C-4007-495E-9327-B8C8F17808C3}" type="datetime6">
              <a:rPr lang="de-CH" smtClean="0"/>
              <a:t>Juli 23</a:t>
            </a:fld>
            <a:endParaRPr lang="de-CH" dirty="0"/>
          </a:p>
        </p:txBody>
      </p:sp>
      <p:sp>
        <p:nvSpPr>
          <p:cNvPr id="8" name="Fußzeilenplatzhalter 7"/>
          <p:cNvSpPr>
            <a:spLocks noGrp="1"/>
          </p:cNvSpPr>
          <p:nvPr>
            <p:ph type="ftr" sz="quarter" idx="11"/>
          </p:nvPr>
        </p:nvSpPr>
        <p:spPr/>
        <p:txBody>
          <a:bodyPr/>
          <a:lstStyle/>
          <a:p>
            <a:r>
              <a:rPr lang="de-DE"/>
              <a:t>Titel der Präsentation - Fusszeile (einfügen über «Einfügen &gt; Kopf- und Fusszeile»)</a:t>
            </a:r>
            <a:endParaRPr lang="de-CH" dirty="0"/>
          </a:p>
        </p:txBody>
      </p:sp>
      <p:sp>
        <p:nvSpPr>
          <p:cNvPr id="9" name="Foliennummernplatzhalter 8"/>
          <p:cNvSpPr>
            <a:spLocks noGrp="1"/>
          </p:cNvSpPr>
          <p:nvPr>
            <p:ph type="sldNum" sz="quarter" idx="12"/>
          </p:nvPr>
        </p:nvSpPr>
        <p:spPr/>
        <p:txBody>
          <a:bodyPr/>
          <a:lstStyle/>
          <a:p>
            <a:fld id="{442AD375-037F-43D0-B059-5172DA06796A}" type="slidenum">
              <a:rPr lang="de-CH" smtClean="0"/>
              <a:pPr/>
              <a:t>‹Nr.›</a:t>
            </a:fld>
            <a:endParaRPr lang="de-CH" dirty="0"/>
          </a:p>
        </p:txBody>
      </p:sp>
      <p:sp>
        <p:nvSpPr>
          <p:cNvPr id="10" name="Textplatzhalter 9">
            <a:extLst>
              <a:ext uri="{FF2B5EF4-FFF2-40B4-BE49-F238E27FC236}">
                <a16:creationId xmlns:a16="http://schemas.microsoft.com/office/drawing/2014/main" id="{8D58D395-4DDD-4A2E-890D-E4D13A66B901}"/>
              </a:ext>
            </a:extLst>
          </p:cNvPr>
          <p:cNvSpPr>
            <a:spLocks noGrp="1"/>
          </p:cNvSpPr>
          <p:nvPr>
            <p:ph type="body" sz="quarter" idx="13" hasCustomPrompt="1"/>
          </p:nvPr>
        </p:nvSpPr>
        <p:spPr>
          <a:xfrm>
            <a:off x="479328" y="733377"/>
            <a:ext cx="11233248" cy="352764"/>
          </a:xfrm>
        </p:spPr>
        <p:txBody>
          <a:bodyPr/>
          <a:lstStyle>
            <a:lvl1pPr>
              <a:defRPr b="0">
                <a:solidFill>
                  <a:schemeClr val="tx2"/>
                </a:solidFill>
                <a:latin typeface="+mj-lt"/>
              </a:defRPr>
            </a:lvl1pPr>
          </a:lstStyle>
          <a:p>
            <a:pPr lvl="0"/>
            <a:r>
              <a:rPr lang="de-DE" dirty="0"/>
              <a:t>Untertitel bearbeiten</a:t>
            </a:r>
            <a:r>
              <a:rPr lang="de-CH" dirty="0"/>
              <a:t> </a:t>
            </a:r>
          </a:p>
        </p:txBody>
      </p:sp>
      <p:sp>
        <p:nvSpPr>
          <p:cNvPr id="11" name="Textplatzhalter 5">
            <a:extLst>
              <a:ext uri="{FF2B5EF4-FFF2-40B4-BE49-F238E27FC236}">
                <a16:creationId xmlns:a16="http://schemas.microsoft.com/office/drawing/2014/main" id="{8AAE9551-8352-40F2-860F-733DCE4166C7}"/>
              </a:ext>
            </a:extLst>
          </p:cNvPr>
          <p:cNvSpPr>
            <a:spLocks noGrp="1"/>
          </p:cNvSpPr>
          <p:nvPr>
            <p:ph type="body" sz="quarter" idx="15" hasCustomPrompt="1"/>
          </p:nvPr>
        </p:nvSpPr>
        <p:spPr>
          <a:xfrm>
            <a:off x="479326" y="5979902"/>
            <a:ext cx="5328643" cy="260374"/>
          </a:xfrm>
        </p:spPr>
        <p:txBody>
          <a:bodyPr/>
          <a:lstStyle>
            <a:lvl1pPr>
              <a:defRPr lang="de-DE" sz="1000" b="0" kern="1200" dirty="0" smtClean="0">
                <a:solidFill>
                  <a:schemeClr val="bg1"/>
                </a:solidFill>
                <a:effectLst>
                  <a:outerShdw blurRad="50800" dist="38100" dir="2700000" algn="tl" rotWithShape="0">
                    <a:prstClr val="black">
                      <a:alpha val="40000"/>
                    </a:prstClr>
                  </a:outerShdw>
                </a:effectLst>
                <a:latin typeface="+mn-lt"/>
                <a:ea typeface="+mn-ea"/>
                <a:cs typeface="+mn-cs"/>
              </a:defRPr>
            </a:lvl1pPr>
            <a:lvl2pPr marL="0" indent="0">
              <a:buNone/>
              <a:defRPr/>
            </a:lvl2pPr>
          </a:lstStyle>
          <a:p>
            <a:pPr lvl="0"/>
            <a:r>
              <a:rPr lang="de-DE" dirty="0"/>
              <a:t>Optionale Bildquelle oder Legende</a:t>
            </a:r>
            <a:endParaRPr lang="de-CH" dirty="0"/>
          </a:p>
        </p:txBody>
      </p:sp>
    </p:spTree>
    <p:extLst>
      <p:ext uri="{BB962C8B-B14F-4D97-AF65-F5344CB8AC3E}">
        <p14:creationId xmlns:p14="http://schemas.microsoft.com/office/powerpoint/2010/main" val="3886366964"/>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el und ein Bild">
    <p:spTree>
      <p:nvGrpSpPr>
        <p:cNvPr id="1" name=""/>
        <p:cNvGrpSpPr/>
        <p:nvPr/>
      </p:nvGrpSpPr>
      <p:grpSpPr>
        <a:xfrm>
          <a:off x="0" y="0"/>
          <a:ext cx="0" cy="0"/>
          <a:chOff x="0" y="0"/>
          <a:chExt cx="0" cy="0"/>
        </a:xfrm>
      </p:grpSpPr>
      <p:sp>
        <p:nvSpPr>
          <p:cNvPr id="5" name="Bildplatzhalter 4">
            <a:extLst>
              <a:ext uri="{FF2B5EF4-FFF2-40B4-BE49-F238E27FC236}">
                <a16:creationId xmlns:a16="http://schemas.microsoft.com/office/drawing/2014/main" id="{92E1F45F-7488-41F4-96F7-8121CDACED31}"/>
              </a:ext>
            </a:extLst>
          </p:cNvPr>
          <p:cNvSpPr>
            <a:spLocks noGrp="1"/>
          </p:cNvSpPr>
          <p:nvPr>
            <p:ph type="pic" sz="quarter" idx="14"/>
          </p:nvPr>
        </p:nvSpPr>
        <p:spPr>
          <a:xfrm>
            <a:off x="263525" y="1268414"/>
            <a:ext cx="11664951" cy="4968875"/>
          </a:xfrm>
          <a:noFill/>
        </p:spPr>
        <p:txBody>
          <a:bodyPr lIns="108000" tIns="648000" rIns="108000" bIns="72000" anchor="ctr"/>
          <a:lstStyle>
            <a:lvl1pPr algn="ctr">
              <a:defRPr sz="1400" b="0">
                <a:latin typeface="+mn-lt"/>
              </a:defRPr>
            </a:lvl1pPr>
          </a:lstStyle>
          <a:p>
            <a:r>
              <a:rPr lang="de-DE"/>
              <a:t>Bild durch Klicken auf Symbol hinzufügen</a:t>
            </a:r>
            <a:endParaRPr lang="de-CH" dirty="0"/>
          </a:p>
        </p:txBody>
      </p:sp>
      <p:sp>
        <p:nvSpPr>
          <p:cNvPr id="2" name="Titel 1"/>
          <p:cNvSpPr>
            <a:spLocks noGrp="1"/>
          </p:cNvSpPr>
          <p:nvPr>
            <p:ph type="title"/>
          </p:nvPr>
        </p:nvSpPr>
        <p:spPr/>
        <p:txBody>
          <a:bodyPr/>
          <a:lstStyle/>
          <a:p>
            <a:r>
              <a:rPr lang="de-DE"/>
              <a:t>Titelmasterformat durch Klicken bearbeiten</a:t>
            </a:r>
            <a:endParaRPr lang="de-CH" dirty="0"/>
          </a:p>
        </p:txBody>
      </p:sp>
      <p:sp>
        <p:nvSpPr>
          <p:cNvPr id="7" name="Datumsplatzhalter 6"/>
          <p:cNvSpPr>
            <a:spLocks noGrp="1"/>
          </p:cNvSpPr>
          <p:nvPr>
            <p:ph type="dt" sz="half" idx="10"/>
          </p:nvPr>
        </p:nvSpPr>
        <p:spPr/>
        <p:txBody>
          <a:bodyPr/>
          <a:lstStyle/>
          <a:p>
            <a:fld id="{34FEA9E7-7FBA-480E-922D-BD9929BB9AC0}" type="datetime6">
              <a:rPr lang="de-CH" smtClean="0"/>
              <a:t>Juli 23</a:t>
            </a:fld>
            <a:endParaRPr lang="de-CH" dirty="0"/>
          </a:p>
        </p:txBody>
      </p:sp>
      <p:sp>
        <p:nvSpPr>
          <p:cNvPr id="8" name="Fußzeilenplatzhalter 7"/>
          <p:cNvSpPr>
            <a:spLocks noGrp="1"/>
          </p:cNvSpPr>
          <p:nvPr>
            <p:ph type="ftr" sz="quarter" idx="11"/>
          </p:nvPr>
        </p:nvSpPr>
        <p:spPr/>
        <p:txBody>
          <a:bodyPr/>
          <a:lstStyle/>
          <a:p>
            <a:r>
              <a:rPr lang="de-DE"/>
              <a:t>Titel der Präsentation - Fusszeile (einfügen über «Einfügen &gt; Kopf- und Fusszeile»)</a:t>
            </a:r>
            <a:endParaRPr lang="de-CH" dirty="0"/>
          </a:p>
        </p:txBody>
      </p:sp>
      <p:sp>
        <p:nvSpPr>
          <p:cNvPr id="9" name="Foliennummernplatzhalter 8"/>
          <p:cNvSpPr>
            <a:spLocks noGrp="1"/>
          </p:cNvSpPr>
          <p:nvPr>
            <p:ph type="sldNum" sz="quarter" idx="12"/>
          </p:nvPr>
        </p:nvSpPr>
        <p:spPr/>
        <p:txBody>
          <a:bodyPr/>
          <a:lstStyle/>
          <a:p>
            <a:fld id="{442AD375-037F-43D0-B059-5172DA06796A}" type="slidenum">
              <a:rPr lang="de-CH" smtClean="0"/>
              <a:pPr/>
              <a:t>‹Nr.›</a:t>
            </a:fld>
            <a:endParaRPr lang="de-CH" dirty="0"/>
          </a:p>
        </p:txBody>
      </p:sp>
      <p:sp>
        <p:nvSpPr>
          <p:cNvPr id="10" name="Textplatzhalter 9">
            <a:extLst>
              <a:ext uri="{FF2B5EF4-FFF2-40B4-BE49-F238E27FC236}">
                <a16:creationId xmlns:a16="http://schemas.microsoft.com/office/drawing/2014/main" id="{8D58D395-4DDD-4A2E-890D-E4D13A66B901}"/>
              </a:ext>
            </a:extLst>
          </p:cNvPr>
          <p:cNvSpPr>
            <a:spLocks noGrp="1"/>
          </p:cNvSpPr>
          <p:nvPr>
            <p:ph type="body" sz="quarter" idx="13" hasCustomPrompt="1"/>
          </p:nvPr>
        </p:nvSpPr>
        <p:spPr>
          <a:xfrm>
            <a:off x="479328" y="733377"/>
            <a:ext cx="11233248" cy="352764"/>
          </a:xfrm>
        </p:spPr>
        <p:txBody>
          <a:bodyPr/>
          <a:lstStyle>
            <a:lvl1pPr>
              <a:defRPr b="0">
                <a:solidFill>
                  <a:schemeClr val="tx2"/>
                </a:solidFill>
                <a:latin typeface="+mj-lt"/>
              </a:defRPr>
            </a:lvl1pPr>
          </a:lstStyle>
          <a:p>
            <a:pPr lvl="0"/>
            <a:r>
              <a:rPr lang="de-DE" dirty="0"/>
              <a:t>Untertitel bearbeiten</a:t>
            </a:r>
            <a:r>
              <a:rPr lang="de-CH" dirty="0"/>
              <a:t> </a:t>
            </a:r>
          </a:p>
        </p:txBody>
      </p:sp>
      <p:sp>
        <p:nvSpPr>
          <p:cNvPr id="6" name="Textplatzhalter 5">
            <a:extLst>
              <a:ext uri="{FF2B5EF4-FFF2-40B4-BE49-F238E27FC236}">
                <a16:creationId xmlns:a16="http://schemas.microsoft.com/office/drawing/2014/main" id="{A5771586-04B1-4907-B6D1-BB8BA32E29E6}"/>
              </a:ext>
            </a:extLst>
          </p:cNvPr>
          <p:cNvSpPr>
            <a:spLocks noGrp="1"/>
          </p:cNvSpPr>
          <p:nvPr>
            <p:ph type="body" sz="quarter" idx="15" hasCustomPrompt="1"/>
          </p:nvPr>
        </p:nvSpPr>
        <p:spPr>
          <a:xfrm>
            <a:off x="479328" y="5979902"/>
            <a:ext cx="11233248" cy="260374"/>
          </a:xfrm>
        </p:spPr>
        <p:txBody>
          <a:bodyPr/>
          <a:lstStyle>
            <a:lvl1pPr>
              <a:defRPr lang="de-DE" sz="1000" b="0" kern="1200" dirty="0" smtClean="0">
                <a:solidFill>
                  <a:schemeClr val="bg1"/>
                </a:solidFill>
                <a:effectLst>
                  <a:outerShdw blurRad="50800" dist="38100" dir="2700000" algn="tl" rotWithShape="0">
                    <a:prstClr val="black">
                      <a:alpha val="40000"/>
                    </a:prstClr>
                  </a:outerShdw>
                </a:effectLst>
                <a:latin typeface="+mn-lt"/>
                <a:ea typeface="+mn-ea"/>
                <a:cs typeface="+mn-cs"/>
              </a:defRPr>
            </a:lvl1pPr>
            <a:lvl2pPr marL="0" indent="0">
              <a:buNone/>
              <a:defRPr/>
            </a:lvl2pPr>
          </a:lstStyle>
          <a:p>
            <a:pPr lvl="0"/>
            <a:r>
              <a:rPr lang="de-DE" dirty="0"/>
              <a:t>Optionale Bildquelle oder Legende</a:t>
            </a:r>
            <a:endParaRPr lang="de-CH" dirty="0"/>
          </a:p>
        </p:txBody>
      </p:sp>
    </p:spTree>
    <p:extLst>
      <p:ext uri="{BB962C8B-B14F-4D97-AF65-F5344CB8AC3E}">
        <p14:creationId xmlns:p14="http://schemas.microsoft.com/office/powerpoint/2010/main" val="9873129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el und ein Bild links">
    <p:spTree>
      <p:nvGrpSpPr>
        <p:cNvPr id="1" name=""/>
        <p:cNvGrpSpPr/>
        <p:nvPr/>
      </p:nvGrpSpPr>
      <p:grpSpPr>
        <a:xfrm>
          <a:off x="0" y="0"/>
          <a:ext cx="0" cy="0"/>
          <a:chOff x="0" y="0"/>
          <a:chExt cx="0" cy="0"/>
        </a:xfrm>
      </p:grpSpPr>
      <p:sp>
        <p:nvSpPr>
          <p:cNvPr id="5" name="Bildplatzhalter 4">
            <a:extLst>
              <a:ext uri="{FF2B5EF4-FFF2-40B4-BE49-F238E27FC236}">
                <a16:creationId xmlns:a16="http://schemas.microsoft.com/office/drawing/2014/main" id="{92E1F45F-7488-41F4-96F7-8121CDACED31}"/>
              </a:ext>
            </a:extLst>
          </p:cNvPr>
          <p:cNvSpPr>
            <a:spLocks noGrp="1"/>
          </p:cNvSpPr>
          <p:nvPr>
            <p:ph type="pic" sz="quarter" idx="14"/>
          </p:nvPr>
        </p:nvSpPr>
        <p:spPr>
          <a:xfrm>
            <a:off x="263527" y="1268414"/>
            <a:ext cx="8568779" cy="4968875"/>
          </a:xfrm>
          <a:noFill/>
        </p:spPr>
        <p:txBody>
          <a:bodyPr lIns="108000" tIns="648000" rIns="108000" bIns="72000" anchor="ctr"/>
          <a:lstStyle>
            <a:lvl1pPr algn="ctr">
              <a:defRPr sz="1400" b="0"/>
            </a:lvl1pPr>
          </a:lstStyle>
          <a:p>
            <a:r>
              <a:rPr lang="de-DE"/>
              <a:t>Bild durch Klicken auf Symbol hinzufügen</a:t>
            </a:r>
            <a:endParaRPr lang="de-CH" dirty="0"/>
          </a:p>
        </p:txBody>
      </p:sp>
      <p:sp>
        <p:nvSpPr>
          <p:cNvPr id="2" name="Titel 1"/>
          <p:cNvSpPr>
            <a:spLocks noGrp="1"/>
          </p:cNvSpPr>
          <p:nvPr>
            <p:ph type="title"/>
          </p:nvPr>
        </p:nvSpPr>
        <p:spPr/>
        <p:txBody>
          <a:bodyPr/>
          <a:lstStyle/>
          <a:p>
            <a:r>
              <a:rPr lang="de-DE"/>
              <a:t>Titelmasterformat durch Klicken bearbeiten</a:t>
            </a:r>
            <a:endParaRPr lang="de-CH" dirty="0"/>
          </a:p>
        </p:txBody>
      </p:sp>
      <p:sp>
        <p:nvSpPr>
          <p:cNvPr id="7" name="Datumsplatzhalter 6"/>
          <p:cNvSpPr>
            <a:spLocks noGrp="1"/>
          </p:cNvSpPr>
          <p:nvPr>
            <p:ph type="dt" sz="half" idx="10"/>
          </p:nvPr>
        </p:nvSpPr>
        <p:spPr/>
        <p:txBody>
          <a:bodyPr/>
          <a:lstStyle/>
          <a:p>
            <a:fld id="{F6D5014B-8DF3-429B-B1FB-299AB816A605}" type="datetime6">
              <a:rPr lang="de-CH" smtClean="0"/>
              <a:t>Juli 23</a:t>
            </a:fld>
            <a:endParaRPr lang="de-CH" dirty="0"/>
          </a:p>
        </p:txBody>
      </p:sp>
      <p:sp>
        <p:nvSpPr>
          <p:cNvPr id="8" name="Fußzeilenplatzhalter 7"/>
          <p:cNvSpPr>
            <a:spLocks noGrp="1"/>
          </p:cNvSpPr>
          <p:nvPr>
            <p:ph type="ftr" sz="quarter" idx="11"/>
          </p:nvPr>
        </p:nvSpPr>
        <p:spPr/>
        <p:txBody>
          <a:bodyPr/>
          <a:lstStyle/>
          <a:p>
            <a:r>
              <a:rPr lang="de-DE"/>
              <a:t>Titel der Präsentation - Fusszeile (einfügen über «Einfügen &gt; Kopf- und Fusszeile»)</a:t>
            </a:r>
            <a:endParaRPr lang="de-CH" dirty="0"/>
          </a:p>
        </p:txBody>
      </p:sp>
      <p:sp>
        <p:nvSpPr>
          <p:cNvPr id="9" name="Foliennummernplatzhalter 8"/>
          <p:cNvSpPr>
            <a:spLocks noGrp="1"/>
          </p:cNvSpPr>
          <p:nvPr>
            <p:ph type="sldNum" sz="quarter" idx="12"/>
          </p:nvPr>
        </p:nvSpPr>
        <p:spPr/>
        <p:txBody>
          <a:bodyPr/>
          <a:lstStyle/>
          <a:p>
            <a:fld id="{442AD375-037F-43D0-B059-5172DA06796A}" type="slidenum">
              <a:rPr lang="de-CH" smtClean="0"/>
              <a:pPr/>
              <a:t>‹Nr.›</a:t>
            </a:fld>
            <a:endParaRPr lang="de-CH" dirty="0"/>
          </a:p>
        </p:txBody>
      </p:sp>
      <p:sp>
        <p:nvSpPr>
          <p:cNvPr id="10" name="Textplatzhalter 9">
            <a:extLst>
              <a:ext uri="{FF2B5EF4-FFF2-40B4-BE49-F238E27FC236}">
                <a16:creationId xmlns:a16="http://schemas.microsoft.com/office/drawing/2014/main" id="{8D58D395-4DDD-4A2E-890D-E4D13A66B901}"/>
              </a:ext>
            </a:extLst>
          </p:cNvPr>
          <p:cNvSpPr>
            <a:spLocks noGrp="1"/>
          </p:cNvSpPr>
          <p:nvPr>
            <p:ph type="body" sz="quarter" idx="13" hasCustomPrompt="1"/>
          </p:nvPr>
        </p:nvSpPr>
        <p:spPr>
          <a:xfrm>
            <a:off x="479328" y="733377"/>
            <a:ext cx="11233248" cy="352764"/>
          </a:xfrm>
        </p:spPr>
        <p:txBody>
          <a:bodyPr/>
          <a:lstStyle>
            <a:lvl1pPr>
              <a:defRPr b="1">
                <a:solidFill>
                  <a:schemeClr val="tx2"/>
                </a:solidFill>
              </a:defRPr>
            </a:lvl1pPr>
          </a:lstStyle>
          <a:p>
            <a:pPr lvl="0"/>
            <a:r>
              <a:rPr lang="de-DE" dirty="0"/>
              <a:t>Untertitel bearbeiten</a:t>
            </a:r>
            <a:r>
              <a:rPr lang="de-CH" dirty="0"/>
              <a:t> </a:t>
            </a:r>
          </a:p>
        </p:txBody>
      </p:sp>
      <p:sp>
        <p:nvSpPr>
          <p:cNvPr id="11" name="Textplatzhalter 5">
            <a:extLst>
              <a:ext uri="{FF2B5EF4-FFF2-40B4-BE49-F238E27FC236}">
                <a16:creationId xmlns:a16="http://schemas.microsoft.com/office/drawing/2014/main" id="{5D5AF653-6815-4738-B03F-656CC824E7D1}"/>
              </a:ext>
            </a:extLst>
          </p:cNvPr>
          <p:cNvSpPr>
            <a:spLocks noGrp="1"/>
          </p:cNvSpPr>
          <p:nvPr>
            <p:ph type="body" sz="quarter" idx="15" hasCustomPrompt="1"/>
          </p:nvPr>
        </p:nvSpPr>
        <p:spPr>
          <a:xfrm>
            <a:off x="479328" y="5979902"/>
            <a:ext cx="8136954" cy="260374"/>
          </a:xfrm>
        </p:spPr>
        <p:txBody>
          <a:bodyPr/>
          <a:lstStyle>
            <a:lvl1pPr>
              <a:defRPr lang="de-DE" sz="1000" b="0" kern="1200" dirty="0" smtClean="0">
                <a:solidFill>
                  <a:schemeClr val="bg1"/>
                </a:solidFill>
                <a:effectLst>
                  <a:outerShdw blurRad="50800" dist="38100" dir="2700000" algn="tl" rotWithShape="0">
                    <a:prstClr val="black">
                      <a:alpha val="40000"/>
                    </a:prstClr>
                  </a:outerShdw>
                </a:effectLst>
                <a:latin typeface="+mn-lt"/>
                <a:ea typeface="+mn-ea"/>
                <a:cs typeface="+mn-cs"/>
              </a:defRPr>
            </a:lvl1pPr>
            <a:lvl2pPr marL="0" indent="0">
              <a:buNone/>
              <a:defRPr/>
            </a:lvl2pPr>
          </a:lstStyle>
          <a:p>
            <a:pPr lvl="0"/>
            <a:r>
              <a:rPr lang="de-DE" dirty="0"/>
              <a:t>Optionale Bildquelle oder Legende</a:t>
            </a:r>
            <a:endParaRPr lang="de-CH" dirty="0"/>
          </a:p>
        </p:txBody>
      </p:sp>
    </p:spTree>
    <p:extLst>
      <p:ext uri="{BB962C8B-B14F-4D97-AF65-F5344CB8AC3E}">
        <p14:creationId xmlns:p14="http://schemas.microsoft.com/office/powerpoint/2010/main" val="36688213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el und zwei Bilder">
    <p:spTree>
      <p:nvGrpSpPr>
        <p:cNvPr id="1" name=""/>
        <p:cNvGrpSpPr/>
        <p:nvPr/>
      </p:nvGrpSpPr>
      <p:grpSpPr>
        <a:xfrm>
          <a:off x="0" y="0"/>
          <a:ext cx="0" cy="0"/>
          <a:chOff x="0" y="0"/>
          <a:chExt cx="0" cy="0"/>
        </a:xfrm>
      </p:grpSpPr>
      <p:sp>
        <p:nvSpPr>
          <p:cNvPr id="12" name="Bildplatzhalter 4">
            <a:extLst>
              <a:ext uri="{FF2B5EF4-FFF2-40B4-BE49-F238E27FC236}">
                <a16:creationId xmlns:a16="http://schemas.microsoft.com/office/drawing/2014/main" id="{0A4F61CF-7EBC-48A9-BF11-38298BC7B128}"/>
              </a:ext>
            </a:extLst>
          </p:cNvPr>
          <p:cNvSpPr>
            <a:spLocks noGrp="1"/>
          </p:cNvSpPr>
          <p:nvPr>
            <p:ph type="pic" sz="quarter" idx="15"/>
          </p:nvPr>
        </p:nvSpPr>
        <p:spPr>
          <a:xfrm>
            <a:off x="6167960" y="1268414"/>
            <a:ext cx="5760466" cy="4968875"/>
          </a:xfrm>
          <a:noFill/>
        </p:spPr>
        <p:txBody>
          <a:bodyPr lIns="108000" tIns="648000" rIns="108000" bIns="72000" anchor="ctr"/>
          <a:lstStyle>
            <a:lvl1pPr algn="ctr">
              <a:defRPr sz="1400" b="0"/>
            </a:lvl1pPr>
          </a:lstStyle>
          <a:p>
            <a:r>
              <a:rPr lang="de-DE"/>
              <a:t>Bild durch Klicken auf Symbol hinzufügen</a:t>
            </a:r>
            <a:endParaRPr lang="de-CH" dirty="0"/>
          </a:p>
        </p:txBody>
      </p:sp>
      <p:sp>
        <p:nvSpPr>
          <p:cNvPr id="5" name="Bildplatzhalter 4">
            <a:extLst>
              <a:ext uri="{FF2B5EF4-FFF2-40B4-BE49-F238E27FC236}">
                <a16:creationId xmlns:a16="http://schemas.microsoft.com/office/drawing/2014/main" id="{92E1F45F-7488-41F4-96F7-8121CDACED31}"/>
              </a:ext>
            </a:extLst>
          </p:cNvPr>
          <p:cNvSpPr>
            <a:spLocks noGrp="1"/>
          </p:cNvSpPr>
          <p:nvPr>
            <p:ph type="pic" sz="quarter" idx="14"/>
          </p:nvPr>
        </p:nvSpPr>
        <p:spPr>
          <a:xfrm>
            <a:off x="263524" y="1268414"/>
            <a:ext cx="5760468" cy="4968875"/>
          </a:xfrm>
          <a:noFill/>
        </p:spPr>
        <p:txBody>
          <a:bodyPr lIns="108000" tIns="648000" rIns="108000" bIns="72000" anchor="ctr"/>
          <a:lstStyle>
            <a:lvl1pPr algn="ctr">
              <a:defRPr sz="1400" b="0"/>
            </a:lvl1pPr>
          </a:lstStyle>
          <a:p>
            <a:r>
              <a:rPr lang="de-DE"/>
              <a:t>Bild durch Klicken auf Symbol hinzufügen</a:t>
            </a:r>
            <a:endParaRPr lang="de-CH" dirty="0"/>
          </a:p>
        </p:txBody>
      </p:sp>
      <p:sp>
        <p:nvSpPr>
          <p:cNvPr id="2" name="Titel 1"/>
          <p:cNvSpPr>
            <a:spLocks noGrp="1"/>
          </p:cNvSpPr>
          <p:nvPr>
            <p:ph type="title"/>
          </p:nvPr>
        </p:nvSpPr>
        <p:spPr/>
        <p:txBody>
          <a:bodyPr/>
          <a:lstStyle/>
          <a:p>
            <a:r>
              <a:rPr lang="de-DE"/>
              <a:t>Titelmasterformat durch Klicken bearbeiten</a:t>
            </a:r>
            <a:endParaRPr lang="de-CH" dirty="0"/>
          </a:p>
        </p:txBody>
      </p:sp>
      <p:sp>
        <p:nvSpPr>
          <p:cNvPr id="7" name="Datumsplatzhalter 6"/>
          <p:cNvSpPr>
            <a:spLocks noGrp="1"/>
          </p:cNvSpPr>
          <p:nvPr>
            <p:ph type="dt" sz="half" idx="10"/>
          </p:nvPr>
        </p:nvSpPr>
        <p:spPr/>
        <p:txBody>
          <a:bodyPr/>
          <a:lstStyle/>
          <a:p>
            <a:fld id="{1713B3B8-9B61-4A63-BF49-52402585D702}" type="datetime6">
              <a:rPr lang="de-CH" smtClean="0"/>
              <a:t>Juli 23</a:t>
            </a:fld>
            <a:endParaRPr lang="de-CH" dirty="0"/>
          </a:p>
        </p:txBody>
      </p:sp>
      <p:sp>
        <p:nvSpPr>
          <p:cNvPr id="8" name="Fußzeilenplatzhalter 7"/>
          <p:cNvSpPr>
            <a:spLocks noGrp="1"/>
          </p:cNvSpPr>
          <p:nvPr>
            <p:ph type="ftr" sz="quarter" idx="11"/>
          </p:nvPr>
        </p:nvSpPr>
        <p:spPr/>
        <p:txBody>
          <a:bodyPr/>
          <a:lstStyle/>
          <a:p>
            <a:r>
              <a:rPr lang="de-DE"/>
              <a:t>Titel der Präsentation - Fusszeile (einfügen über «Einfügen &gt; Kopf- und Fusszeile»)</a:t>
            </a:r>
            <a:endParaRPr lang="de-CH" dirty="0"/>
          </a:p>
        </p:txBody>
      </p:sp>
      <p:sp>
        <p:nvSpPr>
          <p:cNvPr id="9" name="Foliennummernplatzhalter 8"/>
          <p:cNvSpPr>
            <a:spLocks noGrp="1"/>
          </p:cNvSpPr>
          <p:nvPr>
            <p:ph type="sldNum" sz="quarter" idx="12"/>
          </p:nvPr>
        </p:nvSpPr>
        <p:spPr/>
        <p:txBody>
          <a:bodyPr/>
          <a:lstStyle/>
          <a:p>
            <a:fld id="{442AD375-037F-43D0-B059-5172DA06796A}" type="slidenum">
              <a:rPr lang="de-CH" smtClean="0"/>
              <a:pPr/>
              <a:t>‹Nr.›</a:t>
            </a:fld>
            <a:endParaRPr lang="de-CH" dirty="0"/>
          </a:p>
        </p:txBody>
      </p:sp>
      <p:sp>
        <p:nvSpPr>
          <p:cNvPr id="10" name="Textplatzhalter 9">
            <a:extLst>
              <a:ext uri="{FF2B5EF4-FFF2-40B4-BE49-F238E27FC236}">
                <a16:creationId xmlns:a16="http://schemas.microsoft.com/office/drawing/2014/main" id="{8D58D395-4DDD-4A2E-890D-E4D13A66B901}"/>
              </a:ext>
            </a:extLst>
          </p:cNvPr>
          <p:cNvSpPr>
            <a:spLocks noGrp="1"/>
          </p:cNvSpPr>
          <p:nvPr>
            <p:ph type="body" sz="quarter" idx="13" hasCustomPrompt="1"/>
          </p:nvPr>
        </p:nvSpPr>
        <p:spPr>
          <a:xfrm>
            <a:off x="479328" y="733377"/>
            <a:ext cx="11233248" cy="352764"/>
          </a:xfrm>
        </p:spPr>
        <p:txBody>
          <a:bodyPr/>
          <a:lstStyle>
            <a:lvl1pPr>
              <a:defRPr b="1">
                <a:solidFill>
                  <a:schemeClr val="tx2"/>
                </a:solidFill>
              </a:defRPr>
            </a:lvl1pPr>
          </a:lstStyle>
          <a:p>
            <a:pPr lvl="0"/>
            <a:r>
              <a:rPr lang="de-DE" dirty="0"/>
              <a:t>Untertitel bearbeiten</a:t>
            </a:r>
            <a:r>
              <a:rPr lang="de-CH" dirty="0"/>
              <a:t> </a:t>
            </a:r>
          </a:p>
        </p:txBody>
      </p:sp>
      <p:sp>
        <p:nvSpPr>
          <p:cNvPr id="11" name="Textplatzhalter 5">
            <a:extLst>
              <a:ext uri="{FF2B5EF4-FFF2-40B4-BE49-F238E27FC236}">
                <a16:creationId xmlns:a16="http://schemas.microsoft.com/office/drawing/2014/main" id="{C29C081D-4022-4A3B-BF79-AE5396250419}"/>
              </a:ext>
            </a:extLst>
          </p:cNvPr>
          <p:cNvSpPr>
            <a:spLocks noGrp="1"/>
          </p:cNvSpPr>
          <p:nvPr>
            <p:ph type="body" sz="quarter" idx="16" hasCustomPrompt="1"/>
          </p:nvPr>
        </p:nvSpPr>
        <p:spPr>
          <a:xfrm>
            <a:off x="479326" y="5979902"/>
            <a:ext cx="5328643" cy="260374"/>
          </a:xfrm>
        </p:spPr>
        <p:txBody>
          <a:bodyPr/>
          <a:lstStyle>
            <a:lvl1pPr>
              <a:defRPr lang="de-DE" sz="1000" b="0" kern="1200" dirty="0" smtClean="0">
                <a:solidFill>
                  <a:schemeClr val="bg1"/>
                </a:solidFill>
                <a:effectLst>
                  <a:outerShdw blurRad="50800" dist="38100" dir="2700000" algn="tl" rotWithShape="0">
                    <a:prstClr val="black">
                      <a:alpha val="40000"/>
                    </a:prstClr>
                  </a:outerShdw>
                </a:effectLst>
                <a:latin typeface="+mn-lt"/>
                <a:ea typeface="+mn-ea"/>
                <a:cs typeface="+mn-cs"/>
              </a:defRPr>
            </a:lvl1pPr>
            <a:lvl2pPr marL="0" indent="0">
              <a:buNone/>
              <a:defRPr/>
            </a:lvl2pPr>
          </a:lstStyle>
          <a:p>
            <a:pPr lvl="0"/>
            <a:r>
              <a:rPr lang="de-DE" dirty="0"/>
              <a:t>Optionale Bildquelle oder Legende</a:t>
            </a:r>
            <a:endParaRPr lang="de-CH" dirty="0"/>
          </a:p>
        </p:txBody>
      </p:sp>
      <p:sp>
        <p:nvSpPr>
          <p:cNvPr id="14" name="Textplatzhalter 5">
            <a:extLst>
              <a:ext uri="{FF2B5EF4-FFF2-40B4-BE49-F238E27FC236}">
                <a16:creationId xmlns:a16="http://schemas.microsoft.com/office/drawing/2014/main" id="{D9EE8407-19A8-493E-A2DE-3315B75E7685}"/>
              </a:ext>
            </a:extLst>
          </p:cNvPr>
          <p:cNvSpPr>
            <a:spLocks noGrp="1"/>
          </p:cNvSpPr>
          <p:nvPr>
            <p:ph type="body" sz="quarter" idx="17" hasCustomPrompt="1"/>
          </p:nvPr>
        </p:nvSpPr>
        <p:spPr>
          <a:xfrm>
            <a:off x="6383933" y="5979902"/>
            <a:ext cx="5328643" cy="260374"/>
          </a:xfrm>
        </p:spPr>
        <p:txBody>
          <a:bodyPr/>
          <a:lstStyle>
            <a:lvl1pPr>
              <a:defRPr lang="de-DE" sz="1000" b="0" kern="1200" dirty="0" smtClean="0">
                <a:solidFill>
                  <a:schemeClr val="bg1"/>
                </a:solidFill>
                <a:effectLst>
                  <a:outerShdw blurRad="50800" dist="38100" dir="2700000" algn="tl" rotWithShape="0">
                    <a:prstClr val="black">
                      <a:alpha val="40000"/>
                    </a:prstClr>
                  </a:outerShdw>
                </a:effectLst>
                <a:latin typeface="+mn-lt"/>
                <a:ea typeface="+mn-ea"/>
                <a:cs typeface="+mn-cs"/>
              </a:defRPr>
            </a:lvl1pPr>
            <a:lvl2pPr marL="0" indent="0">
              <a:buNone/>
              <a:defRPr/>
            </a:lvl2pPr>
          </a:lstStyle>
          <a:p>
            <a:pPr lvl="0"/>
            <a:r>
              <a:rPr lang="de-DE" dirty="0"/>
              <a:t>Optionale Bildquelle oder Legende</a:t>
            </a:r>
            <a:endParaRPr lang="de-CH" dirty="0"/>
          </a:p>
        </p:txBody>
      </p:sp>
    </p:spTree>
    <p:extLst>
      <p:ext uri="{BB962C8B-B14F-4D97-AF65-F5344CB8AC3E}">
        <p14:creationId xmlns:p14="http://schemas.microsoft.com/office/powerpoint/2010/main" val="15788625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el und drei Bilder">
    <p:spTree>
      <p:nvGrpSpPr>
        <p:cNvPr id="1" name=""/>
        <p:cNvGrpSpPr/>
        <p:nvPr/>
      </p:nvGrpSpPr>
      <p:grpSpPr>
        <a:xfrm>
          <a:off x="0" y="0"/>
          <a:ext cx="0" cy="0"/>
          <a:chOff x="0" y="0"/>
          <a:chExt cx="0" cy="0"/>
        </a:xfrm>
      </p:grpSpPr>
      <p:sp>
        <p:nvSpPr>
          <p:cNvPr id="12" name="Bildplatzhalter 4">
            <a:extLst>
              <a:ext uri="{FF2B5EF4-FFF2-40B4-BE49-F238E27FC236}">
                <a16:creationId xmlns:a16="http://schemas.microsoft.com/office/drawing/2014/main" id="{0A4F61CF-7EBC-48A9-BF11-38298BC7B128}"/>
              </a:ext>
            </a:extLst>
          </p:cNvPr>
          <p:cNvSpPr>
            <a:spLocks noGrp="1"/>
          </p:cNvSpPr>
          <p:nvPr>
            <p:ph type="pic" sz="quarter" idx="15"/>
          </p:nvPr>
        </p:nvSpPr>
        <p:spPr>
          <a:xfrm>
            <a:off x="8112174" y="1268414"/>
            <a:ext cx="3816252" cy="4968875"/>
          </a:xfrm>
          <a:noFill/>
        </p:spPr>
        <p:txBody>
          <a:bodyPr lIns="108000" tIns="648000" rIns="108000" bIns="72000" anchor="ctr"/>
          <a:lstStyle>
            <a:lvl1pPr algn="ctr">
              <a:defRPr sz="1400" b="0"/>
            </a:lvl1pPr>
          </a:lstStyle>
          <a:p>
            <a:r>
              <a:rPr lang="de-DE"/>
              <a:t>Bild durch Klicken auf Symbol hinzufügen</a:t>
            </a:r>
            <a:endParaRPr lang="de-CH" dirty="0"/>
          </a:p>
        </p:txBody>
      </p:sp>
      <p:sp>
        <p:nvSpPr>
          <p:cNvPr id="5" name="Bildplatzhalter 4">
            <a:extLst>
              <a:ext uri="{FF2B5EF4-FFF2-40B4-BE49-F238E27FC236}">
                <a16:creationId xmlns:a16="http://schemas.microsoft.com/office/drawing/2014/main" id="{92E1F45F-7488-41F4-96F7-8121CDACED31}"/>
              </a:ext>
            </a:extLst>
          </p:cNvPr>
          <p:cNvSpPr>
            <a:spLocks noGrp="1"/>
          </p:cNvSpPr>
          <p:nvPr>
            <p:ph type="pic" sz="quarter" idx="14"/>
          </p:nvPr>
        </p:nvSpPr>
        <p:spPr>
          <a:xfrm>
            <a:off x="263526" y="1268414"/>
            <a:ext cx="3816250" cy="4968875"/>
          </a:xfrm>
          <a:noFill/>
        </p:spPr>
        <p:txBody>
          <a:bodyPr lIns="108000" tIns="648000" rIns="108000" bIns="72000" anchor="ctr"/>
          <a:lstStyle>
            <a:lvl1pPr algn="ctr">
              <a:defRPr sz="1400" b="0"/>
            </a:lvl1pPr>
          </a:lstStyle>
          <a:p>
            <a:r>
              <a:rPr lang="de-DE"/>
              <a:t>Bild durch Klicken auf Symbol hinzufügen</a:t>
            </a:r>
            <a:endParaRPr lang="de-CH" dirty="0"/>
          </a:p>
        </p:txBody>
      </p:sp>
      <p:sp>
        <p:nvSpPr>
          <p:cNvPr id="2" name="Titel 1"/>
          <p:cNvSpPr>
            <a:spLocks noGrp="1"/>
          </p:cNvSpPr>
          <p:nvPr>
            <p:ph type="title"/>
          </p:nvPr>
        </p:nvSpPr>
        <p:spPr/>
        <p:txBody>
          <a:bodyPr/>
          <a:lstStyle/>
          <a:p>
            <a:r>
              <a:rPr lang="de-DE"/>
              <a:t>Titelmasterformat durch Klicken bearbeiten</a:t>
            </a:r>
            <a:endParaRPr lang="de-CH" dirty="0"/>
          </a:p>
        </p:txBody>
      </p:sp>
      <p:sp>
        <p:nvSpPr>
          <p:cNvPr id="7" name="Datumsplatzhalter 6"/>
          <p:cNvSpPr>
            <a:spLocks noGrp="1"/>
          </p:cNvSpPr>
          <p:nvPr>
            <p:ph type="dt" sz="half" idx="10"/>
          </p:nvPr>
        </p:nvSpPr>
        <p:spPr/>
        <p:txBody>
          <a:bodyPr/>
          <a:lstStyle/>
          <a:p>
            <a:fld id="{83606572-6675-4575-8249-3DBD66997631}" type="datetime6">
              <a:rPr lang="de-CH" smtClean="0"/>
              <a:t>Juli 23</a:t>
            </a:fld>
            <a:endParaRPr lang="de-CH" dirty="0"/>
          </a:p>
        </p:txBody>
      </p:sp>
      <p:sp>
        <p:nvSpPr>
          <p:cNvPr id="8" name="Fußzeilenplatzhalter 7"/>
          <p:cNvSpPr>
            <a:spLocks noGrp="1"/>
          </p:cNvSpPr>
          <p:nvPr>
            <p:ph type="ftr" sz="quarter" idx="11"/>
          </p:nvPr>
        </p:nvSpPr>
        <p:spPr/>
        <p:txBody>
          <a:bodyPr/>
          <a:lstStyle/>
          <a:p>
            <a:r>
              <a:rPr lang="de-DE"/>
              <a:t>Titel der Präsentation - Fusszeile (einfügen über «Einfügen &gt; Kopf- und Fusszeile»)</a:t>
            </a:r>
            <a:endParaRPr lang="de-CH" dirty="0"/>
          </a:p>
        </p:txBody>
      </p:sp>
      <p:sp>
        <p:nvSpPr>
          <p:cNvPr id="9" name="Foliennummernplatzhalter 8"/>
          <p:cNvSpPr>
            <a:spLocks noGrp="1"/>
          </p:cNvSpPr>
          <p:nvPr>
            <p:ph type="sldNum" sz="quarter" idx="12"/>
          </p:nvPr>
        </p:nvSpPr>
        <p:spPr/>
        <p:txBody>
          <a:bodyPr/>
          <a:lstStyle/>
          <a:p>
            <a:fld id="{442AD375-037F-43D0-B059-5172DA06796A}" type="slidenum">
              <a:rPr lang="de-CH" smtClean="0"/>
              <a:pPr/>
              <a:t>‹Nr.›</a:t>
            </a:fld>
            <a:endParaRPr lang="de-CH" dirty="0"/>
          </a:p>
        </p:txBody>
      </p:sp>
      <p:sp>
        <p:nvSpPr>
          <p:cNvPr id="10" name="Textplatzhalter 9">
            <a:extLst>
              <a:ext uri="{FF2B5EF4-FFF2-40B4-BE49-F238E27FC236}">
                <a16:creationId xmlns:a16="http://schemas.microsoft.com/office/drawing/2014/main" id="{8D58D395-4DDD-4A2E-890D-E4D13A66B901}"/>
              </a:ext>
            </a:extLst>
          </p:cNvPr>
          <p:cNvSpPr>
            <a:spLocks noGrp="1"/>
          </p:cNvSpPr>
          <p:nvPr>
            <p:ph type="body" sz="quarter" idx="13" hasCustomPrompt="1"/>
          </p:nvPr>
        </p:nvSpPr>
        <p:spPr>
          <a:xfrm>
            <a:off x="479328" y="733377"/>
            <a:ext cx="11233248" cy="352764"/>
          </a:xfrm>
        </p:spPr>
        <p:txBody>
          <a:bodyPr/>
          <a:lstStyle>
            <a:lvl1pPr>
              <a:defRPr b="0">
                <a:solidFill>
                  <a:schemeClr val="tx2"/>
                </a:solidFill>
                <a:latin typeface="+mj-lt"/>
              </a:defRPr>
            </a:lvl1pPr>
          </a:lstStyle>
          <a:p>
            <a:pPr lvl="0"/>
            <a:r>
              <a:rPr lang="de-DE" dirty="0"/>
              <a:t>Untertitel bearbeiten</a:t>
            </a:r>
            <a:r>
              <a:rPr lang="de-CH" dirty="0"/>
              <a:t> </a:t>
            </a:r>
          </a:p>
        </p:txBody>
      </p:sp>
      <p:sp>
        <p:nvSpPr>
          <p:cNvPr id="14" name="Bildplatzhalter 4">
            <a:extLst>
              <a:ext uri="{FF2B5EF4-FFF2-40B4-BE49-F238E27FC236}">
                <a16:creationId xmlns:a16="http://schemas.microsoft.com/office/drawing/2014/main" id="{88494C28-2E88-4EF2-8003-69282F36D3E7}"/>
              </a:ext>
            </a:extLst>
          </p:cNvPr>
          <p:cNvSpPr>
            <a:spLocks noGrp="1"/>
          </p:cNvSpPr>
          <p:nvPr>
            <p:ph type="pic" sz="quarter" idx="17"/>
          </p:nvPr>
        </p:nvSpPr>
        <p:spPr>
          <a:xfrm>
            <a:off x="4187849" y="1268414"/>
            <a:ext cx="3816252" cy="4968875"/>
          </a:xfrm>
          <a:noFill/>
        </p:spPr>
        <p:txBody>
          <a:bodyPr lIns="108000" tIns="648000" rIns="108000" bIns="72000" anchor="ctr"/>
          <a:lstStyle>
            <a:lvl1pPr algn="ctr">
              <a:defRPr sz="1400" b="0"/>
            </a:lvl1pPr>
          </a:lstStyle>
          <a:p>
            <a:r>
              <a:rPr lang="de-DE"/>
              <a:t>Bild durch Klicken auf Symbol hinzufügen</a:t>
            </a:r>
            <a:endParaRPr lang="de-CH" dirty="0"/>
          </a:p>
        </p:txBody>
      </p:sp>
      <p:sp>
        <p:nvSpPr>
          <p:cNvPr id="16" name="Textplatzhalter 5">
            <a:extLst>
              <a:ext uri="{FF2B5EF4-FFF2-40B4-BE49-F238E27FC236}">
                <a16:creationId xmlns:a16="http://schemas.microsoft.com/office/drawing/2014/main" id="{D82806B4-4F16-4DE9-B47F-6776A74DE4D4}"/>
              </a:ext>
            </a:extLst>
          </p:cNvPr>
          <p:cNvSpPr>
            <a:spLocks noGrp="1"/>
          </p:cNvSpPr>
          <p:nvPr>
            <p:ph type="body" sz="quarter" idx="18" hasCustomPrompt="1"/>
          </p:nvPr>
        </p:nvSpPr>
        <p:spPr>
          <a:xfrm>
            <a:off x="479328" y="5979902"/>
            <a:ext cx="3456434" cy="260374"/>
          </a:xfrm>
        </p:spPr>
        <p:txBody>
          <a:bodyPr/>
          <a:lstStyle>
            <a:lvl1pPr>
              <a:defRPr lang="de-DE" sz="1000" b="0" kern="1200" dirty="0" smtClean="0">
                <a:solidFill>
                  <a:schemeClr val="bg1"/>
                </a:solidFill>
                <a:effectLst>
                  <a:outerShdw blurRad="50800" dist="38100" dir="2700000" algn="tl" rotWithShape="0">
                    <a:prstClr val="black">
                      <a:alpha val="40000"/>
                    </a:prstClr>
                  </a:outerShdw>
                </a:effectLst>
                <a:latin typeface="+mn-lt"/>
                <a:ea typeface="+mn-ea"/>
                <a:cs typeface="+mn-cs"/>
              </a:defRPr>
            </a:lvl1pPr>
            <a:lvl2pPr marL="0" indent="0">
              <a:buNone/>
              <a:defRPr/>
            </a:lvl2pPr>
          </a:lstStyle>
          <a:p>
            <a:pPr lvl="0"/>
            <a:r>
              <a:rPr lang="de-DE" dirty="0"/>
              <a:t>Optionale Bildquelle oder Legende</a:t>
            </a:r>
            <a:endParaRPr lang="de-CH" dirty="0"/>
          </a:p>
        </p:txBody>
      </p:sp>
      <p:sp>
        <p:nvSpPr>
          <p:cNvPr id="17" name="Textplatzhalter 5">
            <a:extLst>
              <a:ext uri="{FF2B5EF4-FFF2-40B4-BE49-F238E27FC236}">
                <a16:creationId xmlns:a16="http://schemas.microsoft.com/office/drawing/2014/main" id="{4F1E8E74-1A74-43D2-B934-82AD3CFA698E}"/>
              </a:ext>
            </a:extLst>
          </p:cNvPr>
          <p:cNvSpPr>
            <a:spLocks noGrp="1"/>
          </p:cNvSpPr>
          <p:nvPr>
            <p:ph type="body" sz="quarter" idx="19" hasCustomPrompt="1"/>
          </p:nvPr>
        </p:nvSpPr>
        <p:spPr>
          <a:xfrm>
            <a:off x="4367809" y="5979902"/>
            <a:ext cx="3456435" cy="260374"/>
          </a:xfrm>
        </p:spPr>
        <p:txBody>
          <a:bodyPr/>
          <a:lstStyle>
            <a:lvl1pPr>
              <a:defRPr lang="de-DE" sz="1000" b="0" kern="1200" dirty="0" smtClean="0">
                <a:solidFill>
                  <a:schemeClr val="bg1"/>
                </a:solidFill>
                <a:effectLst>
                  <a:outerShdw blurRad="50800" dist="38100" dir="2700000" algn="tl" rotWithShape="0">
                    <a:prstClr val="black">
                      <a:alpha val="40000"/>
                    </a:prstClr>
                  </a:outerShdw>
                </a:effectLst>
                <a:latin typeface="+mn-lt"/>
                <a:ea typeface="+mn-ea"/>
                <a:cs typeface="+mn-cs"/>
              </a:defRPr>
            </a:lvl1pPr>
            <a:lvl2pPr marL="0" indent="0">
              <a:buNone/>
              <a:defRPr/>
            </a:lvl2pPr>
          </a:lstStyle>
          <a:p>
            <a:pPr lvl="0"/>
            <a:r>
              <a:rPr lang="de-DE" dirty="0"/>
              <a:t>Optionale Bildquelle oder Legende</a:t>
            </a:r>
            <a:endParaRPr lang="de-CH" dirty="0"/>
          </a:p>
        </p:txBody>
      </p:sp>
      <p:sp>
        <p:nvSpPr>
          <p:cNvPr id="18" name="Textplatzhalter 5">
            <a:extLst>
              <a:ext uri="{FF2B5EF4-FFF2-40B4-BE49-F238E27FC236}">
                <a16:creationId xmlns:a16="http://schemas.microsoft.com/office/drawing/2014/main" id="{609A1C75-6C9B-4A1A-B088-15C0122DF910}"/>
              </a:ext>
            </a:extLst>
          </p:cNvPr>
          <p:cNvSpPr>
            <a:spLocks noGrp="1"/>
          </p:cNvSpPr>
          <p:nvPr>
            <p:ph type="body" sz="quarter" idx="20" hasCustomPrompt="1"/>
          </p:nvPr>
        </p:nvSpPr>
        <p:spPr>
          <a:xfrm>
            <a:off x="8328250" y="5979902"/>
            <a:ext cx="3384327" cy="260374"/>
          </a:xfrm>
        </p:spPr>
        <p:txBody>
          <a:bodyPr/>
          <a:lstStyle>
            <a:lvl1pPr>
              <a:defRPr lang="de-DE" sz="1000" b="0" kern="1200" dirty="0" smtClean="0">
                <a:solidFill>
                  <a:schemeClr val="bg1"/>
                </a:solidFill>
                <a:effectLst>
                  <a:outerShdw blurRad="50800" dist="38100" dir="2700000" algn="tl" rotWithShape="0">
                    <a:prstClr val="black">
                      <a:alpha val="40000"/>
                    </a:prstClr>
                  </a:outerShdw>
                </a:effectLst>
                <a:latin typeface="+mn-lt"/>
                <a:ea typeface="+mn-ea"/>
                <a:cs typeface="+mn-cs"/>
              </a:defRPr>
            </a:lvl1pPr>
            <a:lvl2pPr marL="0" indent="0">
              <a:buNone/>
              <a:defRPr/>
            </a:lvl2pPr>
          </a:lstStyle>
          <a:p>
            <a:pPr lvl="0"/>
            <a:r>
              <a:rPr lang="de-DE" dirty="0"/>
              <a:t>Optionale Bildquelle oder Legende</a:t>
            </a:r>
            <a:endParaRPr lang="de-CH" dirty="0"/>
          </a:p>
        </p:txBody>
      </p:sp>
    </p:spTree>
    <p:extLst>
      <p:ext uri="{BB962C8B-B14F-4D97-AF65-F5344CB8AC3E}">
        <p14:creationId xmlns:p14="http://schemas.microsoft.com/office/powerpoint/2010/main" val="26080427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Vollflächiges Bild">
    <p:spTree>
      <p:nvGrpSpPr>
        <p:cNvPr id="1" name=""/>
        <p:cNvGrpSpPr/>
        <p:nvPr/>
      </p:nvGrpSpPr>
      <p:grpSpPr>
        <a:xfrm>
          <a:off x="0" y="0"/>
          <a:ext cx="0" cy="0"/>
          <a:chOff x="0" y="0"/>
          <a:chExt cx="0" cy="0"/>
        </a:xfrm>
      </p:grpSpPr>
      <p:sp>
        <p:nvSpPr>
          <p:cNvPr id="5" name="Bildplatzhalter 4">
            <a:extLst>
              <a:ext uri="{FF2B5EF4-FFF2-40B4-BE49-F238E27FC236}">
                <a16:creationId xmlns:a16="http://schemas.microsoft.com/office/drawing/2014/main" id="{92E1F45F-7488-41F4-96F7-8121CDACED31}"/>
              </a:ext>
            </a:extLst>
          </p:cNvPr>
          <p:cNvSpPr>
            <a:spLocks noGrp="1"/>
          </p:cNvSpPr>
          <p:nvPr>
            <p:ph type="pic" sz="quarter" idx="14"/>
          </p:nvPr>
        </p:nvSpPr>
        <p:spPr>
          <a:xfrm>
            <a:off x="0" y="1"/>
            <a:ext cx="12192000" cy="6858000"/>
          </a:xfrm>
          <a:noFill/>
        </p:spPr>
        <p:txBody>
          <a:bodyPr lIns="108000" tIns="648000" rIns="108000" bIns="72000" anchor="ctr"/>
          <a:lstStyle>
            <a:lvl1pPr algn="ctr">
              <a:defRPr sz="1400" b="0">
                <a:latin typeface="+mn-lt"/>
              </a:defRPr>
            </a:lvl1pPr>
          </a:lstStyle>
          <a:p>
            <a:r>
              <a:rPr lang="de-DE"/>
              <a:t>Bild durch Klicken auf Symbol hinzufügen</a:t>
            </a:r>
            <a:endParaRPr lang="de-CH" dirty="0"/>
          </a:p>
        </p:txBody>
      </p:sp>
      <p:sp>
        <p:nvSpPr>
          <p:cNvPr id="6" name="Textplatzhalter 5">
            <a:extLst>
              <a:ext uri="{FF2B5EF4-FFF2-40B4-BE49-F238E27FC236}">
                <a16:creationId xmlns:a16="http://schemas.microsoft.com/office/drawing/2014/main" id="{A5771586-04B1-4907-B6D1-BB8BA32E29E6}"/>
              </a:ext>
            </a:extLst>
          </p:cNvPr>
          <p:cNvSpPr>
            <a:spLocks noGrp="1"/>
          </p:cNvSpPr>
          <p:nvPr>
            <p:ph type="body" sz="quarter" idx="15" hasCustomPrompt="1"/>
          </p:nvPr>
        </p:nvSpPr>
        <p:spPr>
          <a:xfrm>
            <a:off x="215803" y="6600613"/>
            <a:ext cx="11233248" cy="260374"/>
          </a:xfrm>
        </p:spPr>
        <p:txBody>
          <a:bodyPr/>
          <a:lstStyle>
            <a:lvl1pPr>
              <a:defRPr lang="de-DE" sz="1000" b="0" kern="1200" dirty="0" smtClean="0">
                <a:solidFill>
                  <a:schemeClr val="bg1"/>
                </a:solidFill>
                <a:effectLst>
                  <a:outerShdw blurRad="50800" dist="38100" dir="2700000" algn="tl" rotWithShape="0">
                    <a:prstClr val="black">
                      <a:alpha val="40000"/>
                    </a:prstClr>
                  </a:outerShdw>
                </a:effectLst>
                <a:latin typeface="+mn-lt"/>
                <a:ea typeface="+mn-ea"/>
                <a:cs typeface="+mn-cs"/>
              </a:defRPr>
            </a:lvl1pPr>
            <a:lvl2pPr marL="0" indent="0">
              <a:buNone/>
              <a:defRPr/>
            </a:lvl2pPr>
          </a:lstStyle>
          <a:p>
            <a:pPr lvl="0"/>
            <a:r>
              <a:rPr lang="de-DE" dirty="0"/>
              <a:t>Optionale Bildquelle oder Legende</a:t>
            </a:r>
            <a:endParaRPr lang="de-CH" dirty="0"/>
          </a:p>
        </p:txBody>
      </p:sp>
    </p:spTree>
    <p:extLst>
      <p:ext uri="{BB962C8B-B14F-4D97-AF65-F5344CB8AC3E}">
        <p14:creationId xmlns:p14="http://schemas.microsoft.com/office/powerpoint/2010/main" val="18479866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Video">
    <p:spTree>
      <p:nvGrpSpPr>
        <p:cNvPr id="1" name=""/>
        <p:cNvGrpSpPr/>
        <p:nvPr/>
      </p:nvGrpSpPr>
      <p:grpSpPr>
        <a:xfrm>
          <a:off x="0" y="0"/>
          <a:ext cx="0" cy="0"/>
          <a:chOff x="0" y="0"/>
          <a:chExt cx="0" cy="0"/>
        </a:xfrm>
      </p:grpSpPr>
      <p:sp>
        <p:nvSpPr>
          <p:cNvPr id="3" name="Medienplatzhalter 2">
            <a:extLst>
              <a:ext uri="{FF2B5EF4-FFF2-40B4-BE49-F238E27FC236}">
                <a16:creationId xmlns:a16="http://schemas.microsoft.com/office/drawing/2014/main" id="{386E4BF3-CED8-419A-8B8F-D0EFFE885B86}"/>
              </a:ext>
            </a:extLst>
          </p:cNvPr>
          <p:cNvSpPr>
            <a:spLocks noGrp="1"/>
          </p:cNvSpPr>
          <p:nvPr>
            <p:ph type="media" sz="quarter" idx="10"/>
          </p:nvPr>
        </p:nvSpPr>
        <p:spPr>
          <a:xfrm>
            <a:off x="1" y="0"/>
            <a:ext cx="12192000" cy="6858000"/>
          </a:xfrm>
          <a:solidFill>
            <a:schemeClr val="bg1"/>
          </a:solidFill>
        </p:spPr>
        <p:txBody>
          <a:bodyPr lIns="108000" tIns="648000" rIns="108000" bIns="72000" anchor="ctr" anchorCtr="0"/>
          <a:lstStyle>
            <a:lvl1pPr algn="ctr">
              <a:defRPr sz="1400"/>
            </a:lvl1pPr>
          </a:lstStyle>
          <a:p>
            <a:r>
              <a:rPr lang="de-DE"/>
              <a:t>Mediaclip durch Klicken auf Symbol hinzufügen</a:t>
            </a:r>
            <a:endParaRPr lang="de-CH" dirty="0"/>
          </a:p>
        </p:txBody>
      </p:sp>
    </p:spTree>
    <p:extLst>
      <p:ext uri="{BB962C8B-B14F-4D97-AF65-F5344CB8AC3E}">
        <p14:creationId xmlns:p14="http://schemas.microsoft.com/office/powerpoint/2010/main" val="40054461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dirty="0"/>
          </a:p>
        </p:txBody>
      </p:sp>
      <p:sp>
        <p:nvSpPr>
          <p:cNvPr id="6" name="Datumsplatzhalter 5"/>
          <p:cNvSpPr>
            <a:spLocks noGrp="1"/>
          </p:cNvSpPr>
          <p:nvPr>
            <p:ph type="dt" sz="half" idx="10"/>
          </p:nvPr>
        </p:nvSpPr>
        <p:spPr/>
        <p:txBody>
          <a:bodyPr/>
          <a:lstStyle/>
          <a:p>
            <a:fld id="{D3F97B86-588C-4DAE-A536-24038FC38615}" type="datetime6">
              <a:rPr lang="de-CH" smtClean="0"/>
              <a:t>Juli 23</a:t>
            </a:fld>
            <a:endParaRPr lang="de-CH" dirty="0"/>
          </a:p>
        </p:txBody>
      </p:sp>
      <p:sp>
        <p:nvSpPr>
          <p:cNvPr id="7" name="Fußzeilenplatzhalter 6"/>
          <p:cNvSpPr>
            <a:spLocks noGrp="1"/>
          </p:cNvSpPr>
          <p:nvPr>
            <p:ph type="ftr" sz="quarter" idx="11"/>
          </p:nvPr>
        </p:nvSpPr>
        <p:spPr/>
        <p:txBody>
          <a:bodyPr/>
          <a:lstStyle/>
          <a:p>
            <a:r>
              <a:rPr lang="de-DE"/>
              <a:t>Titel der Präsentation - Fusszeile (einfügen über «Einfügen &gt; Kopf- und Fusszeile»)</a:t>
            </a:r>
            <a:endParaRPr lang="de-CH" dirty="0"/>
          </a:p>
        </p:txBody>
      </p:sp>
      <p:sp>
        <p:nvSpPr>
          <p:cNvPr id="8" name="Foliennummernplatzhalter 7"/>
          <p:cNvSpPr>
            <a:spLocks noGrp="1"/>
          </p:cNvSpPr>
          <p:nvPr>
            <p:ph type="sldNum" sz="quarter" idx="12"/>
          </p:nvPr>
        </p:nvSpPr>
        <p:spPr/>
        <p:txBody>
          <a:bodyPr/>
          <a:lstStyle/>
          <a:p>
            <a:fld id="{442AD375-037F-43D0-B059-5172DA06796A}" type="slidenum">
              <a:rPr lang="de-CH" smtClean="0"/>
              <a:pPr/>
              <a:t>‹Nr.›</a:t>
            </a:fld>
            <a:endParaRPr lang="de-CH" dirty="0"/>
          </a:p>
        </p:txBody>
      </p:sp>
      <p:sp>
        <p:nvSpPr>
          <p:cNvPr id="9" name="Textplatzhalter 9">
            <a:extLst>
              <a:ext uri="{FF2B5EF4-FFF2-40B4-BE49-F238E27FC236}">
                <a16:creationId xmlns:a16="http://schemas.microsoft.com/office/drawing/2014/main" id="{261D35C5-A6E7-4720-8735-6A0070B90502}"/>
              </a:ext>
            </a:extLst>
          </p:cNvPr>
          <p:cNvSpPr>
            <a:spLocks noGrp="1"/>
          </p:cNvSpPr>
          <p:nvPr>
            <p:ph type="body" sz="quarter" idx="13" hasCustomPrompt="1"/>
          </p:nvPr>
        </p:nvSpPr>
        <p:spPr>
          <a:xfrm>
            <a:off x="479328" y="733377"/>
            <a:ext cx="11233248" cy="352764"/>
          </a:xfrm>
        </p:spPr>
        <p:txBody>
          <a:bodyPr/>
          <a:lstStyle>
            <a:lvl1pPr>
              <a:defRPr b="0">
                <a:solidFill>
                  <a:schemeClr val="tx2"/>
                </a:solidFill>
                <a:latin typeface="+mj-lt"/>
              </a:defRPr>
            </a:lvl1pPr>
          </a:lstStyle>
          <a:p>
            <a:pPr lvl="0"/>
            <a:r>
              <a:rPr lang="de-DE" dirty="0"/>
              <a:t>Untertitel bearbeiten</a:t>
            </a:r>
            <a:r>
              <a:rPr lang="de-CH" dirty="0"/>
              <a:t> </a:t>
            </a:r>
          </a:p>
        </p:txBody>
      </p:sp>
    </p:spTree>
    <p:extLst>
      <p:ext uri="{BB962C8B-B14F-4D97-AF65-F5344CB8AC3E}">
        <p14:creationId xmlns:p14="http://schemas.microsoft.com/office/powerpoint/2010/main" val="38379844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5" name="Datumsplatzhalter 4"/>
          <p:cNvSpPr>
            <a:spLocks noGrp="1"/>
          </p:cNvSpPr>
          <p:nvPr>
            <p:ph type="dt" sz="half" idx="10"/>
          </p:nvPr>
        </p:nvSpPr>
        <p:spPr/>
        <p:txBody>
          <a:bodyPr/>
          <a:lstStyle/>
          <a:p>
            <a:fld id="{284E101B-7FCC-4FBA-9CB9-7A558B020E95}" type="datetime6">
              <a:rPr lang="de-CH" smtClean="0"/>
              <a:t>Juli 23</a:t>
            </a:fld>
            <a:endParaRPr lang="de-CH" dirty="0"/>
          </a:p>
        </p:txBody>
      </p:sp>
      <p:sp>
        <p:nvSpPr>
          <p:cNvPr id="6" name="Fußzeilenplatzhalter 5"/>
          <p:cNvSpPr>
            <a:spLocks noGrp="1"/>
          </p:cNvSpPr>
          <p:nvPr>
            <p:ph type="ftr" sz="quarter" idx="11"/>
          </p:nvPr>
        </p:nvSpPr>
        <p:spPr/>
        <p:txBody>
          <a:bodyPr/>
          <a:lstStyle/>
          <a:p>
            <a:r>
              <a:rPr lang="de-DE"/>
              <a:t>Titel der Präsentation - Fusszeile (einfügen über «Einfügen &gt; Kopf- und Fusszeile»)</a:t>
            </a:r>
            <a:endParaRPr lang="de-CH" dirty="0"/>
          </a:p>
        </p:txBody>
      </p:sp>
      <p:sp>
        <p:nvSpPr>
          <p:cNvPr id="7" name="Foliennummernplatzhalter 6"/>
          <p:cNvSpPr>
            <a:spLocks noGrp="1"/>
          </p:cNvSpPr>
          <p:nvPr>
            <p:ph type="sldNum" sz="quarter" idx="12"/>
          </p:nvPr>
        </p:nvSpPr>
        <p:spPr/>
        <p:txBody>
          <a:bodyPr/>
          <a:lstStyle/>
          <a:p>
            <a:fld id="{442AD375-037F-43D0-B059-5172DA06796A}" type="slidenum">
              <a:rPr lang="de-CH" smtClean="0"/>
              <a:pPr/>
              <a:t>‹Nr.›</a:t>
            </a:fld>
            <a:endParaRPr lang="de-CH" dirty="0"/>
          </a:p>
        </p:txBody>
      </p:sp>
    </p:spTree>
    <p:extLst>
      <p:ext uri="{BB962C8B-B14F-4D97-AF65-F5344CB8AC3E}">
        <p14:creationId xmlns:p14="http://schemas.microsoft.com/office/powerpoint/2010/main" val="2844798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Kapitelfolie Emerald Green">
    <p:bg>
      <p:bgPr>
        <a:solidFill>
          <a:schemeClr val="accent2"/>
        </a:solidFill>
        <a:effectLst/>
      </p:bgPr>
    </p:bg>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2424113" y="3645024"/>
            <a:ext cx="9288512" cy="1612776"/>
          </a:xfrm>
        </p:spPr>
        <p:txBody>
          <a:bodyPr/>
          <a:lstStyle>
            <a:lvl1pPr marL="0" indent="0" algn="l">
              <a:lnSpc>
                <a:spcPct val="85000"/>
              </a:lnSpc>
              <a:spcAft>
                <a:spcPts val="0"/>
              </a:spcAft>
              <a:buNone/>
              <a:defRPr sz="5601">
                <a:solidFill>
                  <a:schemeClr val="accent1"/>
                </a:solidFill>
                <a:latin typeface="+mj-lt"/>
              </a:defRPr>
            </a:lvl1pPr>
            <a:lvl2pPr marL="457245" indent="0" algn="ctr">
              <a:buNone/>
              <a:defRPr sz="2000"/>
            </a:lvl2pPr>
            <a:lvl3pPr marL="914488" indent="0" algn="ctr">
              <a:buNone/>
              <a:defRPr sz="1800"/>
            </a:lvl3pPr>
            <a:lvl4pPr marL="1371733" indent="0" algn="ctr">
              <a:buNone/>
              <a:defRPr sz="1600"/>
            </a:lvl4pPr>
            <a:lvl5pPr marL="1828978" indent="0" algn="ctr">
              <a:buNone/>
              <a:defRPr sz="1600"/>
            </a:lvl5pPr>
            <a:lvl6pPr marL="2286223" indent="0" algn="ctr">
              <a:buNone/>
              <a:defRPr sz="1600"/>
            </a:lvl6pPr>
            <a:lvl7pPr marL="2743466" indent="0" algn="ctr">
              <a:buNone/>
              <a:defRPr sz="1600"/>
            </a:lvl7pPr>
            <a:lvl8pPr marL="3200711" indent="0" algn="ctr">
              <a:buNone/>
              <a:defRPr sz="1600"/>
            </a:lvl8pPr>
            <a:lvl9pPr marL="3657956" indent="0" algn="ctr">
              <a:buNone/>
              <a:defRPr sz="1600"/>
            </a:lvl9pPr>
          </a:lstStyle>
          <a:p>
            <a:r>
              <a:rPr lang="de-DE" dirty="0"/>
              <a:t>Untertitel</a:t>
            </a:r>
            <a:endParaRPr lang="de-CH" dirty="0"/>
          </a:p>
        </p:txBody>
      </p:sp>
      <p:sp>
        <p:nvSpPr>
          <p:cNvPr id="4" name="Titel 1">
            <a:extLst>
              <a:ext uri="{FF2B5EF4-FFF2-40B4-BE49-F238E27FC236}">
                <a16:creationId xmlns:a16="http://schemas.microsoft.com/office/drawing/2014/main" id="{D92216B5-312A-4C8E-B427-A6C5702BAF57}"/>
              </a:ext>
            </a:extLst>
          </p:cNvPr>
          <p:cNvSpPr>
            <a:spLocks noGrp="1"/>
          </p:cNvSpPr>
          <p:nvPr>
            <p:ph type="ctrTitle" hasCustomPrompt="1"/>
          </p:nvPr>
        </p:nvSpPr>
        <p:spPr>
          <a:xfrm>
            <a:off x="2424113" y="2060848"/>
            <a:ext cx="9288512" cy="1543314"/>
          </a:xfrm>
        </p:spPr>
        <p:txBody>
          <a:bodyPr anchor="b"/>
          <a:lstStyle>
            <a:lvl1pPr algn="l">
              <a:lnSpc>
                <a:spcPct val="85000"/>
              </a:lnSpc>
              <a:defRPr sz="5601" b="0">
                <a:solidFill>
                  <a:schemeClr val="bg1"/>
                </a:solidFill>
                <a:latin typeface="+mj-lt"/>
              </a:defRPr>
            </a:lvl1pPr>
          </a:lstStyle>
          <a:p>
            <a:r>
              <a:rPr lang="de-CH" dirty="0"/>
              <a:t>Titel</a:t>
            </a:r>
          </a:p>
        </p:txBody>
      </p:sp>
    </p:spTree>
    <p:extLst>
      <p:ext uri="{BB962C8B-B14F-4D97-AF65-F5344CB8AC3E}">
        <p14:creationId xmlns:p14="http://schemas.microsoft.com/office/powerpoint/2010/main" val="1812803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blank" preserve="1">
  <p:cSld name="Stand- und Pausenfolie Emerald Green">
    <p:bg>
      <p:bgPr>
        <a:solidFill>
          <a:schemeClr val="accent2"/>
        </a:solidFill>
        <a:effectLst/>
      </p:bgPr>
    </p:bg>
    <p:spTree>
      <p:nvGrpSpPr>
        <p:cNvPr id="1" name=""/>
        <p:cNvGrpSpPr/>
        <p:nvPr/>
      </p:nvGrpSpPr>
      <p:grpSpPr>
        <a:xfrm>
          <a:off x="0" y="0"/>
          <a:ext cx="0" cy="0"/>
          <a:chOff x="0" y="0"/>
          <a:chExt cx="0" cy="0"/>
        </a:xfrm>
      </p:grpSpPr>
      <p:pic>
        <p:nvPicPr>
          <p:cNvPr id="8" name="Grafik 7">
            <a:extLst>
              <a:ext uri="{FF2B5EF4-FFF2-40B4-BE49-F238E27FC236}">
                <a16:creationId xmlns:a16="http://schemas.microsoft.com/office/drawing/2014/main" id="{52903E89-F4BE-4EE4-9AD4-06079FEB6C96}"/>
              </a:ext>
            </a:extLst>
          </p:cNvPr>
          <p:cNvPicPr>
            <a:picLocks noChangeAspect="1"/>
          </p:cNvPicPr>
          <p:nvPr userDrawn="1"/>
        </p:nvPicPr>
        <p:blipFill>
          <a:blip r:embed="rId2" cstate="print">
            <a:alphaModFix amt="30000"/>
            <a:extLst>
              <a:ext uri="{28A0092B-C50C-407E-A947-70E740481C1C}">
                <a14:useLocalDpi xmlns:a14="http://schemas.microsoft.com/office/drawing/2010/main" val="0"/>
              </a:ext>
            </a:extLst>
          </a:blip>
          <a:stretch>
            <a:fillRect/>
          </a:stretch>
        </p:blipFill>
        <p:spPr>
          <a:xfrm>
            <a:off x="2210062" y="-233363"/>
            <a:ext cx="7535885" cy="7405277"/>
          </a:xfrm>
          <a:prstGeom prst="rect">
            <a:avLst/>
          </a:prstGeom>
        </p:spPr>
      </p:pic>
    </p:spTree>
    <p:extLst>
      <p:ext uri="{BB962C8B-B14F-4D97-AF65-F5344CB8AC3E}">
        <p14:creationId xmlns:p14="http://schemas.microsoft.com/office/powerpoint/2010/main" val="36010633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blank" preserve="1">
  <p:cSld name="Stand- und Pausenfolie Sapphire Purple">
    <p:bg>
      <p:bgPr>
        <a:solidFill>
          <a:schemeClr val="accent6"/>
        </a:solidFill>
        <a:effectLst/>
      </p:bgPr>
    </p:bg>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3B7FE8D5-19BE-4FE3-8E7B-41F3F1C090FB}"/>
              </a:ext>
            </a:extLst>
          </p:cNvPr>
          <p:cNvPicPr>
            <a:picLocks noChangeAspect="1"/>
          </p:cNvPicPr>
          <p:nvPr userDrawn="1"/>
        </p:nvPicPr>
        <p:blipFill>
          <a:blip r:embed="rId2" cstate="print">
            <a:alphaModFix amt="30000"/>
            <a:extLst>
              <a:ext uri="{28A0092B-C50C-407E-A947-70E740481C1C}">
                <a14:useLocalDpi xmlns:a14="http://schemas.microsoft.com/office/drawing/2010/main" val="0"/>
              </a:ext>
            </a:extLst>
          </a:blip>
          <a:stretch>
            <a:fillRect/>
          </a:stretch>
        </p:blipFill>
        <p:spPr>
          <a:xfrm>
            <a:off x="2210062" y="-233363"/>
            <a:ext cx="7535885" cy="7405277"/>
          </a:xfrm>
          <a:prstGeom prst="rect">
            <a:avLst/>
          </a:prstGeom>
        </p:spPr>
      </p:pic>
    </p:spTree>
    <p:extLst>
      <p:ext uri="{BB962C8B-B14F-4D97-AF65-F5344CB8AC3E}">
        <p14:creationId xmlns:p14="http://schemas.microsoft.com/office/powerpoint/2010/main" val="6366248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blank" preserve="1">
  <p:cSld name="Stand- und Pausenfolie Coral Red">
    <p:bg>
      <p:bgPr>
        <a:solidFill>
          <a:schemeClr val="accent4"/>
        </a:solidFill>
        <a:effectLst/>
      </p:bgPr>
    </p:bg>
    <p:spTree>
      <p:nvGrpSpPr>
        <p:cNvPr id="1" name=""/>
        <p:cNvGrpSpPr/>
        <p:nvPr/>
      </p:nvGrpSpPr>
      <p:grpSpPr>
        <a:xfrm>
          <a:off x="0" y="0"/>
          <a:ext cx="0" cy="0"/>
          <a:chOff x="0" y="0"/>
          <a:chExt cx="0" cy="0"/>
        </a:xfrm>
      </p:grpSpPr>
      <p:pic>
        <p:nvPicPr>
          <p:cNvPr id="3" name="Grafik 2">
            <a:extLst>
              <a:ext uri="{FF2B5EF4-FFF2-40B4-BE49-F238E27FC236}">
                <a16:creationId xmlns:a16="http://schemas.microsoft.com/office/drawing/2014/main" id="{8BF5A8A8-9A12-429C-9AAF-252CDAA99DC1}"/>
              </a:ext>
            </a:extLst>
          </p:cNvPr>
          <p:cNvPicPr>
            <a:picLocks noChangeAspect="1"/>
          </p:cNvPicPr>
          <p:nvPr userDrawn="1"/>
        </p:nvPicPr>
        <p:blipFill>
          <a:blip r:embed="rId2" cstate="print">
            <a:alphaModFix amt="30000"/>
            <a:extLst>
              <a:ext uri="{28A0092B-C50C-407E-A947-70E740481C1C}">
                <a14:useLocalDpi xmlns:a14="http://schemas.microsoft.com/office/drawing/2010/main" val="0"/>
              </a:ext>
            </a:extLst>
          </a:blip>
          <a:stretch>
            <a:fillRect/>
          </a:stretch>
        </p:blipFill>
        <p:spPr>
          <a:xfrm>
            <a:off x="2210062" y="-233363"/>
            <a:ext cx="7535885" cy="7405277"/>
          </a:xfrm>
          <a:prstGeom prst="rect">
            <a:avLst/>
          </a:prstGeom>
        </p:spPr>
      </p:pic>
    </p:spTree>
    <p:extLst>
      <p:ext uri="{BB962C8B-B14F-4D97-AF65-F5344CB8AC3E}">
        <p14:creationId xmlns:p14="http://schemas.microsoft.com/office/powerpoint/2010/main" val="29241462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Schlussfolie">
    <p:bg>
      <p:bgPr>
        <a:solidFill>
          <a:schemeClr val="accent2"/>
        </a:solidFill>
        <a:effectLst/>
      </p:bgPr>
    </p:bg>
    <p:spTree>
      <p:nvGrpSpPr>
        <p:cNvPr id="1" name=""/>
        <p:cNvGrpSpPr/>
        <p:nvPr/>
      </p:nvGrpSpPr>
      <p:grpSpPr>
        <a:xfrm>
          <a:off x="0" y="0"/>
          <a:ext cx="0" cy="0"/>
          <a:chOff x="0" y="0"/>
          <a:chExt cx="0" cy="0"/>
        </a:xfrm>
      </p:grpSpPr>
      <p:sp>
        <p:nvSpPr>
          <p:cNvPr id="5" name="Textplatzhalter 4">
            <a:extLst>
              <a:ext uri="{FF2B5EF4-FFF2-40B4-BE49-F238E27FC236}">
                <a16:creationId xmlns:a16="http://schemas.microsoft.com/office/drawing/2014/main" id="{F729DD23-D45F-4D0C-B5BD-BC5BCF4F1FA2}"/>
              </a:ext>
            </a:extLst>
          </p:cNvPr>
          <p:cNvSpPr>
            <a:spLocks noGrp="1"/>
          </p:cNvSpPr>
          <p:nvPr>
            <p:ph type="body" sz="quarter" idx="13" hasCustomPrompt="1"/>
          </p:nvPr>
        </p:nvSpPr>
        <p:spPr>
          <a:xfrm>
            <a:off x="2424113" y="5275651"/>
            <a:ext cx="5256212" cy="216495"/>
          </a:xfrm>
        </p:spPr>
        <p:txBody>
          <a:bodyPr/>
          <a:lstStyle>
            <a:lvl1pPr>
              <a:defRPr sz="1600" b="0">
                <a:solidFill>
                  <a:schemeClr val="bg1"/>
                </a:solidFill>
                <a:latin typeface="+mj-lt"/>
              </a:defRPr>
            </a:lvl1pPr>
          </a:lstStyle>
          <a:p>
            <a:pPr lvl="0"/>
            <a:r>
              <a:rPr lang="de-DE" dirty="0"/>
              <a:t>Untertitel, Datum</a:t>
            </a:r>
            <a:endParaRPr lang="de-CH" dirty="0"/>
          </a:p>
        </p:txBody>
      </p:sp>
      <p:sp>
        <p:nvSpPr>
          <p:cNvPr id="11" name="Textplatzhalter 4">
            <a:extLst>
              <a:ext uri="{FF2B5EF4-FFF2-40B4-BE49-F238E27FC236}">
                <a16:creationId xmlns:a16="http://schemas.microsoft.com/office/drawing/2014/main" id="{876D6DAA-1047-4974-AA8E-3228CEFCB9F8}"/>
              </a:ext>
            </a:extLst>
          </p:cNvPr>
          <p:cNvSpPr>
            <a:spLocks noGrp="1"/>
          </p:cNvSpPr>
          <p:nvPr>
            <p:ph type="body" sz="quarter" idx="14" hasCustomPrompt="1"/>
          </p:nvPr>
        </p:nvSpPr>
        <p:spPr>
          <a:xfrm>
            <a:off x="2424113" y="5516762"/>
            <a:ext cx="5256212" cy="216495"/>
          </a:xfrm>
        </p:spPr>
        <p:txBody>
          <a:bodyPr/>
          <a:lstStyle>
            <a:lvl1pPr>
              <a:defRPr sz="1600" b="0">
                <a:solidFill>
                  <a:schemeClr val="accent1"/>
                </a:solidFill>
                <a:latin typeface="+mj-lt"/>
              </a:defRPr>
            </a:lvl1pPr>
          </a:lstStyle>
          <a:p>
            <a:pPr lvl="0"/>
            <a:r>
              <a:rPr lang="de-DE" dirty="0"/>
              <a:t>Vorname Name</a:t>
            </a:r>
            <a:endParaRPr lang="de-CH" dirty="0"/>
          </a:p>
        </p:txBody>
      </p:sp>
      <p:sp>
        <p:nvSpPr>
          <p:cNvPr id="12" name="Titel 1">
            <a:extLst>
              <a:ext uri="{FF2B5EF4-FFF2-40B4-BE49-F238E27FC236}">
                <a16:creationId xmlns:a16="http://schemas.microsoft.com/office/drawing/2014/main" id="{D6E68667-9659-405D-AEE3-A48838EE2B4B}"/>
              </a:ext>
            </a:extLst>
          </p:cNvPr>
          <p:cNvSpPr>
            <a:spLocks noGrp="1"/>
          </p:cNvSpPr>
          <p:nvPr>
            <p:ph type="ctrTitle" hasCustomPrompt="1"/>
          </p:nvPr>
        </p:nvSpPr>
        <p:spPr>
          <a:xfrm>
            <a:off x="2363190" y="1340768"/>
            <a:ext cx="9349434" cy="2270417"/>
          </a:xfrm>
        </p:spPr>
        <p:txBody>
          <a:bodyPr anchor="b"/>
          <a:lstStyle>
            <a:lvl1pPr algn="l">
              <a:lnSpc>
                <a:spcPct val="85000"/>
              </a:lnSpc>
              <a:defRPr sz="12001" b="0" spc="-100" baseline="0">
                <a:solidFill>
                  <a:schemeClr val="bg1"/>
                </a:solidFill>
                <a:latin typeface="+mj-lt"/>
              </a:defRPr>
            </a:lvl1pPr>
          </a:lstStyle>
          <a:p>
            <a:r>
              <a:rPr lang="de-CH" dirty="0"/>
              <a:t>Schlusstext</a:t>
            </a:r>
          </a:p>
        </p:txBody>
      </p:sp>
      <p:sp>
        <p:nvSpPr>
          <p:cNvPr id="8" name="Textfeld 7">
            <a:extLst>
              <a:ext uri="{FF2B5EF4-FFF2-40B4-BE49-F238E27FC236}">
                <a16:creationId xmlns:a16="http://schemas.microsoft.com/office/drawing/2014/main" id="{A5F72D96-40E5-48FF-AE63-82C5F402A441}"/>
              </a:ext>
            </a:extLst>
          </p:cNvPr>
          <p:cNvSpPr txBox="1"/>
          <p:nvPr userDrawn="1"/>
        </p:nvSpPr>
        <p:spPr>
          <a:xfrm>
            <a:off x="2412239" y="486573"/>
            <a:ext cx="1871686" cy="376385"/>
          </a:xfrm>
          <a:prstGeom prst="rect">
            <a:avLst/>
          </a:prstGeom>
          <a:noFill/>
        </p:spPr>
        <p:txBody>
          <a:bodyPr wrap="square" lIns="0" tIns="0" rIns="0" bIns="0" rtlCol="0">
            <a:spAutoFit/>
          </a:bodyPr>
          <a:lstStyle/>
          <a:p>
            <a:pPr>
              <a:lnSpc>
                <a:spcPct val="128000"/>
              </a:lnSpc>
            </a:pPr>
            <a:r>
              <a:rPr lang="de-CH" sz="1000" spc="19" baseline="0" dirty="0">
                <a:solidFill>
                  <a:schemeClr val="bg1"/>
                </a:solidFill>
              </a:rPr>
              <a:t>Beratungsstelle für</a:t>
            </a:r>
          </a:p>
          <a:p>
            <a:pPr>
              <a:lnSpc>
                <a:spcPct val="128000"/>
              </a:lnSpc>
            </a:pPr>
            <a:r>
              <a:rPr lang="de-CH" sz="1000" spc="19" baseline="0" dirty="0">
                <a:solidFill>
                  <a:schemeClr val="bg1"/>
                </a:solidFill>
              </a:rPr>
              <a:t>Unfallverhütung</a:t>
            </a:r>
          </a:p>
        </p:txBody>
      </p:sp>
      <p:sp>
        <p:nvSpPr>
          <p:cNvPr id="9" name="Textfeld 8">
            <a:extLst>
              <a:ext uri="{FF2B5EF4-FFF2-40B4-BE49-F238E27FC236}">
                <a16:creationId xmlns:a16="http://schemas.microsoft.com/office/drawing/2014/main" id="{20A880BB-62E1-482E-9276-C48A06A2F306}"/>
              </a:ext>
            </a:extLst>
          </p:cNvPr>
          <p:cNvSpPr txBox="1"/>
          <p:nvPr userDrawn="1"/>
        </p:nvSpPr>
        <p:spPr>
          <a:xfrm>
            <a:off x="4321820" y="488444"/>
            <a:ext cx="1871686" cy="375872"/>
          </a:xfrm>
          <a:prstGeom prst="rect">
            <a:avLst/>
          </a:prstGeom>
          <a:noFill/>
        </p:spPr>
        <p:txBody>
          <a:bodyPr wrap="square" lIns="0" tIns="0" rIns="0" bIns="0" rtlCol="0">
            <a:spAutoFit/>
          </a:bodyPr>
          <a:lstStyle/>
          <a:p>
            <a:pPr>
              <a:lnSpc>
                <a:spcPct val="128000"/>
              </a:lnSpc>
            </a:pPr>
            <a:r>
              <a:rPr lang="nb-NO" sz="1000" spc="19" baseline="0" dirty="0">
                <a:solidFill>
                  <a:schemeClr val="bg1"/>
                </a:solidFill>
              </a:rPr>
              <a:t>Hodlerstrasse 5a, 3011 Bern</a:t>
            </a:r>
          </a:p>
          <a:p>
            <a:pPr>
              <a:lnSpc>
                <a:spcPct val="128000"/>
              </a:lnSpc>
            </a:pPr>
            <a:r>
              <a:rPr lang="nb-NO" sz="1000" spc="19" baseline="0" dirty="0">
                <a:solidFill>
                  <a:schemeClr val="bg1"/>
                </a:solidFill>
              </a:rPr>
              <a:t>info@bfu.ch bfu.ch</a:t>
            </a:r>
            <a:endParaRPr lang="de-CH" sz="1000" spc="19" baseline="0" dirty="0">
              <a:solidFill>
                <a:schemeClr val="bg1"/>
              </a:solidFill>
            </a:endParaRPr>
          </a:p>
        </p:txBody>
      </p:sp>
      <p:pic>
        <p:nvPicPr>
          <p:cNvPr id="10" name="Grafik 9">
            <a:extLst>
              <a:ext uri="{FF2B5EF4-FFF2-40B4-BE49-F238E27FC236}">
                <a16:creationId xmlns:a16="http://schemas.microsoft.com/office/drawing/2014/main" id="{E3533E18-5BFC-4932-8E12-BB7BEFC3825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7192" y="314844"/>
            <a:ext cx="958898" cy="938004"/>
          </a:xfrm>
          <a:prstGeom prst="rect">
            <a:avLst/>
          </a:prstGeom>
        </p:spPr>
      </p:pic>
    </p:spTree>
    <p:extLst>
      <p:ext uri="{BB962C8B-B14F-4D97-AF65-F5344CB8AC3E}">
        <p14:creationId xmlns:p14="http://schemas.microsoft.com/office/powerpoint/2010/main" val="426549575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Titelfolie s/w">
    <p:bg>
      <p:bgRef idx="1001">
        <a:schemeClr val="bg1"/>
      </p:bgRef>
    </p:bg>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2424113" y="3645024"/>
            <a:ext cx="9288512" cy="1612776"/>
          </a:xfrm>
        </p:spPr>
        <p:txBody>
          <a:bodyPr/>
          <a:lstStyle>
            <a:lvl1pPr marL="0" indent="0" algn="l">
              <a:lnSpc>
                <a:spcPct val="85000"/>
              </a:lnSpc>
              <a:spcAft>
                <a:spcPts val="0"/>
              </a:spcAft>
              <a:buNone/>
              <a:defRPr sz="5601">
                <a:solidFill>
                  <a:schemeClr val="tx2"/>
                </a:solidFill>
                <a:latin typeface="+mj-lt"/>
              </a:defRPr>
            </a:lvl1pPr>
            <a:lvl2pPr marL="457245" indent="0" algn="ctr">
              <a:buNone/>
              <a:defRPr sz="2000"/>
            </a:lvl2pPr>
            <a:lvl3pPr marL="914488" indent="0" algn="ctr">
              <a:buNone/>
              <a:defRPr sz="1800"/>
            </a:lvl3pPr>
            <a:lvl4pPr marL="1371733" indent="0" algn="ctr">
              <a:buNone/>
              <a:defRPr sz="1600"/>
            </a:lvl4pPr>
            <a:lvl5pPr marL="1828978" indent="0" algn="ctr">
              <a:buNone/>
              <a:defRPr sz="1600"/>
            </a:lvl5pPr>
            <a:lvl6pPr marL="2286223" indent="0" algn="ctr">
              <a:buNone/>
              <a:defRPr sz="1600"/>
            </a:lvl6pPr>
            <a:lvl7pPr marL="2743466" indent="0" algn="ctr">
              <a:buNone/>
              <a:defRPr sz="1600"/>
            </a:lvl7pPr>
            <a:lvl8pPr marL="3200711" indent="0" algn="ctr">
              <a:buNone/>
              <a:defRPr sz="1600"/>
            </a:lvl8pPr>
            <a:lvl9pPr marL="3657956" indent="0" algn="ctr">
              <a:buNone/>
              <a:defRPr sz="1600"/>
            </a:lvl9pPr>
          </a:lstStyle>
          <a:p>
            <a:r>
              <a:rPr lang="de-DE" dirty="0"/>
              <a:t>Untertitel</a:t>
            </a:r>
            <a:endParaRPr lang="de-CH" dirty="0"/>
          </a:p>
        </p:txBody>
      </p:sp>
      <p:sp>
        <p:nvSpPr>
          <p:cNvPr id="9" name="Textfeld 8">
            <a:extLst>
              <a:ext uri="{FF2B5EF4-FFF2-40B4-BE49-F238E27FC236}">
                <a16:creationId xmlns:a16="http://schemas.microsoft.com/office/drawing/2014/main" id="{D659161B-1D6A-424A-BBB6-26ED9DBCC42B}"/>
              </a:ext>
            </a:extLst>
          </p:cNvPr>
          <p:cNvSpPr txBox="1"/>
          <p:nvPr userDrawn="1"/>
        </p:nvSpPr>
        <p:spPr>
          <a:xfrm>
            <a:off x="2412239" y="486573"/>
            <a:ext cx="1871686" cy="376385"/>
          </a:xfrm>
          <a:prstGeom prst="rect">
            <a:avLst/>
          </a:prstGeom>
          <a:noFill/>
        </p:spPr>
        <p:txBody>
          <a:bodyPr wrap="square" lIns="0" tIns="0" rIns="0" bIns="0" rtlCol="0">
            <a:spAutoFit/>
          </a:bodyPr>
          <a:lstStyle/>
          <a:p>
            <a:pPr>
              <a:lnSpc>
                <a:spcPct val="128000"/>
              </a:lnSpc>
            </a:pPr>
            <a:r>
              <a:rPr lang="de-CH" sz="1000" spc="19" baseline="0" dirty="0">
                <a:solidFill>
                  <a:schemeClr val="tx1"/>
                </a:solidFill>
              </a:rPr>
              <a:t>Beratungsstelle für</a:t>
            </a:r>
          </a:p>
          <a:p>
            <a:pPr>
              <a:lnSpc>
                <a:spcPct val="128000"/>
              </a:lnSpc>
            </a:pPr>
            <a:r>
              <a:rPr lang="de-CH" sz="1000" spc="19" baseline="0" dirty="0">
                <a:solidFill>
                  <a:schemeClr val="tx1"/>
                </a:solidFill>
              </a:rPr>
              <a:t>Unfallverhütung</a:t>
            </a:r>
          </a:p>
        </p:txBody>
      </p:sp>
      <p:sp>
        <p:nvSpPr>
          <p:cNvPr id="10" name="Textfeld 9">
            <a:extLst>
              <a:ext uri="{FF2B5EF4-FFF2-40B4-BE49-F238E27FC236}">
                <a16:creationId xmlns:a16="http://schemas.microsoft.com/office/drawing/2014/main" id="{B0C37700-58CB-42BE-9C12-D222F1036F46}"/>
              </a:ext>
            </a:extLst>
          </p:cNvPr>
          <p:cNvSpPr txBox="1"/>
          <p:nvPr userDrawn="1"/>
        </p:nvSpPr>
        <p:spPr>
          <a:xfrm>
            <a:off x="4321820" y="488444"/>
            <a:ext cx="1871686" cy="375872"/>
          </a:xfrm>
          <a:prstGeom prst="rect">
            <a:avLst/>
          </a:prstGeom>
          <a:noFill/>
        </p:spPr>
        <p:txBody>
          <a:bodyPr wrap="square" lIns="0" tIns="0" rIns="0" bIns="0" rtlCol="0">
            <a:spAutoFit/>
          </a:bodyPr>
          <a:lstStyle/>
          <a:p>
            <a:pPr>
              <a:lnSpc>
                <a:spcPct val="128000"/>
              </a:lnSpc>
            </a:pPr>
            <a:r>
              <a:rPr lang="nb-NO" sz="1000" spc="19" baseline="0" dirty="0">
                <a:solidFill>
                  <a:schemeClr val="tx1"/>
                </a:solidFill>
              </a:rPr>
              <a:t>Hodlerstrasse 5a, 3011 Bern</a:t>
            </a:r>
          </a:p>
          <a:p>
            <a:pPr>
              <a:lnSpc>
                <a:spcPct val="128000"/>
              </a:lnSpc>
            </a:pPr>
            <a:r>
              <a:rPr lang="nb-NO" sz="1000" spc="19" baseline="0" dirty="0">
                <a:solidFill>
                  <a:schemeClr val="tx1"/>
                </a:solidFill>
              </a:rPr>
              <a:t>info@bfu.ch bfu.ch</a:t>
            </a:r>
            <a:endParaRPr lang="de-CH" sz="1000" spc="19" baseline="0" dirty="0">
              <a:solidFill>
                <a:schemeClr val="tx1"/>
              </a:solidFill>
            </a:endParaRPr>
          </a:p>
        </p:txBody>
      </p:sp>
      <p:pic>
        <p:nvPicPr>
          <p:cNvPr id="12" name="Grafik 11">
            <a:extLst>
              <a:ext uri="{FF2B5EF4-FFF2-40B4-BE49-F238E27FC236}">
                <a16:creationId xmlns:a16="http://schemas.microsoft.com/office/drawing/2014/main" id="{33D9D856-0915-4E43-9686-F535902842C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7192" y="314845"/>
            <a:ext cx="958898" cy="938003"/>
          </a:xfrm>
          <a:prstGeom prst="rect">
            <a:avLst/>
          </a:prstGeom>
        </p:spPr>
      </p:pic>
      <p:sp>
        <p:nvSpPr>
          <p:cNvPr id="13" name="Titel 1">
            <a:extLst>
              <a:ext uri="{FF2B5EF4-FFF2-40B4-BE49-F238E27FC236}">
                <a16:creationId xmlns:a16="http://schemas.microsoft.com/office/drawing/2014/main" id="{0908970A-BF4B-4F45-98D3-7830E2CFE6F5}"/>
              </a:ext>
            </a:extLst>
          </p:cNvPr>
          <p:cNvSpPr>
            <a:spLocks noGrp="1"/>
          </p:cNvSpPr>
          <p:nvPr>
            <p:ph type="ctrTitle" hasCustomPrompt="1"/>
          </p:nvPr>
        </p:nvSpPr>
        <p:spPr>
          <a:xfrm>
            <a:off x="2424113" y="2060848"/>
            <a:ext cx="9288512" cy="1543314"/>
          </a:xfrm>
        </p:spPr>
        <p:txBody>
          <a:bodyPr anchor="b"/>
          <a:lstStyle>
            <a:lvl1pPr algn="l">
              <a:lnSpc>
                <a:spcPct val="85000"/>
              </a:lnSpc>
              <a:defRPr sz="5601" b="0">
                <a:solidFill>
                  <a:schemeClr val="tx1"/>
                </a:solidFill>
                <a:latin typeface="+mj-lt"/>
              </a:defRPr>
            </a:lvl1pPr>
          </a:lstStyle>
          <a:p>
            <a:r>
              <a:rPr lang="de-CH" dirty="0"/>
              <a:t>Titel</a:t>
            </a:r>
          </a:p>
        </p:txBody>
      </p:sp>
      <p:sp>
        <p:nvSpPr>
          <p:cNvPr id="14" name="Textplatzhalter 4">
            <a:extLst>
              <a:ext uri="{FF2B5EF4-FFF2-40B4-BE49-F238E27FC236}">
                <a16:creationId xmlns:a16="http://schemas.microsoft.com/office/drawing/2014/main" id="{65FA6607-B78C-41E5-B085-09B4A5C4D0E5}"/>
              </a:ext>
            </a:extLst>
          </p:cNvPr>
          <p:cNvSpPr>
            <a:spLocks noGrp="1"/>
          </p:cNvSpPr>
          <p:nvPr>
            <p:ph type="body" sz="quarter" idx="13" hasCustomPrompt="1"/>
          </p:nvPr>
        </p:nvSpPr>
        <p:spPr>
          <a:xfrm>
            <a:off x="2424113" y="1328137"/>
            <a:ext cx="9288512" cy="216495"/>
          </a:xfrm>
        </p:spPr>
        <p:txBody>
          <a:bodyPr/>
          <a:lstStyle>
            <a:lvl1pPr>
              <a:defRPr sz="1600" b="0">
                <a:solidFill>
                  <a:schemeClr val="tx1"/>
                </a:solidFill>
                <a:latin typeface="+mj-lt"/>
              </a:defRPr>
            </a:lvl1pPr>
          </a:lstStyle>
          <a:p>
            <a:pPr lvl="0"/>
            <a:r>
              <a:rPr lang="de-DE" dirty="0"/>
              <a:t>Datum, Untertitel</a:t>
            </a:r>
            <a:endParaRPr lang="de-CH" dirty="0"/>
          </a:p>
        </p:txBody>
      </p:sp>
      <p:sp>
        <p:nvSpPr>
          <p:cNvPr id="15" name="Textplatzhalter 4">
            <a:extLst>
              <a:ext uri="{FF2B5EF4-FFF2-40B4-BE49-F238E27FC236}">
                <a16:creationId xmlns:a16="http://schemas.microsoft.com/office/drawing/2014/main" id="{C1E841B1-281F-448A-AFFF-4AEE0590BD4E}"/>
              </a:ext>
            </a:extLst>
          </p:cNvPr>
          <p:cNvSpPr>
            <a:spLocks noGrp="1"/>
          </p:cNvSpPr>
          <p:nvPr>
            <p:ph type="body" sz="quarter" idx="14" hasCustomPrompt="1"/>
          </p:nvPr>
        </p:nvSpPr>
        <p:spPr>
          <a:xfrm>
            <a:off x="2424113" y="1593753"/>
            <a:ext cx="9288512" cy="216495"/>
          </a:xfrm>
        </p:spPr>
        <p:txBody>
          <a:bodyPr/>
          <a:lstStyle>
            <a:lvl1pPr>
              <a:defRPr sz="1600" b="0">
                <a:solidFill>
                  <a:schemeClr val="tx2"/>
                </a:solidFill>
                <a:latin typeface="+mj-lt"/>
              </a:defRPr>
            </a:lvl1pPr>
          </a:lstStyle>
          <a:p>
            <a:pPr lvl="0"/>
            <a:r>
              <a:rPr lang="de-DE" dirty="0"/>
              <a:t>Vorname Name</a:t>
            </a:r>
            <a:endParaRPr lang="de-CH" dirty="0"/>
          </a:p>
        </p:txBody>
      </p:sp>
    </p:spTree>
    <p:extLst>
      <p:ext uri="{BB962C8B-B14F-4D97-AF65-F5344CB8AC3E}">
        <p14:creationId xmlns:p14="http://schemas.microsoft.com/office/powerpoint/2010/main" val="1066062910"/>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Kapitelfolie Lagoon Turquoise">
    <p:bg>
      <p:bgPr>
        <a:solidFill>
          <a:srgbClr val="00848E"/>
        </a:solidFill>
        <a:effectLst/>
      </p:bgPr>
    </p:bg>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2424113" y="3645024"/>
            <a:ext cx="9288512" cy="1612776"/>
          </a:xfrm>
        </p:spPr>
        <p:txBody>
          <a:bodyPr/>
          <a:lstStyle>
            <a:lvl1pPr marL="0" indent="0" algn="l">
              <a:lnSpc>
                <a:spcPct val="85000"/>
              </a:lnSpc>
              <a:spcAft>
                <a:spcPts val="0"/>
              </a:spcAft>
              <a:buNone/>
              <a:defRPr sz="5601">
                <a:solidFill>
                  <a:schemeClr val="accent1"/>
                </a:solidFill>
                <a:latin typeface="+mj-lt"/>
              </a:defRPr>
            </a:lvl1pPr>
            <a:lvl2pPr marL="457245" indent="0" algn="ctr">
              <a:buNone/>
              <a:defRPr sz="2000"/>
            </a:lvl2pPr>
            <a:lvl3pPr marL="914488" indent="0" algn="ctr">
              <a:buNone/>
              <a:defRPr sz="1800"/>
            </a:lvl3pPr>
            <a:lvl4pPr marL="1371733" indent="0" algn="ctr">
              <a:buNone/>
              <a:defRPr sz="1600"/>
            </a:lvl4pPr>
            <a:lvl5pPr marL="1828978" indent="0" algn="ctr">
              <a:buNone/>
              <a:defRPr sz="1600"/>
            </a:lvl5pPr>
            <a:lvl6pPr marL="2286223" indent="0" algn="ctr">
              <a:buNone/>
              <a:defRPr sz="1600"/>
            </a:lvl6pPr>
            <a:lvl7pPr marL="2743466" indent="0" algn="ctr">
              <a:buNone/>
              <a:defRPr sz="1600"/>
            </a:lvl7pPr>
            <a:lvl8pPr marL="3200711" indent="0" algn="ctr">
              <a:buNone/>
              <a:defRPr sz="1600"/>
            </a:lvl8pPr>
            <a:lvl9pPr marL="3657956" indent="0" algn="ctr">
              <a:buNone/>
              <a:defRPr sz="1600"/>
            </a:lvl9pPr>
          </a:lstStyle>
          <a:p>
            <a:r>
              <a:rPr lang="de-DE" dirty="0"/>
              <a:t>Untertitel</a:t>
            </a:r>
            <a:endParaRPr lang="de-CH" dirty="0"/>
          </a:p>
        </p:txBody>
      </p:sp>
      <p:sp>
        <p:nvSpPr>
          <p:cNvPr id="4" name="Titel 1">
            <a:extLst>
              <a:ext uri="{FF2B5EF4-FFF2-40B4-BE49-F238E27FC236}">
                <a16:creationId xmlns:a16="http://schemas.microsoft.com/office/drawing/2014/main" id="{87AE3CFE-92B9-41C8-A7D1-5E938CED5D57}"/>
              </a:ext>
            </a:extLst>
          </p:cNvPr>
          <p:cNvSpPr>
            <a:spLocks noGrp="1"/>
          </p:cNvSpPr>
          <p:nvPr>
            <p:ph type="ctrTitle" hasCustomPrompt="1"/>
          </p:nvPr>
        </p:nvSpPr>
        <p:spPr>
          <a:xfrm>
            <a:off x="2424113" y="2060848"/>
            <a:ext cx="9288512" cy="1543314"/>
          </a:xfrm>
        </p:spPr>
        <p:txBody>
          <a:bodyPr anchor="b"/>
          <a:lstStyle>
            <a:lvl1pPr algn="l">
              <a:lnSpc>
                <a:spcPct val="85000"/>
              </a:lnSpc>
              <a:defRPr sz="5601" b="0">
                <a:solidFill>
                  <a:schemeClr val="bg1"/>
                </a:solidFill>
                <a:latin typeface="+mj-lt"/>
              </a:defRPr>
            </a:lvl1pPr>
          </a:lstStyle>
          <a:p>
            <a:r>
              <a:rPr lang="de-CH" dirty="0"/>
              <a:t>Titel</a:t>
            </a:r>
          </a:p>
        </p:txBody>
      </p:sp>
    </p:spTree>
    <p:extLst>
      <p:ext uri="{BB962C8B-B14F-4D97-AF65-F5344CB8AC3E}">
        <p14:creationId xmlns:p14="http://schemas.microsoft.com/office/powerpoint/2010/main" val="3926789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Kapitelfolie Calypso Blue">
    <p:bg>
      <p:bgPr>
        <a:solidFill>
          <a:srgbClr val="286078"/>
        </a:solidFill>
        <a:effectLst/>
      </p:bgPr>
    </p:bg>
    <p:spTree>
      <p:nvGrpSpPr>
        <p:cNvPr id="1" name=""/>
        <p:cNvGrpSpPr/>
        <p:nvPr/>
      </p:nvGrpSpPr>
      <p:grpSpPr>
        <a:xfrm>
          <a:off x="0" y="0"/>
          <a:ext cx="0" cy="0"/>
          <a:chOff x="0" y="0"/>
          <a:chExt cx="0" cy="0"/>
        </a:xfrm>
      </p:grpSpPr>
      <p:sp>
        <p:nvSpPr>
          <p:cNvPr id="5" name="Untertitel 2">
            <a:extLst>
              <a:ext uri="{FF2B5EF4-FFF2-40B4-BE49-F238E27FC236}">
                <a16:creationId xmlns:a16="http://schemas.microsoft.com/office/drawing/2014/main" id="{AE8F4AD7-27AC-4AE9-8B87-596BEA8B9D8E}"/>
              </a:ext>
            </a:extLst>
          </p:cNvPr>
          <p:cNvSpPr>
            <a:spLocks noGrp="1"/>
          </p:cNvSpPr>
          <p:nvPr>
            <p:ph type="subTitle" idx="1" hasCustomPrompt="1"/>
          </p:nvPr>
        </p:nvSpPr>
        <p:spPr>
          <a:xfrm>
            <a:off x="2424113" y="3645024"/>
            <a:ext cx="9288512" cy="1612776"/>
          </a:xfrm>
        </p:spPr>
        <p:txBody>
          <a:bodyPr/>
          <a:lstStyle>
            <a:lvl1pPr marL="0" indent="0" algn="l">
              <a:lnSpc>
                <a:spcPct val="85000"/>
              </a:lnSpc>
              <a:spcAft>
                <a:spcPts val="0"/>
              </a:spcAft>
              <a:buNone/>
              <a:defRPr sz="5601">
                <a:solidFill>
                  <a:srgbClr val="6EB2D0"/>
                </a:solidFill>
                <a:latin typeface="+mj-lt"/>
              </a:defRPr>
            </a:lvl1pPr>
            <a:lvl2pPr marL="457245" indent="0" algn="ctr">
              <a:buNone/>
              <a:defRPr sz="2000"/>
            </a:lvl2pPr>
            <a:lvl3pPr marL="914488" indent="0" algn="ctr">
              <a:buNone/>
              <a:defRPr sz="1800"/>
            </a:lvl3pPr>
            <a:lvl4pPr marL="1371733" indent="0" algn="ctr">
              <a:buNone/>
              <a:defRPr sz="1600"/>
            </a:lvl4pPr>
            <a:lvl5pPr marL="1828978" indent="0" algn="ctr">
              <a:buNone/>
              <a:defRPr sz="1600"/>
            </a:lvl5pPr>
            <a:lvl6pPr marL="2286223" indent="0" algn="ctr">
              <a:buNone/>
              <a:defRPr sz="1600"/>
            </a:lvl6pPr>
            <a:lvl7pPr marL="2743466" indent="0" algn="ctr">
              <a:buNone/>
              <a:defRPr sz="1600"/>
            </a:lvl7pPr>
            <a:lvl8pPr marL="3200711" indent="0" algn="ctr">
              <a:buNone/>
              <a:defRPr sz="1600"/>
            </a:lvl8pPr>
            <a:lvl9pPr marL="3657956" indent="0" algn="ctr">
              <a:buNone/>
              <a:defRPr sz="1600"/>
            </a:lvl9pPr>
          </a:lstStyle>
          <a:p>
            <a:r>
              <a:rPr lang="de-DE" dirty="0"/>
              <a:t>Untertitel</a:t>
            </a:r>
            <a:endParaRPr lang="de-CH" dirty="0"/>
          </a:p>
        </p:txBody>
      </p:sp>
      <p:sp>
        <p:nvSpPr>
          <p:cNvPr id="6" name="Titel 1">
            <a:extLst>
              <a:ext uri="{FF2B5EF4-FFF2-40B4-BE49-F238E27FC236}">
                <a16:creationId xmlns:a16="http://schemas.microsoft.com/office/drawing/2014/main" id="{A035E17E-BB71-46D6-8738-B2E4E8F4174D}"/>
              </a:ext>
            </a:extLst>
          </p:cNvPr>
          <p:cNvSpPr>
            <a:spLocks noGrp="1"/>
          </p:cNvSpPr>
          <p:nvPr>
            <p:ph type="ctrTitle" hasCustomPrompt="1"/>
          </p:nvPr>
        </p:nvSpPr>
        <p:spPr>
          <a:xfrm>
            <a:off x="2424113" y="2060848"/>
            <a:ext cx="9288512" cy="1543314"/>
          </a:xfrm>
        </p:spPr>
        <p:txBody>
          <a:bodyPr anchor="b"/>
          <a:lstStyle>
            <a:lvl1pPr algn="l">
              <a:lnSpc>
                <a:spcPct val="85000"/>
              </a:lnSpc>
              <a:defRPr sz="5601" b="0">
                <a:solidFill>
                  <a:schemeClr val="bg1"/>
                </a:solidFill>
                <a:latin typeface="+mj-lt"/>
              </a:defRPr>
            </a:lvl1pPr>
          </a:lstStyle>
          <a:p>
            <a:r>
              <a:rPr lang="de-CH" dirty="0"/>
              <a:t>Titel</a:t>
            </a:r>
          </a:p>
        </p:txBody>
      </p:sp>
    </p:spTree>
    <p:extLst>
      <p:ext uri="{BB962C8B-B14F-4D97-AF65-F5344CB8AC3E}">
        <p14:creationId xmlns:p14="http://schemas.microsoft.com/office/powerpoint/2010/main" val="1116526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Kapitelfolie Sapphire Purple">
    <p:bg>
      <p:bgPr>
        <a:solidFill>
          <a:schemeClr val="accent6"/>
        </a:solidFill>
        <a:effectLst/>
      </p:bgPr>
    </p:bg>
    <p:spTree>
      <p:nvGrpSpPr>
        <p:cNvPr id="1" name=""/>
        <p:cNvGrpSpPr/>
        <p:nvPr/>
      </p:nvGrpSpPr>
      <p:grpSpPr>
        <a:xfrm>
          <a:off x="0" y="0"/>
          <a:ext cx="0" cy="0"/>
          <a:chOff x="0" y="0"/>
          <a:chExt cx="0" cy="0"/>
        </a:xfrm>
      </p:grpSpPr>
      <p:sp>
        <p:nvSpPr>
          <p:cNvPr id="5" name="Untertitel 2">
            <a:extLst>
              <a:ext uri="{FF2B5EF4-FFF2-40B4-BE49-F238E27FC236}">
                <a16:creationId xmlns:a16="http://schemas.microsoft.com/office/drawing/2014/main" id="{0FFF0BB0-0919-413D-A3F8-CD55659AD1D9}"/>
              </a:ext>
            </a:extLst>
          </p:cNvPr>
          <p:cNvSpPr>
            <a:spLocks noGrp="1"/>
          </p:cNvSpPr>
          <p:nvPr>
            <p:ph type="subTitle" idx="1" hasCustomPrompt="1"/>
          </p:nvPr>
        </p:nvSpPr>
        <p:spPr>
          <a:xfrm>
            <a:off x="2424113" y="3645024"/>
            <a:ext cx="9288512" cy="1612776"/>
          </a:xfrm>
        </p:spPr>
        <p:txBody>
          <a:bodyPr/>
          <a:lstStyle>
            <a:lvl1pPr marL="0" indent="0" algn="l">
              <a:lnSpc>
                <a:spcPct val="85000"/>
              </a:lnSpc>
              <a:spcAft>
                <a:spcPts val="0"/>
              </a:spcAft>
              <a:buNone/>
              <a:defRPr sz="5601">
                <a:solidFill>
                  <a:schemeClr val="accent5"/>
                </a:solidFill>
                <a:latin typeface="+mj-lt"/>
              </a:defRPr>
            </a:lvl1pPr>
            <a:lvl2pPr marL="457245" indent="0" algn="ctr">
              <a:buNone/>
              <a:defRPr sz="2000"/>
            </a:lvl2pPr>
            <a:lvl3pPr marL="914488" indent="0" algn="ctr">
              <a:buNone/>
              <a:defRPr sz="1800"/>
            </a:lvl3pPr>
            <a:lvl4pPr marL="1371733" indent="0" algn="ctr">
              <a:buNone/>
              <a:defRPr sz="1600"/>
            </a:lvl4pPr>
            <a:lvl5pPr marL="1828978" indent="0" algn="ctr">
              <a:buNone/>
              <a:defRPr sz="1600"/>
            </a:lvl5pPr>
            <a:lvl6pPr marL="2286223" indent="0" algn="ctr">
              <a:buNone/>
              <a:defRPr sz="1600"/>
            </a:lvl6pPr>
            <a:lvl7pPr marL="2743466" indent="0" algn="ctr">
              <a:buNone/>
              <a:defRPr sz="1600"/>
            </a:lvl7pPr>
            <a:lvl8pPr marL="3200711" indent="0" algn="ctr">
              <a:buNone/>
              <a:defRPr sz="1600"/>
            </a:lvl8pPr>
            <a:lvl9pPr marL="3657956" indent="0" algn="ctr">
              <a:buNone/>
              <a:defRPr sz="1600"/>
            </a:lvl9pPr>
          </a:lstStyle>
          <a:p>
            <a:r>
              <a:rPr lang="de-DE" dirty="0"/>
              <a:t>Untertitel</a:t>
            </a:r>
            <a:endParaRPr lang="de-CH" dirty="0"/>
          </a:p>
        </p:txBody>
      </p:sp>
      <p:sp>
        <p:nvSpPr>
          <p:cNvPr id="6" name="Titel 1">
            <a:extLst>
              <a:ext uri="{FF2B5EF4-FFF2-40B4-BE49-F238E27FC236}">
                <a16:creationId xmlns:a16="http://schemas.microsoft.com/office/drawing/2014/main" id="{991018FF-986B-4963-9DB5-1AE73DD046F5}"/>
              </a:ext>
            </a:extLst>
          </p:cNvPr>
          <p:cNvSpPr>
            <a:spLocks noGrp="1"/>
          </p:cNvSpPr>
          <p:nvPr>
            <p:ph type="ctrTitle" hasCustomPrompt="1"/>
          </p:nvPr>
        </p:nvSpPr>
        <p:spPr>
          <a:xfrm>
            <a:off x="2424113" y="2060848"/>
            <a:ext cx="9288512" cy="1543314"/>
          </a:xfrm>
        </p:spPr>
        <p:txBody>
          <a:bodyPr anchor="b"/>
          <a:lstStyle>
            <a:lvl1pPr algn="l">
              <a:lnSpc>
                <a:spcPct val="85000"/>
              </a:lnSpc>
              <a:defRPr sz="5601" b="0">
                <a:solidFill>
                  <a:schemeClr val="bg1"/>
                </a:solidFill>
                <a:latin typeface="+mj-lt"/>
              </a:defRPr>
            </a:lvl1pPr>
          </a:lstStyle>
          <a:p>
            <a:r>
              <a:rPr lang="de-CH" dirty="0"/>
              <a:t>Titel</a:t>
            </a:r>
          </a:p>
        </p:txBody>
      </p:sp>
    </p:spTree>
    <p:extLst>
      <p:ext uri="{BB962C8B-B14F-4D97-AF65-F5344CB8AC3E}">
        <p14:creationId xmlns:p14="http://schemas.microsoft.com/office/powerpoint/2010/main" val="659317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Highlight / Keyword Coral Red">
    <p:bg>
      <p:bgPr>
        <a:solidFill>
          <a:schemeClr val="accent4"/>
        </a:solidFill>
        <a:effectLst/>
      </p:bgPr>
    </p:bg>
    <p:spTree>
      <p:nvGrpSpPr>
        <p:cNvPr id="1" name=""/>
        <p:cNvGrpSpPr/>
        <p:nvPr/>
      </p:nvGrpSpPr>
      <p:grpSpPr>
        <a:xfrm>
          <a:off x="0" y="0"/>
          <a:ext cx="0" cy="0"/>
          <a:chOff x="0" y="0"/>
          <a:chExt cx="0" cy="0"/>
        </a:xfrm>
      </p:grpSpPr>
      <p:sp>
        <p:nvSpPr>
          <p:cNvPr id="5" name="Untertitel 2">
            <a:extLst>
              <a:ext uri="{FF2B5EF4-FFF2-40B4-BE49-F238E27FC236}">
                <a16:creationId xmlns:a16="http://schemas.microsoft.com/office/drawing/2014/main" id="{0FFF0BB0-0919-413D-A3F8-CD55659AD1D9}"/>
              </a:ext>
            </a:extLst>
          </p:cNvPr>
          <p:cNvSpPr>
            <a:spLocks noGrp="1"/>
          </p:cNvSpPr>
          <p:nvPr>
            <p:ph type="subTitle" idx="1" hasCustomPrompt="1"/>
          </p:nvPr>
        </p:nvSpPr>
        <p:spPr>
          <a:xfrm>
            <a:off x="2424113" y="3645024"/>
            <a:ext cx="9288512" cy="1612776"/>
          </a:xfrm>
        </p:spPr>
        <p:txBody>
          <a:bodyPr/>
          <a:lstStyle>
            <a:lvl1pPr marL="0" indent="0" algn="l">
              <a:lnSpc>
                <a:spcPct val="85000"/>
              </a:lnSpc>
              <a:spcAft>
                <a:spcPts val="0"/>
              </a:spcAft>
              <a:buNone/>
              <a:defRPr sz="5601">
                <a:solidFill>
                  <a:schemeClr val="accent3"/>
                </a:solidFill>
                <a:latin typeface="+mj-lt"/>
              </a:defRPr>
            </a:lvl1pPr>
            <a:lvl2pPr marL="457245" indent="0" algn="ctr">
              <a:buNone/>
              <a:defRPr sz="2000"/>
            </a:lvl2pPr>
            <a:lvl3pPr marL="914488" indent="0" algn="ctr">
              <a:buNone/>
              <a:defRPr sz="1800"/>
            </a:lvl3pPr>
            <a:lvl4pPr marL="1371733" indent="0" algn="ctr">
              <a:buNone/>
              <a:defRPr sz="1600"/>
            </a:lvl4pPr>
            <a:lvl5pPr marL="1828978" indent="0" algn="ctr">
              <a:buNone/>
              <a:defRPr sz="1600"/>
            </a:lvl5pPr>
            <a:lvl6pPr marL="2286223" indent="0" algn="ctr">
              <a:buNone/>
              <a:defRPr sz="1600"/>
            </a:lvl6pPr>
            <a:lvl7pPr marL="2743466" indent="0" algn="ctr">
              <a:buNone/>
              <a:defRPr sz="1600"/>
            </a:lvl7pPr>
            <a:lvl8pPr marL="3200711" indent="0" algn="ctr">
              <a:buNone/>
              <a:defRPr sz="1600"/>
            </a:lvl8pPr>
            <a:lvl9pPr marL="3657956" indent="0" algn="ctr">
              <a:buNone/>
              <a:defRPr sz="1600"/>
            </a:lvl9pPr>
          </a:lstStyle>
          <a:p>
            <a:r>
              <a:rPr lang="de-DE" dirty="0"/>
              <a:t>Keyword</a:t>
            </a:r>
            <a:endParaRPr lang="de-CH" dirty="0"/>
          </a:p>
        </p:txBody>
      </p:sp>
      <p:sp>
        <p:nvSpPr>
          <p:cNvPr id="6" name="Titel 1">
            <a:extLst>
              <a:ext uri="{FF2B5EF4-FFF2-40B4-BE49-F238E27FC236}">
                <a16:creationId xmlns:a16="http://schemas.microsoft.com/office/drawing/2014/main" id="{03D90CA1-2D50-4052-9AEC-C2FDB5E4ED0A}"/>
              </a:ext>
            </a:extLst>
          </p:cNvPr>
          <p:cNvSpPr>
            <a:spLocks noGrp="1"/>
          </p:cNvSpPr>
          <p:nvPr>
            <p:ph type="ctrTitle" hasCustomPrompt="1"/>
          </p:nvPr>
        </p:nvSpPr>
        <p:spPr>
          <a:xfrm>
            <a:off x="2424113" y="2060848"/>
            <a:ext cx="9288512" cy="1543314"/>
          </a:xfrm>
        </p:spPr>
        <p:txBody>
          <a:bodyPr anchor="b"/>
          <a:lstStyle>
            <a:lvl1pPr algn="l">
              <a:lnSpc>
                <a:spcPct val="85000"/>
              </a:lnSpc>
              <a:defRPr sz="5601" b="0">
                <a:solidFill>
                  <a:schemeClr val="bg1"/>
                </a:solidFill>
                <a:latin typeface="+mj-lt"/>
              </a:defRPr>
            </a:lvl1pPr>
          </a:lstStyle>
          <a:p>
            <a:r>
              <a:rPr lang="de-CH" dirty="0"/>
              <a:t>Highlight</a:t>
            </a:r>
          </a:p>
        </p:txBody>
      </p:sp>
    </p:spTree>
    <p:extLst>
      <p:ext uri="{BB962C8B-B14F-4D97-AF65-F5344CB8AC3E}">
        <p14:creationId xmlns:p14="http://schemas.microsoft.com/office/powerpoint/2010/main" val="1015670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el und Lead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dirty="0"/>
          </a:p>
        </p:txBody>
      </p:sp>
      <p:sp>
        <p:nvSpPr>
          <p:cNvPr id="3" name="Inhaltsplatzhalter 2"/>
          <p:cNvSpPr>
            <a:spLocks noGrp="1"/>
          </p:cNvSpPr>
          <p:nvPr>
            <p:ph idx="1" hasCustomPrompt="1"/>
          </p:nvPr>
        </p:nvSpPr>
        <p:spPr>
          <a:xfrm>
            <a:off x="479377" y="1262064"/>
            <a:ext cx="11233248" cy="4914900"/>
          </a:xfrm>
        </p:spPr>
        <p:txBody>
          <a:bodyPr/>
          <a:lstStyle>
            <a:lvl1pPr>
              <a:defRPr sz="4400" b="0">
                <a:solidFill>
                  <a:schemeClr val="tx2"/>
                </a:solidFill>
                <a:latin typeface="+mj-lt"/>
              </a:defRPr>
            </a:lvl1pPr>
          </a:lstStyle>
          <a:p>
            <a:pPr lvl="0"/>
            <a:r>
              <a:rPr lang="de-CH" dirty="0" err="1"/>
              <a:t>Leadtext</a:t>
            </a:r>
            <a:r>
              <a:rPr lang="de-CH" dirty="0"/>
              <a:t> hinzufügen</a:t>
            </a:r>
          </a:p>
        </p:txBody>
      </p:sp>
      <p:sp>
        <p:nvSpPr>
          <p:cNvPr id="7" name="Datumsplatzhalter 6"/>
          <p:cNvSpPr>
            <a:spLocks noGrp="1"/>
          </p:cNvSpPr>
          <p:nvPr>
            <p:ph type="dt" sz="half" idx="10"/>
          </p:nvPr>
        </p:nvSpPr>
        <p:spPr/>
        <p:txBody>
          <a:bodyPr/>
          <a:lstStyle/>
          <a:p>
            <a:fld id="{D8F31102-7B90-4B07-9A4D-9563A707FDC6}" type="datetime6">
              <a:rPr lang="de-CH" smtClean="0"/>
              <a:t>Juli 23</a:t>
            </a:fld>
            <a:endParaRPr lang="de-CH" dirty="0"/>
          </a:p>
        </p:txBody>
      </p:sp>
      <p:sp>
        <p:nvSpPr>
          <p:cNvPr id="8" name="Fußzeilenplatzhalter 7"/>
          <p:cNvSpPr>
            <a:spLocks noGrp="1"/>
          </p:cNvSpPr>
          <p:nvPr>
            <p:ph type="ftr" sz="quarter" idx="11"/>
          </p:nvPr>
        </p:nvSpPr>
        <p:spPr/>
        <p:txBody>
          <a:bodyPr/>
          <a:lstStyle/>
          <a:p>
            <a:r>
              <a:rPr lang="de-DE"/>
              <a:t>Titel der Präsentation - Fusszeile (einfügen über «Einfügen &gt; Kopf- und Fusszeile»)</a:t>
            </a:r>
            <a:endParaRPr lang="de-CH" dirty="0"/>
          </a:p>
        </p:txBody>
      </p:sp>
      <p:sp>
        <p:nvSpPr>
          <p:cNvPr id="9" name="Foliennummernplatzhalter 8"/>
          <p:cNvSpPr>
            <a:spLocks noGrp="1"/>
          </p:cNvSpPr>
          <p:nvPr>
            <p:ph type="sldNum" sz="quarter" idx="12"/>
          </p:nvPr>
        </p:nvSpPr>
        <p:spPr/>
        <p:txBody>
          <a:bodyPr/>
          <a:lstStyle/>
          <a:p>
            <a:fld id="{442AD375-037F-43D0-B059-5172DA06796A}" type="slidenum">
              <a:rPr lang="de-CH" smtClean="0"/>
              <a:pPr/>
              <a:t>‹Nr.›</a:t>
            </a:fld>
            <a:endParaRPr lang="de-CH" dirty="0"/>
          </a:p>
        </p:txBody>
      </p:sp>
      <p:sp>
        <p:nvSpPr>
          <p:cNvPr id="10" name="Textplatzhalter 9">
            <a:extLst>
              <a:ext uri="{FF2B5EF4-FFF2-40B4-BE49-F238E27FC236}">
                <a16:creationId xmlns:a16="http://schemas.microsoft.com/office/drawing/2014/main" id="{8D58D395-4DDD-4A2E-890D-E4D13A66B901}"/>
              </a:ext>
            </a:extLst>
          </p:cNvPr>
          <p:cNvSpPr>
            <a:spLocks noGrp="1"/>
          </p:cNvSpPr>
          <p:nvPr>
            <p:ph type="body" sz="quarter" idx="13" hasCustomPrompt="1"/>
          </p:nvPr>
        </p:nvSpPr>
        <p:spPr>
          <a:xfrm>
            <a:off x="479328" y="733377"/>
            <a:ext cx="11233248" cy="352764"/>
          </a:xfrm>
        </p:spPr>
        <p:txBody>
          <a:bodyPr/>
          <a:lstStyle>
            <a:lvl1pPr>
              <a:defRPr b="0">
                <a:solidFill>
                  <a:schemeClr val="tx2"/>
                </a:solidFill>
                <a:latin typeface="+mj-lt"/>
              </a:defRPr>
            </a:lvl1pPr>
          </a:lstStyle>
          <a:p>
            <a:pPr lvl="0"/>
            <a:r>
              <a:rPr lang="de-DE" dirty="0"/>
              <a:t>Untertitel bearbeiten</a:t>
            </a:r>
            <a:r>
              <a:rPr lang="de-CH" dirty="0"/>
              <a:t> </a:t>
            </a:r>
          </a:p>
        </p:txBody>
      </p:sp>
    </p:spTree>
    <p:extLst>
      <p:ext uri="{BB962C8B-B14F-4D97-AF65-F5344CB8AC3E}">
        <p14:creationId xmlns:p14="http://schemas.microsoft.com/office/powerpoint/2010/main" val="790303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dirty="0"/>
          </a:p>
        </p:txBody>
      </p:sp>
      <p:sp>
        <p:nvSpPr>
          <p:cNvPr id="3" name="Inhaltsplatzhalter 2"/>
          <p:cNvSpPr>
            <a:spLocks noGrp="1"/>
          </p:cNvSpPr>
          <p:nvPr>
            <p:ph idx="1"/>
          </p:nvPr>
        </p:nvSpPr>
        <p:spPr/>
        <p:txBody>
          <a:bodyPr/>
          <a:lstStyle>
            <a:lvl1pPr>
              <a:defRPr b="0"/>
            </a:lvl1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dirty="0"/>
          </a:p>
        </p:txBody>
      </p:sp>
      <p:sp>
        <p:nvSpPr>
          <p:cNvPr id="7" name="Datumsplatzhalter 6"/>
          <p:cNvSpPr>
            <a:spLocks noGrp="1"/>
          </p:cNvSpPr>
          <p:nvPr>
            <p:ph type="dt" sz="half" idx="10"/>
          </p:nvPr>
        </p:nvSpPr>
        <p:spPr/>
        <p:txBody>
          <a:bodyPr/>
          <a:lstStyle/>
          <a:p>
            <a:fld id="{070CA1B2-87F2-400A-A543-5485279C832B}" type="datetime6">
              <a:rPr lang="de-CH" smtClean="0"/>
              <a:t>Juli 23</a:t>
            </a:fld>
            <a:endParaRPr lang="de-CH" dirty="0"/>
          </a:p>
        </p:txBody>
      </p:sp>
      <p:sp>
        <p:nvSpPr>
          <p:cNvPr id="8" name="Fußzeilenplatzhalter 7"/>
          <p:cNvSpPr>
            <a:spLocks noGrp="1"/>
          </p:cNvSpPr>
          <p:nvPr>
            <p:ph type="ftr" sz="quarter" idx="11"/>
          </p:nvPr>
        </p:nvSpPr>
        <p:spPr/>
        <p:txBody>
          <a:bodyPr/>
          <a:lstStyle/>
          <a:p>
            <a:r>
              <a:rPr lang="de-DE"/>
              <a:t>Titel der Präsentation - Fusszeile (einfügen über «Einfügen &gt; Kopf- und Fusszeile»)</a:t>
            </a:r>
            <a:endParaRPr lang="de-CH" dirty="0"/>
          </a:p>
        </p:txBody>
      </p:sp>
      <p:sp>
        <p:nvSpPr>
          <p:cNvPr id="9" name="Foliennummernplatzhalter 8"/>
          <p:cNvSpPr>
            <a:spLocks noGrp="1"/>
          </p:cNvSpPr>
          <p:nvPr>
            <p:ph type="sldNum" sz="quarter" idx="12"/>
          </p:nvPr>
        </p:nvSpPr>
        <p:spPr/>
        <p:txBody>
          <a:bodyPr/>
          <a:lstStyle/>
          <a:p>
            <a:fld id="{442AD375-037F-43D0-B059-5172DA06796A}" type="slidenum">
              <a:rPr lang="de-CH" smtClean="0"/>
              <a:pPr/>
              <a:t>‹Nr.›</a:t>
            </a:fld>
            <a:endParaRPr lang="de-CH" dirty="0"/>
          </a:p>
        </p:txBody>
      </p:sp>
      <p:sp>
        <p:nvSpPr>
          <p:cNvPr id="10" name="Textplatzhalter 9">
            <a:extLst>
              <a:ext uri="{FF2B5EF4-FFF2-40B4-BE49-F238E27FC236}">
                <a16:creationId xmlns:a16="http://schemas.microsoft.com/office/drawing/2014/main" id="{8D58D395-4DDD-4A2E-890D-E4D13A66B901}"/>
              </a:ext>
            </a:extLst>
          </p:cNvPr>
          <p:cNvSpPr>
            <a:spLocks noGrp="1"/>
          </p:cNvSpPr>
          <p:nvPr>
            <p:ph type="body" sz="quarter" idx="13" hasCustomPrompt="1"/>
          </p:nvPr>
        </p:nvSpPr>
        <p:spPr>
          <a:xfrm>
            <a:off x="479328" y="733377"/>
            <a:ext cx="11233248" cy="352764"/>
          </a:xfrm>
        </p:spPr>
        <p:txBody>
          <a:bodyPr/>
          <a:lstStyle>
            <a:lvl1pPr>
              <a:defRPr b="0">
                <a:solidFill>
                  <a:schemeClr val="tx2"/>
                </a:solidFill>
                <a:latin typeface="+mj-lt"/>
              </a:defRPr>
            </a:lvl1pPr>
          </a:lstStyle>
          <a:p>
            <a:pPr lvl="0"/>
            <a:r>
              <a:rPr lang="de-DE" dirty="0"/>
              <a:t>Untertitel bearbeiten</a:t>
            </a:r>
            <a:r>
              <a:rPr lang="de-CH" dirty="0"/>
              <a:t> </a:t>
            </a:r>
          </a:p>
        </p:txBody>
      </p:sp>
    </p:spTree>
    <p:extLst>
      <p:ext uri="{BB962C8B-B14F-4D97-AF65-F5344CB8AC3E}">
        <p14:creationId xmlns:p14="http://schemas.microsoft.com/office/powerpoint/2010/main" val="479570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dirty="0"/>
          </a:p>
        </p:txBody>
      </p:sp>
      <p:sp>
        <p:nvSpPr>
          <p:cNvPr id="3" name="Inhaltsplatzhalter 2"/>
          <p:cNvSpPr>
            <a:spLocks noGrp="1"/>
          </p:cNvSpPr>
          <p:nvPr>
            <p:ph idx="1"/>
          </p:nvPr>
        </p:nvSpPr>
        <p:spPr>
          <a:xfrm>
            <a:off x="479376" y="1484784"/>
            <a:ext cx="5472610" cy="4692179"/>
          </a:xfrm>
        </p:spPr>
        <p:txBody>
          <a:bodyPr/>
          <a:lstStyle>
            <a:lvl1pPr>
              <a:defRPr b="0"/>
            </a:lvl1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dirty="0"/>
          </a:p>
        </p:txBody>
      </p:sp>
      <p:sp>
        <p:nvSpPr>
          <p:cNvPr id="7" name="Datumsplatzhalter 6"/>
          <p:cNvSpPr>
            <a:spLocks noGrp="1"/>
          </p:cNvSpPr>
          <p:nvPr>
            <p:ph type="dt" sz="half" idx="10"/>
          </p:nvPr>
        </p:nvSpPr>
        <p:spPr/>
        <p:txBody>
          <a:bodyPr/>
          <a:lstStyle/>
          <a:p>
            <a:fld id="{88F22541-A9C1-4BE9-B7C6-48A51FA886F9}" type="datetime6">
              <a:rPr lang="de-CH" smtClean="0"/>
              <a:t>Juli 23</a:t>
            </a:fld>
            <a:endParaRPr lang="de-CH" dirty="0"/>
          </a:p>
        </p:txBody>
      </p:sp>
      <p:sp>
        <p:nvSpPr>
          <p:cNvPr id="8" name="Fußzeilenplatzhalter 7"/>
          <p:cNvSpPr>
            <a:spLocks noGrp="1"/>
          </p:cNvSpPr>
          <p:nvPr>
            <p:ph type="ftr" sz="quarter" idx="11"/>
          </p:nvPr>
        </p:nvSpPr>
        <p:spPr/>
        <p:txBody>
          <a:bodyPr/>
          <a:lstStyle/>
          <a:p>
            <a:r>
              <a:rPr lang="de-DE"/>
              <a:t>Titel der Präsentation - Fusszeile (einfügen über «Einfügen &gt; Kopf- und Fusszeile»)</a:t>
            </a:r>
            <a:endParaRPr lang="de-CH" dirty="0"/>
          </a:p>
        </p:txBody>
      </p:sp>
      <p:sp>
        <p:nvSpPr>
          <p:cNvPr id="9" name="Foliennummernplatzhalter 8"/>
          <p:cNvSpPr>
            <a:spLocks noGrp="1"/>
          </p:cNvSpPr>
          <p:nvPr>
            <p:ph type="sldNum" sz="quarter" idx="12"/>
          </p:nvPr>
        </p:nvSpPr>
        <p:spPr/>
        <p:txBody>
          <a:bodyPr/>
          <a:lstStyle/>
          <a:p>
            <a:fld id="{442AD375-037F-43D0-B059-5172DA06796A}" type="slidenum">
              <a:rPr lang="de-CH" smtClean="0"/>
              <a:pPr/>
              <a:t>‹Nr.›</a:t>
            </a:fld>
            <a:endParaRPr lang="de-CH" dirty="0"/>
          </a:p>
        </p:txBody>
      </p:sp>
      <p:sp>
        <p:nvSpPr>
          <p:cNvPr id="10" name="Textplatzhalter 9">
            <a:extLst>
              <a:ext uri="{FF2B5EF4-FFF2-40B4-BE49-F238E27FC236}">
                <a16:creationId xmlns:a16="http://schemas.microsoft.com/office/drawing/2014/main" id="{8D58D395-4DDD-4A2E-890D-E4D13A66B901}"/>
              </a:ext>
            </a:extLst>
          </p:cNvPr>
          <p:cNvSpPr>
            <a:spLocks noGrp="1"/>
          </p:cNvSpPr>
          <p:nvPr>
            <p:ph type="body" sz="quarter" idx="13" hasCustomPrompt="1"/>
          </p:nvPr>
        </p:nvSpPr>
        <p:spPr>
          <a:xfrm>
            <a:off x="479328" y="733377"/>
            <a:ext cx="11233248" cy="352764"/>
          </a:xfrm>
        </p:spPr>
        <p:txBody>
          <a:bodyPr/>
          <a:lstStyle>
            <a:lvl1pPr>
              <a:defRPr b="0">
                <a:solidFill>
                  <a:schemeClr val="tx2"/>
                </a:solidFill>
                <a:latin typeface="+mj-lt"/>
              </a:defRPr>
            </a:lvl1pPr>
          </a:lstStyle>
          <a:p>
            <a:pPr lvl="0"/>
            <a:r>
              <a:rPr lang="de-DE" dirty="0"/>
              <a:t>Untertitel bearbeiten</a:t>
            </a:r>
            <a:r>
              <a:rPr lang="de-CH" dirty="0"/>
              <a:t> </a:t>
            </a:r>
          </a:p>
        </p:txBody>
      </p:sp>
      <p:sp>
        <p:nvSpPr>
          <p:cNvPr id="12" name="Inhaltsplatzhalter 2">
            <a:extLst>
              <a:ext uri="{FF2B5EF4-FFF2-40B4-BE49-F238E27FC236}">
                <a16:creationId xmlns:a16="http://schemas.microsoft.com/office/drawing/2014/main" id="{C0ACC9E1-74C5-43FE-BB13-02E855ADA4FD}"/>
              </a:ext>
            </a:extLst>
          </p:cNvPr>
          <p:cNvSpPr>
            <a:spLocks noGrp="1"/>
          </p:cNvSpPr>
          <p:nvPr>
            <p:ph idx="14"/>
          </p:nvPr>
        </p:nvSpPr>
        <p:spPr>
          <a:xfrm>
            <a:off x="6239967" y="1484784"/>
            <a:ext cx="5472610" cy="4692179"/>
          </a:xfrm>
        </p:spPr>
        <p:txBody>
          <a:bodyPr/>
          <a:lstStyle>
            <a:lvl1pPr>
              <a:defRPr b="0"/>
            </a:lvl1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dirty="0"/>
          </a:p>
        </p:txBody>
      </p:sp>
    </p:spTree>
    <p:extLst>
      <p:ext uri="{BB962C8B-B14F-4D97-AF65-F5344CB8AC3E}">
        <p14:creationId xmlns:p14="http://schemas.microsoft.com/office/powerpoint/2010/main" val="966432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1.emf"/><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79377" y="365126"/>
            <a:ext cx="11233248" cy="315911"/>
          </a:xfrm>
          <a:prstGeom prst="rect">
            <a:avLst/>
          </a:prstGeom>
        </p:spPr>
        <p:txBody>
          <a:bodyPr vert="horz" lIns="0" tIns="0" rIns="0" bIns="0" rtlCol="0" anchor="t">
            <a:noAutofit/>
          </a:bodyPr>
          <a:lstStyle/>
          <a:p>
            <a:endParaRPr lang="de-CH" dirty="0"/>
          </a:p>
        </p:txBody>
      </p:sp>
      <p:sp>
        <p:nvSpPr>
          <p:cNvPr id="3" name="Textplatzhalter 2"/>
          <p:cNvSpPr>
            <a:spLocks noGrp="1"/>
          </p:cNvSpPr>
          <p:nvPr>
            <p:ph type="body" idx="1"/>
          </p:nvPr>
        </p:nvSpPr>
        <p:spPr>
          <a:xfrm>
            <a:off x="479377" y="1484784"/>
            <a:ext cx="11233248" cy="4692179"/>
          </a:xfrm>
          <a:prstGeom prst="rect">
            <a:avLst/>
          </a:prstGeom>
        </p:spPr>
        <p:txBody>
          <a:bodyPr vert="horz" lIns="0" tIns="0" rIns="0" bIns="0" rtlCol="0">
            <a:noAutofit/>
          </a:bodyPr>
          <a:lstStyle/>
          <a:p>
            <a:pPr lvl="0"/>
            <a:r>
              <a:rPr lang="de-DE" dirty="0"/>
              <a:t>Textmasterformat </a:t>
            </a:r>
            <a:br>
              <a:rPr lang="de-DE" dirty="0"/>
            </a:br>
            <a:r>
              <a:rPr lang="de-DE" dirty="0"/>
              <a:t>bearbeiten</a:t>
            </a:r>
          </a:p>
          <a:p>
            <a:pPr lvl="1"/>
            <a:r>
              <a:rPr lang="de-DE" dirty="0"/>
              <a:t>Zweite Ebene</a:t>
            </a:r>
          </a:p>
          <a:p>
            <a:pPr lvl="2"/>
            <a:r>
              <a:rPr lang="de-DE" dirty="0"/>
              <a:t>Dritte Ebene</a:t>
            </a:r>
          </a:p>
          <a:p>
            <a:pPr lvl="3"/>
            <a:r>
              <a:rPr lang="de-DE" dirty="0"/>
              <a:t>Vierte Ebene</a:t>
            </a:r>
          </a:p>
          <a:p>
            <a:pPr lvl="4"/>
            <a:r>
              <a:rPr lang="de-DE" dirty="0"/>
              <a:t>Fünfte Ebene</a:t>
            </a:r>
            <a:endParaRPr lang="de-CH" dirty="0"/>
          </a:p>
        </p:txBody>
      </p:sp>
      <p:sp>
        <p:nvSpPr>
          <p:cNvPr id="4" name="Datumsplatzhalter 3"/>
          <p:cNvSpPr>
            <a:spLocks noGrp="1"/>
          </p:cNvSpPr>
          <p:nvPr>
            <p:ph type="dt" sz="half" idx="2"/>
          </p:nvPr>
        </p:nvSpPr>
        <p:spPr>
          <a:xfrm>
            <a:off x="9768409" y="6495656"/>
            <a:ext cx="1944216" cy="162000"/>
          </a:xfrm>
          <a:prstGeom prst="rect">
            <a:avLst/>
          </a:prstGeom>
        </p:spPr>
        <p:txBody>
          <a:bodyPr vert="horz" lIns="0" tIns="0" rIns="0" bIns="0" rtlCol="0" anchor="t" anchorCtr="0"/>
          <a:lstStyle>
            <a:lvl1pPr algn="r">
              <a:defRPr sz="1000" b="0">
                <a:solidFill>
                  <a:schemeClr val="tx2"/>
                </a:solidFill>
              </a:defRPr>
            </a:lvl1pPr>
          </a:lstStyle>
          <a:p>
            <a:fld id="{B9719855-836E-480C-8398-54A1D2A2AEA1}" type="datetime6">
              <a:rPr lang="de-CH" smtClean="0"/>
              <a:t>Juli 23</a:t>
            </a:fld>
            <a:endParaRPr lang="de-CH" dirty="0"/>
          </a:p>
        </p:txBody>
      </p:sp>
      <p:sp>
        <p:nvSpPr>
          <p:cNvPr id="5" name="Fußzeilenplatzhalter 4"/>
          <p:cNvSpPr>
            <a:spLocks noGrp="1"/>
          </p:cNvSpPr>
          <p:nvPr>
            <p:ph type="ftr" sz="quarter" idx="3"/>
          </p:nvPr>
        </p:nvSpPr>
        <p:spPr>
          <a:xfrm>
            <a:off x="1506058" y="6495655"/>
            <a:ext cx="7872876" cy="162000"/>
          </a:xfrm>
          <a:prstGeom prst="rect">
            <a:avLst/>
          </a:prstGeom>
        </p:spPr>
        <p:txBody>
          <a:bodyPr vert="horz" lIns="0" tIns="0" rIns="0" bIns="0" rtlCol="0" anchor="t" anchorCtr="0"/>
          <a:lstStyle>
            <a:lvl1pPr algn="l">
              <a:defRPr sz="1000" b="0">
                <a:solidFill>
                  <a:schemeClr val="tx2"/>
                </a:solidFill>
              </a:defRPr>
            </a:lvl1pPr>
          </a:lstStyle>
          <a:p>
            <a:r>
              <a:rPr lang="de-DE" dirty="0"/>
              <a:t>Titel der Präsentation - </a:t>
            </a:r>
            <a:r>
              <a:rPr lang="de-DE" dirty="0" err="1"/>
              <a:t>Fusszeile</a:t>
            </a:r>
            <a:r>
              <a:rPr lang="de-DE" dirty="0"/>
              <a:t> (einfügen über «Einfügen &gt; Kopf- und </a:t>
            </a:r>
            <a:r>
              <a:rPr lang="de-DE" dirty="0" err="1"/>
              <a:t>Fusszeile</a:t>
            </a:r>
            <a:r>
              <a:rPr lang="de-DE" dirty="0"/>
              <a:t>»)</a:t>
            </a:r>
            <a:endParaRPr lang="de-CH" dirty="0"/>
          </a:p>
        </p:txBody>
      </p:sp>
      <p:sp>
        <p:nvSpPr>
          <p:cNvPr id="6" name="Foliennummernplatzhalter 5"/>
          <p:cNvSpPr>
            <a:spLocks noGrp="1"/>
          </p:cNvSpPr>
          <p:nvPr>
            <p:ph type="sldNum" sz="quarter" idx="4"/>
          </p:nvPr>
        </p:nvSpPr>
        <p:spPr>
          <a:xfrm>
            <a:off x="507952" y="6482481"/>
            <a:ext cx="817307" cy="162000"/>
          </a:xfrm>
          <a:prstGeom prst="rect">
            <a:avLst/>
          </a:prstGeom>
        </p:spPr>
        <p:txBody>
          <a:bodyPr vert="horz" lIns="0" tIns="0" rIns="0" bIns="0" rtlCol="0" anchor="t" anchorCtr="0"/>
          <a:lstStyle>
            <a:lvl1pPr algn="l">
              <a:defRPr sz="1000" b="0">
                <a:solidFill>
                  <a:schemeClr val="tx2"/>
                </a:solidFill>
              </a:defRPr>
            </a:lvl1pPr>
          </a:lstStyle>
          <a:p>
            <a:fld id="{442AD375-037F-43D0-B059-5172DA06796A}" type="slidenum">
              <a:rPr lang="de-CH" smtClean="0"/>
              <a:pPr/>
              <a:t>‹Nr.›</a:t>
            </a:fld>
            <a:endParaRPr lang="de-CH" dirty="0"/>
          </a:p>
        </p:txBody>
      </p:sp>
      <p:pic>
        <p:nvPicPr>
          <p:cNvPr id="9" name="Grafik 8"/>
          <p:cNvPicPr>
            <a:picLocks noChangeAspect="1"/>
          </p:cNvPicPr>
          <p:nvPr userDrawn="1"/>
        </p:nvPicPr>
        <p:blipFill>
          <a:blip r:embed="rId26" cstate="print">
            <a:extLst>
              <a:ext uri="{28A0092B-C50C-407E-A947-70E740481C1C}">
                <a14:useLocalDpi xmlns:a14="http://schemas.microsoft.com/office/drawing/2010/main" val="0"/>
              </a:ext>
            </a:extLst>
          </a:blip>
          <a:stretch>
            <a:fillRect/>
          </a:stretch>
        </p:blipFill>
        <p:spPr>
          <a:xfrm>
            <a:off x="12288689" y="6000468"/>
            <a:ext cx="89728" cy="855360"/>
          </a:xfrm>
          <a:prstGeom prst="rect">
            <a:avLst/>
          </a:prstGeom>
        </p:spPr>
      </p:pic>
    </p:spTree>
    <p:extLst>
      <p:ext uri="{BB962C8B-B14F-4D97-AF65-F5344CB8AC3E}">
        <p14:creationId xmlns:p14="http://schemas.microsoft.com/office/powerpoint/2010/main" val="1011663896"/>
      </p:ext>
    </p:extLst>
  </p:cSld>
  <p:clrMap bg1="lt1" tx1="dk1" bg2="lt2" tx2="dk2" accent1="accent1" accent2="accent2" accent3="accent3" accent4="accent4" accent5="accent5" accent6="accent6" hlink="hlink" folHlink="folHlink"/>
  <p:sldLayoutIdLst>
    <p:sldLayoutId id="2147483658" r:id="rId1"/>
    <p:sldLayoutId id="2147483666" r:id="rId2"/>
    <p:sldLayoutId id="2147483694" r:id="rId3"/>
    <p:sldLayoutId id="2147483668" r:id="rId4"/>
    <p:sldLayoutId id="2147483669" r:id="rId5"/>
    <p:sldLayoutId id="2147483696" r:id="rId6"/>
    <p:sldLayoutId id="2147483682" r:id="rId7"/>
    <p:sldLayoutId id="2147483659" r:id="rId8"/>
    <p:sldLayoutId id="2147483671" r:id="rId9"/>
    <p:sldLayoutId id="2147483687" r:id="rId10"/>
    <p:sldLayoutId id="2147483688" r:id="rId11"/>
    <p:sldLayoutId id="2147483683" r:id="rId12"/>
    <p:sldLayoutId id="2147483684" r:id="rId13"/>
    <p:sldLayoutId id="2147483685" r:id="rId14"/>
    <p:sldLayoutId id="2147483686" r:id="rId15"/>
    <p:sldLayoutId id="2147483697" r:id="rId16"/>
    <p:sldLayoutId id="2147483664" r:id="rId17"/>
    <p:sldLayoutId id="2147483663" r:id="rId18"/>
    <p:sldLayoutId id="2147483689" r:id="rId19"/>
    <p:sldLayoutId id="2147483690" r:id="rId20"/>
    <p:sldLayoutId id="2147483691" r:id="rId21"/>
    <p:sldLayoutId id="2147483692" r:id="rId22"/>
    <p:sldLayoutId id="2147483693" r:id="rId23"/>
    <p:sldLayoutId id="2147483695" r:id="rId24"/>
  </p:sldLayoutIdLst>
  <p:hf hdr="0" ftr="0" dt="0"/>
  <p:txStyles>
    <p:titleStyle>
      <a:lvl1pPr algn="l" defTabSz="914488" rtl="0" eaLnBrk="1" latinLnBrk="0" hangingPunct="1">
        <a:lnSpc>
          <a:spcPct val="100000"/>
        </a:lnSpc>
        <a:spcBef>
          <a:spcPct val="0"/>
        </a:spcBef>
        <a:buNone/>
        <a:defRPr sz="2400" b="0" kern="1200" spc="31" baseline="0">
          <a:solidFill>
            <a:schemeClr val="tx1"/>
          </a:solidFill>
          <a:latin typeface="+mj-lt"/>
          <a:ea typeface="+mj-ea"/>
          <a:cs typeface="+mj-cs"/>
        </a:defRPr>
      </a:lvl1pPr>
    </p:titleStyle>
    <p:bodyStyle>
      <a:lvl1pPr marL="0" indent="0" algn="l" defTabSz="914488" rtl="0" eaLnBrk="1" latinLnBrk="0" hangingPunct="1">
        <a:lnSpc>
          <a:spcPct val="105000"/>
        </a:lnSpc>
        <a:spcBef>
          <a:spcPts val="0"/>
        </a:spcBef>
        <a:spcAft>
          <a:spcPts val="1200"/>
        </a:spcAft>
        <a:buFont typeface="Arial" panose="020B0604020202020204" pitchFamily="34" charset="0"/>
        <a:buNone/>
        <a:defRPr sz="2400" kern="1200">
          <a:solidFill>
            <a:schemeClr val="tx1"/>
          </a:solidFill>
          <a:latin typeface="+mn-lt"/>
          <a:ea typeface="+mn-ea"/>
          <a:cs typeface="+mn-cs"/>
        </a:defRPr>
      </a:lvl1pPr>
      <a:lvl2pPr marL="271489" indent="-271489" algn="l" defTabSz="914488" rtl="0" eaLnBrk="1" latinLnBrk="0" hangingPunct="1">
        <a:lnSpc>
          <a:spcPct val="105000"/>
        </a:lnSpc>
        <a:spcBef>
          <a:spcPts val="0"/>
        </a:spcBef>
        <a:spcAft>
          <a:spcPts val="1200"/>
        </a:spcAft>
        <a:buClr>
          <a:schemeClr val="accent2"/>
        </a:buClr>
        <a:buFont typeface="Suisse Int'l" panose="020B0504000000000000" pitchFamily="34" charset="0"/>
        <a:buChar char="•"/>
        <a:defRPr sz="2400" kern="1200">
          <a:solidFill>
            <a:schemeClr val="tx1"/>
          </a:solidFill>
          <a:latin typeface="+mn-lt"/>
          <a:ea typeface="+mn-ea"/>
          <a:cs typeface="+mn-cs"/>
        </a:defRPr>
      </a:lvl2pPr>
      <a:lvl3pPr marL="533451" indent="-261964" algn="l" defTabSz="914488" rtl="0" eaLnBrk="1" latinLnBrk="0" hangingPunct="1">
        <a:lnSpc>
          <a:spcPct val="100000"/>
        </a:lnSpc>
        <a:spcBef>
          <a:spcPts val="0"/>
        </a:spcBef>
        <a:spcAft>
          <a:spcPts val="1200"/>
        </a:spcAft>
        <a:buClr>
          <a:schemeClr val="accent1"/>
        </a:buClr>
        <a:buFont typeface="Suisse Int'l" panose="020B0504000000000000" pitchFamily="34" charset="0"/>
        <a:buChar char="•"/>
        <a:defRPr sz="2400" kern="1200">
          <a:solidFill>
            <a:schemeClr val="tx1"/>
          </a:solidFill>
          <a:latin typeface="+mn-lt"/>
          <a:ea typeface="+mn-ea"/>
          <a:cs typeface="+mn-cs"/>
        </a:defRPr>
      </a:lvl3pPr>
      <a:lvl4pPr marL="806450" indent="-271463" algn="l" defTabSz="914488" rtl="0" eaLnBrk="1" latinLnBrk="0" hangingPunct="1">
        <a:lnSpc>
          <a:spcPct val="100000"/>
        </a:lnSpc>
        <a:spcBef>
          <a:spcPts val="0"/>
        </a:spcBef>
        <a:spcAft>
          <a:spcPts val="1200"/>
        </a:spcAft>
        <a:buClr>
          <a:schemeClr val="bg2"/>
        </a:buClr>
        <a:buFont typeface="Suisse Int'l" panose="020B0504000000000000" pitchFamily="34" charset="0"/>
        <a:buChar char="•"/>
        <a:defRPr sz="2400" kern="1200">
          <a:solidFill>
            <a:schemeClr val="tx1"/>
          </a:solidFill>
          <a:latin typeface="+mn-lt"/>
          <a:ea typeface="+mn-ea"/>
          <a:cs typeface="+mn-cs"/>
        </a:defRPr>
      </a:lvl4pPr>
      <a:lvl5pPr marL="1074738" indent="-268288" algn="l" defTabSz="914488" rtl="0" eaLnBrk="1" latinLnBrk="0" hangingPunct="1">
        <a:lnSpc>
          <a:spcPct val="100000"/>
        </a:lnSpc>
        <a:spcBef>
          <a:spcPts val="0"/>
        </a:spcBef>
        <a:spcAft>
          <a:spcPts val="1200"/>
        </a:spcAft>
        <a:buClr>
          <a:schemeClr val="bg2"/>
        </a:buClr>
        <a:buFont typeface="Suisse Int'l" panose="020B0504000000000000" pitchFamily="34" charset="0"/>
        <a:buChar char="•"/>
        <a:defRPr sz="2400" kern="1200">
          <a:solidFill>
            <a:schemeClr val="tx1"/>
          </a:solidFill>
          <a:latin typeface="+mn-lt"/>
          <a:ea typeface="+mn-ea"/>
          <a:cs typeface="+mn-cs"/>
        </a:defRPr>
      </a:lvl5pPr>
      <a:lvl6pPr marL="2514844" indent="-228622" algn="l" defTabSz="91448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89" indent="-228622" algn="l" defTabSz="91448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334" indent="-228622" algn="l" defTabSz="91448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79" indent="-228622" algn="l" defTabSz="91448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88" rtl="0" eaLnBrk="1" latinLnBrk="0" hangingPunct="1">
        <a:defRPr sz="1800" kern="1200">
          <a:solidFill>
            <a:schemeClr val="tx1"/>
          </a:solidFill>
          <a:latin typeface="+mn-lt"/>
          <a:ea typeface="+mn-ea"/>
          <a:cs typeface="+mn-cs"/>
        </a:defRPr>
      </a:lvl1pPr>
      <a:lvl2pPr marL="457245" algn="l" defTabSz="914488" rtl="0" eaLnBrk="1" latinLnBrk="0" hangingPunct="1">
        <a:defRPr sz="1800" kern="1200">
          <a:solidFill>
            <a:schemeClr val="tx1"/>
          </a:solidFill>
          <a:latin typeface="+mn-lt"/>
          <a:ea typeface="+mn-ea"/>
          <a:cs typeface="+mn-cs"/>
        </a:defRPr>
      </a:lvl2pPr>
      <a:lvl3pPr marL="914488" algn="l" defTabSz="914488" rtl="0" eaLnBrk="1" latinLnBrk="0" hangingPunct="1">
        <a:defRPr sz="1800" kern="1200">
          <a:solidFill>
            <a:schemeClr val="tx1"/>
          </a:solidFill>
          <a:latin typeface="+mn-lt"/>
          <a:ea typeface="+mn-ea"/>
          <a:cs typeface="+mn-cs"/>
        </a:defRPr>
      </a:lvl3pPr>
      <a:lvl4pPr marL="1371733" algn="l" defTabSz="914488" rtl="0" eaLnBrk="1" latinLnBrk="0" hangingPunct="1">
        <a:defRPr sz="1800" kern="1200">
          <a:solidFill>
            <a:schemeClr val="tx1"/>
          </a:solidFill>
          <a:latin typeface="+mn-lt"/>
          <a:ea typeface="+mn-ea"/>
          <a:cs typeface="+mn-cs"/>
        </a:defRPr>
      </a:lvl4pPr>
      <a:lvl5pPr marL="1828978" algn="l" defTabSz="914488" rtl="0" eaLnBrk="1" latinLnBrk="0" hangingPunct="1">
        <a:defRPr sz="1800" kern="1200">
          <a:solidFill>
            <a:schemeClr val="tx1"/>
          </a:solidFill>
          <a:latin typeface="+mn-lt"/>
          <a:ea typeface="+mn-ea"/>
          <a:cs typeface="+mn-cs"/>
        </a:defRPr>
      </a:lvl5pPr>
      <a:lvl6pPr marL="2286223" algn="l" defTabSz="914488" rtl="0" eaLnBrk="1" latinLnBrk="0" hangingPunct="1">
        <a:defRPr sz="1800" kern="1200">
          <a:solidFill>
            <a:schemeClr val="tx1"/>
          </a:solidFill>
          <a:latin typeface="+mn-lt"/>
          <a:ea typeface="+mn-ea"/>
          <a:cs typeface="+mn-cs"/>
        </a:defRPr>
      </a:lvl6pPr>
      <a:lvl7pPr marL="2743466" algn="l" defTabSz="914488" rtl="0" eaLnBrk="1" latinLnBrk="0" hangingPunct="1">
        <a:defRPr sz="1800" kern="1200">
          <a:solidFill>
            <a:schemeClr val="tx1"/>
          </a:solidFill>
          <a:latin typeface="+mn-lt"/>
          <a:ea typeface="+mn-ea"/>
          <a:cs typeface="+mn-cs"/>
        </a:defRPr>
      </a:lvl7pPr>
      <a:lvl8pPr marL="3200711" algn="l" defTabSz="914488" rtl="0" eaLnBrk="1" latinLnBrk="0" hangingPunct="1">
        <a:defRPr sz="1800" kern="1200">
          <a:solidFill>
            <a:schemeClr val="tx1"/>
          </a:solidFill>
          <a:latin typeface="+mn-lt"/>
          <a:ea typeface="+mn-ea"/>
          <a:cs typeface="+mn-cs"/>
        </a:defRPr>
      </a:lvl8pPr>
      <a:lvl9pPr marL="3657956" algn="l" defTabSz="914488"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hyperlink" Target="SEE%20YOU%20-%20mach%20dich%20sichtbar!%20(Video%20de)_Mpeg4%20H264_238540.wmv" TargetMode="External"/><Relationship Id="rId2" Type="http://schemas.openxmlformats.org/officeDocument/2006/relationships/notesSlide" Target="../notesSlides/notesSlide3.xml"/><Relationship Id="rId1" Type="http://schemas.openxmlformats.org/officeDocument/2006/relationships/slideLayout" Target="../slideLayouts/slideLayout8.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hyperlink" Target="http://www.ratgeber.bfu.ch/" TargetMode="External"/><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F16535B-A44E-4B7E-937F-2832689222D6}"/>
              </a:ext>
            </a:extLst>
          </p:cNvPr>
          <p:cNvSpPr>
            <a:spLocks noGrp="1"/>
          </p:cNvSpPr>
          <p:nvPr>
            <p:ph type="ctrTitle"/>
          </p:nvPr>
        </p:nvSpPr>
        <p:spPr/>
        <p:txBody>
          <a:bodyPr/>
          <a:lstStyle/>
          <a:p>
            <a:r>
              <a:rPr lang="de-DE" dirty="0"/>
              <a:t>Nur wer leuchtet, wird rechtzeitig gesehen.</a:t>
            </a:r>
            <a:endParaRPr lang="de-CH" dirty="0"/>
          </a:p>
        </p:txBody>
      </p:sp>
      <p:sp>
        <p:nvSpPr>
          <p:cNvPr id="4" name="Textplatzhalter 3">
            <a:extLst>
              <a:ext uri="{FF2B5EF4-FFF2-40B4-BE49-F238E27FC236}">
                <a16:creationId xmlns:a16="http://schemas.microsoft.com/office/drawing/2014/main" id="{B879BEE6-DCC8-4734-A1AF-1AF6ECF29BD0}"/>
              </a:ext>
            </a:extLst>
          </p:cNvPr>
          <p:cNvSpPr>
            <a:spLocks noGrp="1"/>
          </p:cNvSpPr>
          <p:nvPr>
            <p:ph type="body" sz="quarter" idx="13"/>
          </p:nvPr>
        </p:nvSpPr>
        <p:spPr/>
        <p:txBody>
          <a:bodyPr/>
          <a:lstStyle/>
          <a:p>
            <a:r>
              <a:rPr lang="de-DE" dirty="0"/>
              <a:t>Firma, Anlass, Datum</a:t>
            </a:r>
          </a:p>
        </p:txBody>
      </p:sp>
      <p:sp>
        <p:nvSpPr>
          <p:cNvPr id="8" name="Textplatzhalter 7"/>
          <p:cNvSpPr>
            <a:spLocks noGrp="1"/>
          </p:cNvSpPr>
          <p:nvPr>
            <p:ph type="body" sz="quarter" idx="14"/>
          </p:nvPr>
        </p:nvSpPr>
        <p:spPr/>
        <p:txBody>
          <a:bodyPr/>
          <a:lstStyle/>
          <a:p>
            <a:r>
              <a:rPr lang="de-CH" dirty="0"/>
              <a:t>Name</a:t>
            </a:r>
          </a:p>
        </p:txBody>
      </p:sp>
    </p:spTree>
    <p:extLst>
      <p:ext uri="{BB962C8B-B14F-4D97-AF65-F5344CB8AC3E}">
        <p14:creationId xmlns:p14="http://schemas.microsoft.com/office/powerpoint/2010/main" val="92098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ctrTitle"/>
          </p:nvPr>
        </p:nvSpPr>
        <p:spPr>
          <a:xfrm>
            <a:off x="2207568" y="2852936"/>
            <a:ext cx="9288512" cy="2304256"/>
          </a:xfrm>
        </p:spPr>
        <p:txBody>
          <a:bodyPr/>
          <a:lstStyle/>
          <a:p>
            <a:r>
              <a:rPr lang="de-CH" sz="5000" dirty="0"/>
              <a:t>Zu Fuss ist das Unfallrisiko in der Dunkelheit doppelt so hoch wie am Tag. Auf dem Velo und E-Bike 1,5-mal so hoch.</a:t>
            </a:r>
          </a:p>
        </p:txBody>
      </p:sp>
    </p:spTree>
    <p:extLst>
      <p:ext uri="{BB962C8B-B14F-4D97-AF65-F5344CB8AC3E}">
        <p14:creationId xmlns:p14="http://schemas.microsoft.com/office/powerpoint/2010/main" val="203783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D8B9DB-CFD3-4DCC-B6F9-0A67AC893E46}"/>
              </a:ext>
            </a:extLst>
          </p:cNvPr>
          <p:cNvSpPr>
            <a:spLocks noGrp="1"/>
          </p:cNvSpPr>
          <p:nvPr>
            <p:ph type="title"/>
          </p:nvPr>
        </p:nvSpPr>
        <p:spPr/>
        <p:txBody>
          <a:bodyPr/>
          <a:lstStyle/>
          <a:p>
            <a:r>
              <a:rPr lang="de-CH" dirty="0"/>
              <a:t>Nur wer leuchtet, wird rechtzeitig gesehen.</a:t>
            </a:r>
          </a:p>
        </p:txBody>
      </p:sp>
      <p:sp>
        <p:nvSpPr>
          <p:cNvPr id="6" name="Foliennummernplatzhalter 5">
            <a:extLst>
              <a:ext uri="{FF2B5EF4-FFF2-40B4-BE49-F238E27FC236}">
                <a16:creationId xmlns:a16="http://schemas.microsoft.com/office/drawing/2014/main" id="{6A409F7B-4ED8-4620-AAED-F94AD0256709}"/>
              </a:ext>
            </a:extLst>
          </p:cNvPr>
          <p:cNvSpPr>
            <a:spLocks noGrp="1"/>
          </p:cNvSpPr>
          <p:nvPr>
            <p:ph type="sldNum" sz="quarter" idx="12"/>
          </p:nvPr>
        </p:nvSpPr>
        <p:spPr/>
        <p:txBody>
          <a:bodyPr/>
          <a:lstStyle/>
          <a:p>
            <a:fld id="{442AD375-037F-43D0-B059-5172DA06796A}" type="slidenum">
              <a:rPr lang="de-CH" smtClean="0"/>
              <a:pPr/>
              <a:t>3</a:t>
            </a:fld>
            <a:endParaRPr lang="de-CH" dirty="0"/>
          </a:p>
        </p:txBody>
      </p:sp>
      <p:pic>
        <p:nvPicPr>
          <p:cNvPr id="7" name="Grafik 6">
            <a:extLst>
              <a:ext uri="{FF2B5EF4-FFF2-40B4-BE49-F238E27FC236}">
                <a16:creationId xmlns:a16="http://schemas.microsoft.com/office/drawing/2014/main" id="{82F87B54-EDC5-4EDA-93E4-24055D4CE8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9728" y="1234256"/>
            <a:ext cx="10992544" cy="4563427"/>
          </a:xfrm>
          <a:prstGeom prst="rect">
            <a:avLst/>
          </a:prstGeom>
        </p:spPr>
      </p:pic>
    </p:spTree>
    <p:extLst>
      <p:ext uri="{BB962C8B-B14F-4D97-AF65-F5344CB8AC3E}">
        <p14:creationId xmlns:p14="http://schemas.microsoft.com/office/powerpoint/2010/main" val="4059603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79377" y="4365104"/>
            <a:ext cx="11233248" cy="1811859"/>
          </a:xfrm>
        </p:spPr>
        <p:txBody>
          <a:bodyPr>
            <a:noAutofit/>
          </a:bodyPr>
          <a:lstStyle/>
          <a:p>
            <a:pPr marL="0" lvl="1" indent="0" algn="ctr">
              <a:buNone/>
            </a:pPr>
            <a:r>
              <a:rPr lang="de-CH" dirty="0">
                <a:solidFill>
                  <a:prstClr val="black"/>
                </a:solidFill>
              </a:rPr>
              <a:t>Video «</a:t>
            </a:r>
            <a:r>
              <a:rPr lang="de-CH" dirty="0"/>
              <a:t>Sichtbarkeit</a:t>
            </a:r>
            <a:r>
              <a:rPr lang="de-CH" dirty="0">
                <a:solidFill>
                  <a:prstClr val="black"/>
                </a:solidFill>
              </a:rPr>
              <a:t>»</a:t>
            </a:r>
            <a:endParaRPr lang="de-DE" dirty="0"/>
          </a:p>
        </p:txBody>
      </p:sp>
      <p:sp>
        <p:nvSpPr>
          <p:cNvPr id="13" name="Foliennummernplatzhalter 12">
            <a:extLst>
              <a:ext uri="{FF2B5EF4-FFF2-40B4-BE49-F238E27FC236}">
                <a16:creationId xmlns:a16="http://schemas.microsoft.com/office/drawing/2014/main" id="{69CA91FE-C40A-4934-B72C-1130694729DC}"/>
              </a:ext>
            </a:extLst>
          </p:cNvPr>
          <p:cNvSpPr>
            <a:spLocks noGrp="1"/>
          </p:cNvSpPr>
          <p:nvPr>
            <p:ph type="sldNum" sz="quarter" idx="12"/>
          </p:nvPr>
        </p:nvSpPr>
        <p:spPr/>
        <p:txBody>
          <a:bodyPr/>
          <a:lstStyle/>
          <a:p>
            <a:fld id="{442AD375-037F-43D0-B059-5172DA06796A}" type="slidenum">
              <a:rPr lang="de-CH" smtClean="0"/>
              <a:pPr/>
              <a:t>4</a:t>
            </a:fld>
            <a:endParaRPr lang="de-CH" dirty="0"/>
          </a:p>
        </p:txBody>
      </p:sp>
      <p:pic>
        <p:nvPicPr>
          <p:cNvPr id="12" name="Grafik 11">
            <a:hlinkClick r:id="rId3" action="ppaction://hlinkfile"/>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30336" y="1772816"/>
            <a:ext cx="2520280" cy="2459515"/>
          </a:xfrm>
          <a:prstGeom prst="rect">
            <a:avLst/>
          </a:prstGeom>
        </p:spPr>
      </p:pic>
    </p:spTree>
    <p:extLst>
      <p:ext uri="{BB962C8B-B14F-4D97-AF65-F5344CB8AC3E}">
        <p14:creationId xmlns:p14="http://schemas.microsoft.com/office/powerpoint/2010/main" val="49932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Sichtbar unterwegs: Zu Fuss und beim Joggen</a:t>
            </a:r>
          </a:p>
        </p:txBody>
      </p:sp>
      <p:sp>
        <p:nvSpPr>
          <p:cNvPr id="3" name="Inhaltsplatzhalter 2"/>
          <p:cNvSpPr>
            <a:spLocks noGrp="1"/>
          </p:cNvSpPr>
          <p:nvPr>
            <p:ph idx="1"/>
          </p:nvPr>
        </p:nvSpPr>
        <p:spPr>
          <a:xfrm>
            <a:off x="479377" y="1484784"/>
            <a:ext cx="11233247" cy="4692179"/>
          </a:xfrm>
        </p:spPr>
        <p:txBody>
          <a:bodyPr>
            <a:noAutofit/>
          </a:bodyPr>
          <a:lstStyle/>
          <a:p>
            <a:pPr lvl="1"/>
            <a:r>
              <a:rPr lang="de-CH" dirty="0"/>
              <a:t>Möglichst helle Kleidung tragen.</a:t>
            </a:r>
          </a:p>
          <a:p>
            <a:pPr lvl="1"/>
            <a:r>
              <a:rPr lang="de-CH" dirty="0"/>
              <a:t>Sich mit rundum sichtbaren, reflektierenden Materialien ausrüsten.</a:t>
            </a:r>
          </a:p>
          <a:p>
            <a:pPr lvl="1"/>
            <a:r>
              <a:rPr lang="de-CH" dirty="0"/>
              <a:t>Reflektierende Accessoires vor allem an beweglichen Körperteilen (Beine, Arme) tragen, weil diese stets in Bewegung sind.</a:t>
            </a:r>
          </a:p>
        </p:txBody>
      </p:sp>
      <p:sp>
        <p:nvSpPr>
          <p:cNvPr id="13" name="Foliennummernplatzhalter 12">
            <a:extLst>
              <a:ext uri="{FF2B5EF4-FFF2-40B4-BE49-F238E27FC236}">
                <a16:creationId xmlns:a16="http://schemas.microsoft.com/office/drawing/2014/main" id="{69CA91FE-C40A-4934-B72C-1130694729DC}"/>
              </a:ext>
            </a:extLst>
          </p:cNvPr>
          <p:cNvSpPr>
            <a:spLocks noGrp="1"/>
          </p:cNvSpPr>
          <p:nvPr>
            <p:ph type="sldNum" sz="quarter" idx="12"/>
          </p:nvPr>
        </p:nvSpPr>
        <p:spPr/>
        <p:txBody>
          <a:bodyPr/>
          <a:lstStyle/>
          <a:p>
            <a:fld id="{442AD375-037F-43D0-B059-5172DA06796A}" type="slidenum">
              <a:rPr lang="de-CH" smtClean="0"/>
              <a:pPr/>
              <a:t>5</a:t>
            </a:fld>
            <a:endParaRPr lang="de-CH" dirty="0"/>
          </a:p>
        </p:txBody>
      </p:sp>
    </p:spTree>
    <p:extLst>
      <p:ext uri="{BB962C8B-B14F-4D97-AF65-F5344CB8AC3E}">
        <p14:creationId xmlns:p14="http://schemas.microsoft.com/office/powerpoint/2010/main" val="15230730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Sichtbar unterwegs: Auf dem Velo oder E-Bike</a:t>
            </a:r>
          </a:p>
        </p:txBody>
      </p:sp>
      <p:sp>
        <p:nvSpPr>
          <p:cNvPr id="3" name="Inhaltsplatzhalter 2"/>
          <p:cNvSpPr>
            <a:spLocks noGrp="1"/>
          </p:cNvSpPr>
          <p:nvPr>
            <p:ph idx="1"/>
          </p:nvPr>
        </p:nvSpPr>
        <p:spPr>
          <a:xfrm>
            <a:off x="479377" y="1484784"/>
            <a:ext cx="11233247" cy="4692179"/>
          </a:xfrm>
        </p:spPr>
        <p:txBody>
          <a:bodyPr>
            <a:noAutofit/>
          </a:bodyPr>
          <a:lstStyle/>
          <a:p>
            <a:pPr lvl="1"/>
            <a:r>
              <a:rPr lang="de-CH" dirty="0"/>
              <a:t>Das Fahrrad mit der gesetzlich vorgeschriebenen Beleuchtung ausrüsten. </a:t>
            </a:r>
          </a:p>
          <a:p>
            <a:pPr lvl="1"/>
            <a:r>
              <a:rPr lang="de-CH" dirty="0"/>
              <a:t>Zusätzlich </a:t>
            </a:r>
            <a:r>
              <a:rPr lang="de-CH" dirty="0" err="1"/>
              <a:t>Speichenreflektoren</a:t>
            </a:r>
            <a:r>
              <a:rPr lang="de-CH" dirty="0"/>
              <a:t> oder reflektierende Pneus anbringen.</a:t>
            </a:r>
          </a:p>
          <a:p>
            <a:pPr lvl="1"/>
            <a:r>
              <a:rPr lang="de-CH" dirty="0"/>
              <a:t>Reflektierende Kleider oder Accessoires tragen.</a:t>
            </a:r>
          </a:p>
          <a:p>
            <a:pPr lvl="1"/>
            <a:r>
              <a:rPr lang="de-DE" dirty="0"/>
              <a:t>Licht schon bei Dämmerung und auch bei Regen und Nebel einschalten – am besten bereits am Tag.</a:t>
            </a:r>
          </a:p>
        </p:txBody>
      </p:sp>
      <p:sp>
        <p:nvSpPr>
          <p:cNvPr id="13" name="Foliennummernplatzhalter 12">
            <a:extLst>
              <a:ext uri="{FF2B5EF4-FFF2-40B4-BE49-F238E27FC236}">
                <a16:creationId xmlns:a16="http://schemas.microsoft.com/office/drawing/2014/main" id="{69CA91FE-C40A-4934-B72C-1130694729DC}"/>
              </a:ext>
            </a:extLst>
          </p:cNvPr>
          <p:cNvSpPr>
            <a:spLocks noGrp="1"/>
          </p:cNvSpPr>
          <p:nvPr>
            <p:ph type="sldNum" sz="quarter" idx="12"/>
          </p:nvPr>
        </p:nvSpPr>
        <p:spPr/>
        <p:txBody>
          <a:bodyPr/>
          <a:lstStyle/>
          <a:p>
            <a:fld id="{442AD375-037F-43D0-B059-5172DA06796A}" type="slidenum">
              <a:rPr lang="de-CH" smtClean="0"/>
              <a:pPr/>
              <a:t>6</a:t>
            </a:fld>
            <a:endParaRPr lang="de-CH" dirty="0"/>
          </a:p>
        </p:txBody>
      </p:sp>
    </p:spTree>
    <p:extLst>
      <p:ext uri="{BB962C8B-B14F-4D97-AF65-F5344CB8AC3E}">
        <p14:creationId xmlns:p14="http://schemas.microsoft.com/office/powerpoint/2010/main" val="40923412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Sichtbar unterwegs: Beim Autofahren</a:t>
            </a:r>
          </a:p>
        </p:txBody>
      </p:sp>
      <p:sp>
        <p:nvSpPr>
          <p:cNvPr id="3" name="Inhaltsplatzhalter 2"/>
          <p:cNvSpPr>
            <a:spLocks noGrp="1"/>
          </p:cNvSpPr>
          <p:nvPr>
            <p:ph idx="1"/>
          </p:nvPr>
        </p:nvSpPr>
        <p:spPr>
          <a:xfrm>
            <a:off x="507952" y="1484784"/>
            <a:ext cx="11204673" cy="4692179"/>
          </a:xfrm>
        </p:spPr>
        <p:txBody>
          <a:bodyPr>
            <a:noAutofit/>
          </a:bodyPr>
          <a:lstStyle/>
          <a:p>
            <a:pPr lvl="1"/>
            <a:r>
              <a:rPr lang="de-CH" dirty="0"/>
              <a:t>Front- und Heckscheiben im Winter von Eis und Schnee befreien.</a:t>
            </a:r>
          </a:p>
          <a:p>
            <a:pPr lvl="1"/>
            <a:r>
              <a:rPr lang="de-CH" dirty="0"/>
              <a:t>Auch bei den Schweinwerfern stets für klare Sicht sorgen.</a:t>
            </a:r>
          </a:p>
          <a:p>
            <a:pPr lvl="1"/>
            <a:r>
              <a:rPr lang="de-CH" dirty="0"/>
              <a:t>Fahrweise der Sicht und Witterung anpassen.</a:t>
            </a:r>
          </a:p>
        </p:txBody>
      </p:sp>
      <p:sp>
        <p:nvSpPr>
          <p:cNvPr id="13" name="Foliennummernplatzhalter 12">
            <a:extLst>
              <a:ext uri="{FF2B5EF4-FFF2-40B4-BE49-F238E27FC236}">
                <a16:creationId xmlns:a16="http://schemas.microsoft.com/office/drawing/2014/main" id="{69CA91FE-C40A-4934-B72C-1130694729DC}"/>
              </a:ext>
            </a:extLst>
          </p:cNvPr>
          <p:cNvSpPr>
            <a:spLocks noGrp="1"/>
          </p:cNvSpPr>
          <p:nvPr>
            <p:ph type="sldNum" sz="quarter" idx="12"/>
          </p:nvPr>
        </p:nvSpPr>
        <p:spPr/>
        <p:txBody>
          <a:bodyPr/>
          <a:lstStyle/>
          <a:p>
            <a:fld id="{442AD375-037F-43D0-B059-5172DA06796A}" type="slidenum">
              <a:rPr lang="de-CH" smtClean="0"/>
              <a:pPr/>
              <a:t>7</a:t>
            </a:fld>
            <a:endParaRPr lang="de-CH" dirty="0"/>
          </a:p>
        </p:txBody>
      </p:sp>
    </p:spTree>
    <p:extLst>
      <p:ext uri="{BB962C8B-B14F-4D97-AF65-F5344CB8AC3E}">
        <p14:creationId xmlns:p14="http://schemas.microsoft.com/office/powerpoint/2010/main" val="28321119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Mehr Informationen</a:t>
            </a:r>
            <a:endParaRPr lang="de-CH"/>
          </a:p>
        </p:txBody>
      </p:sp>
      <p:sp>
        <p:nvSpPr>
          <p:cNvPr id="3" name="Inhaltsplatzhalter 2"/>
          <p:cNvSpPr>
            <a:spLocks noGrp="1"/>
          </p:cNvSpPr>
          <p:nvPr>
            <p:ph idx="1"/>
          </p:nvPr>
        </p:nvSpPr>
        <p:spPr>
          <a:xfrm>
            <a:off x="479378" y="1484784"/>
            <a:ext cx="8280918" cy="4692179"/>
          </a:xfrm>
        </p:spPr>
        <p:txBody>
          <a:bodyPr>
            <a:noAutofit/>
          </a:bodyPr>
          <a:lstStyle/>
          <a:p>
            <a:pPr>
              <a:lnSpc>
                <a:spcPct val="100000"/>
              </a:lnSpc>
              <a:spcAft>
                <a:spcPts val="0"/>
              </a:spcAft>
            </a:pPr>
            <a:r>
              <a:rPr lang="de-CH"/>
              <a:t>Weitere Unfallverhütungstipps finden Sie auf </a:t>
            </a:r>
            <a:r>
              <a:rPr lang="de-CH">
                <a:hlinkClick r:id="rId3"/>
              </a:rPr>
              <a:t>bfu.ch</a:t>
            </a:r>
            <a:r>
              <a:rPr lang="de-CH"/>
              <a:t>. </a:t>
            </a:r>
          </a:p>
        </p:txBody>
      </p:sp>
      <p:sp>
        <p:nvSpPr>
          <p:cNvPr id="13" name="Foliennummernplatzhalter 12">
            <a:extLst>
              <a:ext uri="{FF2B5EF4-FFF2-40B4-BE49-F238E27FC236}">
                <a16:creationId xmlns:a16="http://schemas.microsoft.com/office/drawing/2014/main" id="{69CA91FE-C40A-4934-B72C-1130694729DC}"/>
              </a:ext>
            </a:extLst>
          </p:cNvPr>
          <p:cNvSpPr>
            <a:spLocks noGrp="1"/>
          </p:cNvSpPr>
          <p:nvPr>
            <p:ph type="sldNum" sz="quarter" idx="12"/>
          </p:nvPr>
        </p:nvSpPr>
        <p:spPr/>
        <p:txBody>
          <a:bodyPr/>
          <a:lstStyle/>
          <a:p>
            <a:fld id="{442AD375-037F-43D0-B059-5172DA06796A}" type="slidenum">
              <a:rPr lang="de-CH" smtClean="0"/>
              <a:pPr/>
              <a:t>8</a:t>
            </a:fld>
            <a:endParaRPr lang="de-CH"/>
          </a:p>
        </p:txBody>
      </p:sp>
    </p:spTree>
    <p:extLst>
      <p:ext uri="{BB962C8B-B14F-4D97-AF65-F5344CB8AC3E}">
        <p14:creationId xmlns:p14="http://schemas.microsoft.com/office/powerpoint/2010/main" val="4133843649"/>
      </p:ext>
    </p:extLst>
  </p:cSld>
  <p:clrMapOvr>
    <a:masterClrMapping/>
  </p:clrMapOvr>
</p:sld>
</file>

<file path=ppt/theme/theme1.xml><?xml version="1.0" encoding="utf-8"?>
<a:theme xmlns:a="http://schemas.openxmlformats.org/drawingml/2006/main" name="Design bfu">
  <a:themeElements>
    <a:clrScheme name="bfu">
      <a:dk1>
        <a:sysClr val="windowText" lastClr="000000"/>
      </a:dk1>
      <a:lt1>
        <a:sysClr val="window" lastClr="FFFFFF"/>
      </a:lt1>
      <a:dk2>
        <a:srgbClr val="8C8C8C"/>
      </a:dk2>
      <a:lt2>
        <a:srgbClr val="C8C8C8"/>
      </a:lt2>
      <a:accent1>
        <a:srgbClr val="A3EBE4"/>
      </a:accent1>
      <a:accent2>
        <a:srgbClr val="00B2AA"/>
      </a:accent2>
      <a:accent3>
        <a:srgbClr val="FCC0B6"/>
      </a:accent3>
      <a:accent4>
        <a:srgbClr val="F86852"/>
      </a:accent4>
      <a:accent5>
        <a:srgbClr val="B8B6DC"/>
      </a:accent5>
      <a:accent6>
        <a:srgbClr val="605CB2"/>
      </a:accent6>
      <a:hlink>
        <a:srgbClr val="000000"/>
      </a:hlink>
      <a:folHlink>
        <a:srgbClr val="000000"/>
      </a:folHlink>
    </a:clrScheme>
    <a:fontScheme name="BFU">
      <a:majorFont>
        <a:latin typeface="BFU Suisse Medium"/>
        <a:ea typeface=""/>
        <a:cs typeface=""/>
      </a:majorFont>
      <a:minorFont>
        <a:latin typeface="BFU Suiss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dirty="0"/>
        </a:defPPr>
      </a:lstStyle>
    </a:txDef>
  </a:objectDefaults>
  <a:extraClrSchemeLst/>
  <a:extLst>
    <a:ext uri="{05A4C25C-085E-4340-85A3-A5531E510DB2}">
      <thm15:themeFamily xmlns:thm15="http://schemas.microsoft.com/office/thememl/2012/main" name="Präsentation BFU V10.potx [Schreibgeschützt]" id="{858869C4-F783-4187-83E5-FBFF78AB496C}" vid="{5C5B991B-6AE9-4825-8DD1-D8E43C30DD04}"/>
    </a:ext>
  </a:extLst>
</a:theme>
</file>

<file path=ppt/theme/theme2.xml><?xml version="1.0" encoding="utf-8"?>
<a:theme xmlns:a="http://schemas.openxmlformats.org/drawingml/2006/main" name="Office Theme">
  <a:themeElements>
    <a:clrScheme name="bfu ppt">
      <a:dk1>
        <a:sysClr val="windowText" lastClr="000000"/>
      </a:dk1>
      <a:lt1>
        <a:sysClr val="window" lastClr="FFFFFF"/>
      </a:lt1>
      <a:dk2>
        <a:srgbClr val="8C8C8C"/>
      </a:dk2>
      <a:lt2>
        <a:srgbClr val="C8C8C8"/>
      </a:lt2>
      <a:accent1>
        <a:srgbClr val="A3EBE4"/>
      </a:accent1>
      <a:accent2>
        <a:srgbClr val="00B2AA"/>
      </a:accent2>
      <a:accent3>
        <a:srgbClr val="FCC0B6"/>
      </a:accent3>
      <a:accent4>
        <a:srgbClr val="F86852"/>
      </a:accent4>
      <a:accent5>
        <a:srgbClr val="B8B6DC"/>
      </a:accent5>
      <a:accent6>
        <a:srgbClr val="605CB2"/>
      </a:accent6>
      <a:hlink>
        <a:srgbClr val="00848E"/>
      </a:hlink>
      <a:folHlink>
        <a:srgbClr val="286078"/>
      </a:folHlink>
    </a:clrScheme>
    <a:fontScheme name="BFU">
      <a:majorFont>
        <a:latin typeface="BFU Suisse Medium"/>
        <a:ea typeface=""/>
        <a:cs typeface=""/>
      </a:majorFont>
      <a:minorFont>
        <a:latin typeface="BFU Suisse "/>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bfu ppt">
      <a:dk1>
        <a:sysClr val="windowText" lastClr="000000"/>
      </a:dk1>
      <a:lt1>
        <a:sysClr val="window" lastClr="FFFFFF"/>
      </a:lt1>
      <a:dk2>
        <a:srgbClr val="8C8C8C"/>
      </a:dk2>
      <a:lt2>
        <a:srgbClr val="C8C8C8"/>
      </a:lt2>
      <a:accent1>
        <a:srgbClr val="A3EBE4"/>
      </a:accent1>
      <a:accent2>
        <a:srgbClr val="00B2AA"/>
      </a:accent2>
      <a:accent3>
        <a:srgbClr val="FCC0B6"/>
      </a:accent3>
      <a:accent4>
        <a:srgbClr val="F86852"/>
      </a:accent4>
      <a:accent5>
        <a:srgbClr val="B8B6DC"/>
      </a:accent5>
      <a:accent6>
        <a:srgbClr val="605CB2"/>
      </a:accent6>
      <a:hlink>
        <a:srgbClr val="00848E"/>
      </a:hlink>
      <a:folHlink>
        <a:srgbClr val="286078"/>
      </a:folHlink>
    </a:clrScheme>
    <a:fontScheme name="BFU">
      <a:majorFont>
        <a:latin typeface="BFU Suisse Medium"/>
        <a:ea typeface=""/>
        <a:cs typeface=""/>
      </a:majorFont>
      <a:minorFont>
        <a:latin typeface="BFU Suisse "/>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8E44F310505F844780F5EE20D9E0FA6C" ma:contentTypeVersion="14" ma:contentTypeDescription="Ein neues Dokument erstellen." ma:contentTypeScope="" ma:versionID="8a32279e21261cc9aad5d24826d3cb50">
  <xsd:schema xmlns:xsd="http://www.w3.org/2001/XMLSchema" xmlns:xs="http://www.w3.org/2001/XMLSchema" xmlns:p="http://schemas.microsoft.com/office/2006/metadata/properties" xmlns:ns2="bb4941f2-48be-4bb0-a3d9-a0ff0057a962" xmlns:ns3="28b27246-006c-4c52-ba09-a14edd98252a" targetNamespace="http://schemas.microsoft.com/office/2006/metadata/properties" ma:root="true" ma:fieldsID="ef99dfdc11095599b100cc5083ec201c" ns2:_="" ns3:_="">
    <xsd:import namespace="bb4941f2-48be-4bb0-a3d9-a0ff0057a962"/>
    <xsd:import namespace="28b27246-006c-4c52-ba09-a14edd98252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GenerationTime" minOccurs="0"/>
                <xsd:element ref="ns2:MediaServiceEventHashCode" minOccurs="0"/>
                <xsd:element ref="ns2:MediaServiceOCR" minOccurs="0"/>
                <xsd:element ref="ns2:lcf76f155ced4ddcb4097134ff3c332f" minOccurs="0"/>
                <xsd:element ref="ns3:TaxCatchAll" minOccurs="0"/>
                <xsd:element ref="ns2:MediaLengthInSecond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b4941f2-48be-4bb0-a3d9-a0ff0057a96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lcf76f155ced4ddcb4097134ff3c332f" ma:index="17" nillable="true" ma:taxonomy="true" ma:internalName="lcf76f155ced4ddcb4097134ff3c332f" ma:taxonomyFieldName="MediaServiceImageTags" ma:displayName="Bildmarkierungen" ma:readOnly="false" ma:fieldId="{5cf76f15-5ced-4ddc-b409-7134ff3c332f}" ma:taxonomyMulti="true" ma:sspId="1b12924a-b9be-4e7e-81f0-735c63fe5eb9" ma:termSetId="09814cd3-568e-fe90-9814-8d621ff8fb84" ma:anchorId="fba54fb3-c3e1-fe81-a776-ca4b69148c4d" ma:open="true" ma:isKeyword="false">
      <xsd:complexType>
        <xsd:sequence>
          <xsd:element ref="pc:Terms" minOccurs="0" maxOccurs="1"/>
        </xsd:sequence>
      </xsd:complex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8b27246-006c-4c52-ba09-a14edd98252a"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ab943245-af3c-4a75-8039-002b343b1f10}" ma:internalName="TaxCatchAll" ma:showField="CatchAllData" ma:web="28b27246-006c-4c52-ba09-a14edd98252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b4941f2-48be-4bb0-a3d9-a0ff0057a962">
      <Terms xmlns="http://schemas.microsoft.com/office/infopath/2007/PartnerControls"/>
    </lcf76f155ced4ddcb4097134ff3c332f>
    <TaxCatchAll xmlns="28b27246-006c-4c52-ba09-a14edd98252a" xsi:nil="true"/>
  </documentManagement>
</p:properties>
</file>

<file path=customXml/itemProps1.xml><?xml version="1.0" encoding="utf-8"?>
<ds:datastoreItem xmlns:ds="http://schemas.openxmlformats.org/officeDocument/2006/customXml" ds:itemID="{527C644E-5DA3-49A2-8DB9-EAD46B94A09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b4941f2-48be-4bb0-a3d9-a0ff0057a962"/>
    <ds:schemaRef ds:uri="28b27246-006c-4c52-ba09-a14edd98252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EB162A0-2B58-4670-9A37-F25C1AEF8878}">
  <ds:schemaRefs>
    <ds:schemaRef ds:uri="http://schemas.microsoft.com/sharepoint/v3/contenttype/forms"/>
  </ds:schemaRefs>
</ds:datastoreItem>
</file>

<file path=customXml/itemProps3.xml><?xml version="1.0" encoding="utf-8"?>
<ds:datastoreItem xmlns:ds="http://schemas.openxmlformats.org/officeDocument/2006/customXml" ds:itemID="{582B7610-54DA-46C2-9013-0BC21B58B69C}">
  <ds:schemaRefs>
    <ds:schemaRef ds:uri="http://schemas.openxmlformats.org/package/2006/metadata/core-properties"/>
    <ds:schemaRef ds:uri="http://schemas.microsoft.com/office/2006/documentManagement/types"/>
    <ds:schemaRef ds:uri="http://purl.org/dc/terms/"/>
    <ds:schemaRef ds:uri="http://www.w3.org/XML/1998/namespace"/>
    <ds:schemaRef ds:uri="http://purl.org/dc/elements/1.1/"/>
    <ds:schemaRef ds:uri="http://schemas.microsoft.com/office/2006/metadata/properties"/>
    <ds:schemaRef ds:uri="http://purl.org/dc/dcmitype/"/>
    <ds:schemaRef ds:uri="http://schemas.microsoft.com/office/infopath/2007/PartnerControls"/>
    <ds:schemaRef ds:uri="bb4941f2-48be-4bb0-a3d9-a0ff0057a962"/>
    <ds:schemaRef ds:uri="28b27246-006c-4c52-ba09-a14edd98252a"/>
  </ds:schemaRefs>
</ds:datastoreItem>
</file>

<file path=docProps/app.xml><?xml version="1.0" encoding="utf-8"?>
<Properties xmlns="http://schemas.openxmlformats.org/officeDocument/2006/extended-properties" xmlns:vt="http://schemas.openxmlformats.org/officeDocument/2006/docPropsVTypes">
  <Template>Praesentation_BFU_de</Template>
  <TotalTime>0</TotalTime>
  <Words>251</Words>
  <Application>Microsoft Office PowerPoint</Application>
  <PresentationFormat>Breitbild</PresentationFormat>
  <Paragraphs>35</Paragraphs>
  <Slides>8</Slides>
  <Notes>7</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8</vt:i4>
      </vt:variant>
    </vt:vector>
  </HeadingPairs>
  <TitlesOfParts>
    <vt:vector size="14" baseType="lpstr">
      <vt:lpstr>Arial</vt:lpstr>
      <vt:lpstr>BFU Suisse</vt:lpstr>
      <vt:lpstr>BFU Suisse </vt:lpstr>
      <vt:lpstr>BFU Suisse Medium</vt:lpstr>
      <vt:lpstr>Suisse Int'l</vt:lpstr>
      <vt:lpstr>Design bfu</vt:lpstr>
      <vt:lpstr>Nur wer leuchtet, wird rechtzeitig gesehen.</vt:lpstr>
      <vt:lpstr>Zu Fuss ist das Unfallrisiko in der Dunkelheit doppelt so hoch wie am Tag. Auf dem Velo und E-Bike 1,5-mal so hoch.</vt:lpstr>
      <vt:lpstr>Nur wer leuchtet, wird rechtzeitig gesehen.</vt:lpstr>
      <vt:lpstr>PowerPoint-Präsentation</vt:lpstr>
      <vt:lpstr>Sichtbar unterwegs: Zu Fuss und beim Joggen</vt:lpstr>
      <vt:lpstr>Sichtbar unterwegs: Auf dem Velo oder E-Bike</vt:lpstr>
      <vt:lpstr>Sichtbar unterwegs: Beim Autofahren</vt:lpstr>
      <vt:lpstr>Mehr Informationen</vt:lpstr>
    </vt:vector>
  </TitlesOfParts>
  <Company>bfu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Leichtsinn kommt vor dem Sturz</dc:title>
  <dc:creator>Baeriswyl Michelle</dc:creator>
  <cp:lastModifiedBy>Baeriswyl Michelle</cp:lastModifiedBy>
  <cp:revision>26</cp:revision>
  <cp:lastPrinted>2019-07-18T07:02:31Z</cp:lastPrinted>
  <dcterms:created xsi:type="dcterms:W3CDTF">2019-07-11T13:33:19Z</dcterms:created>
  <dcterms:modified xsi:type="dcterms:W3CDTF">2023-07-26T10:21:35Z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0x0101008E44F310505F844780F5EE20D9E0FA6C</vt:lpwstr>
  </property>
</Properties>
</file>