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6" r:id="rId6"/>
    <p:sldId id="284" r:id="rId7"/>
    <p:sldId id="286" r:id="rId8"/>
    <p:sldId id="287" r:id="rId9"/>
    <p:sldId id="272" r:id="rId10"/>
    <p:sldId id="28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91" d="100"/>
          <a:sy n="91" d="100"/>
        </p:scale>
        <p:origin x="24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 Nathalie" userId="41794ec5-9dfc-44ff-9460-abce2977a929" providerId="ADAL" clId="{2A7C6077-1CC0-411D-A6A9-2DC4F6E9893F}"/>
    <pc:docChg chg="custSel modSld">
      <pc:chgData name="Meyer Nathalie" userId="41794ec5-9dfc-44ff-9460-abce2977a929" providerId="ADAL" clId="{2A7C6077-1CC0-411D-A6A9-2DC4F6E9893F}" dt="2021-09-09T05:58:32.712" v="0" actId="3626"/>
      <pc:docMkLst>
        <pc:docMk/>
      </pc:docMkLst>
      <pc:sldChg chg="modSp mod">
        <pc:chgData name="Meyer Nathalie" userId="41794ec5-9dfc-44ff-9460-abce2977a929" providerId="ADAL" clId="{2A7C6077-1CC0-411D-A6A9-2DC4F6E9893F}" dt="2021-09-09T05:58:32.712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2A7C6077-1CC0-411D-A6A9-2DC4F6E9893F}" dt="2021-09-09T05:58:32.712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  <pc:docChgLst>
    <pc:chgData name="Baeriswyl Michelle" userId="7dbe6026-e9b7-4e33-982d-84db899c07af" providerId="ADAL" clId="{DD210A06-362D-477F-8552-5465CF2CF203}"/>
    <pc:docChg chg="undo custSel modSld modMainMaster">
      <pc:chgData name="Baeriswyl Michelle" userId="7dbe6026-e9b7-4e33-982d-84db899c07af" providerId="ADAL" clId="{DD210A06-362D-477F-8552-5465CF2CF203}" dt="2021-09-01T07:57:26.945" v="43" actId="6549"/>
      <pc:docMkLst>
        <pc:docMk/>
      </pc:docMkLst>
      <pc:sldChg chg="modSp mod">
        <pc:chgData name="Baeriswyl Michelle" userId="7dbe6026-e9b7-4e33-982d-84db899c07af" providerId="ADAL" clId="{DD210A06-362D-477F-8552-5465CF2CF203}" dt="2021-09-01T07:28:49.680" v="24" actId="6549"/>
        <pc:sldMkLst>
          <pc:docMk/>
          <pc:sldMk cId="92098864" sldId="262"/>
        </pc:sldMkLst>
        <pc:spChg chg="mod">
          <ac:chgData name="Baeriswyl Michelle" userId="7dbe6026-e9b7-4e33-982d-84db899c07af" providerId="ADAL" clId="{DD210A06-362D-477F-8552-5465CF2CF203}" dt="2021-09-01T07:28:49.680" v="24" actId="6549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DD210A06-362D-477F-8552-5465CF2CF203}" dt="2021-09-01T07:28:39.101" v="2" actId="108"/>
          <ac:spMkLst>
            <pc:docMk/>
            <pc:sldMk cId="92098864" sldId="262"/>
            <ac:spMk id="5" creationId="{794D73AA-0DDD-4133-AEC8-33791742225C}"/>
          </ac:spMkLst>
        </pc:spChg>
      </pc:sldChg>
      <pc:sldChg chg="modSp mod">
        <pc:chgData name="Baeriswyl Michelle" userId="7dbe6026-e9b7-4e33-982d-84db899c07af" providerId="ADAL" clId="{DD210A06-362D-477F-8552-5465CF2CF203}" dt="2021-09-01T07:57:26.945" v="43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DD210A06-362D-477F-8552-5465CF2CF203}" dt="2021-09-01T07:57:26.945" v="43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DD210A06-362D-477F-8552-5465CF2CF203}" dt="2021-09-01T07:32:38.941" v="39" actId="1037"/>
        <pc:sldMkLst>
          <pc:docMk/>
          <pc:sldMk cId="1683528402" sldId="282"/>
        </pc:sldMkLst>
        <pc:picChg chg="del">
          <ac:chgData name="Baeriswyl Michelle" userId="7dbe6026-e9b7-4e33-982d-84db899c07af" providerId="ADAL" clId="{DD210A06-362D-477F-8552-5465CF2CF203}" dt="2021-09-01T07:32:36.857" v="38" actId="478"/>
          <ac:picMkLst>
            <pc:docMk/>
            <pc:sldMk cId="1683528402" sldId="282"/>
            <ac:picMk id="5" creationId="{28E349A8-EEBB-4A94-B813-C53BA629CE03}"/>
          </ac:picMkLst>
        </pc:picChg>
        <pc:picChg chg="add mod">
          <ac:chgData name="Baeriswyl Michelle" userId="7dbe6026-e9b7-4e33-982d-84db899c07af" providerId="ADAL" clId="{DD210A06-362D-477F-8552-5465CF2CF203}" dt="2021-09-01T07:32:38.941" v="39" actId="1037"/>
          <ac:picMkLst>
            <pc:docMk/>
            <pc:sldMk cId="1683528402" sldId="282"/>
            <ac:picMk id="6" creationId="{C26B0AC3-243C-4E2A-A8D7-F60990B20994}"/>
          </ac:picMkLst>
        </pc:picChg>
      </pc:sldChg>
      <pc:sldChg chg="addSp delSp modSp mod">
        <pc:chgData name="Baeriswyl Michelle" userId="7dbe6026-e9b7-4e33-982d-84db899c07af" providerId="ADAL" clId="{DD210A06-362D-477F-8552-5465CF2CF203}" dt="2021-09-01T07:30:40.350" v="31" actId="1037"/>
        <pc:sldMkLst>
          <pc:docMk/>
          <pc:sldMk cId="3000174251" sldId="296"/>
        </pc:sldMkLst>
        <pc:picChg chg="add mod">
          <ac:chgData name="Baeriswyl Michelle" userId="7dbe6026-e9b7-4e33-982d-84db899c07af" providerId="ADAL" clId="{DD210A06-362D-477F-8552-5465CF2CF203}" dt="2021-09-01T07:30:40.350" v="31" actId="1037"/>
          <ac:picMkLst>
            <pc:docMk/>
            <pc:sldMk cId="3000174251" sldId="296"/>
            <ac:picMk id="5" creationId="{912E62D6-A047-45D9-9BA8-02D278BC2453}"/>
          </ac:picMkLst>
        </pc:picChg>
        <pc:picChg chg="del">
          <ac:chgData name="Baeriswyl Michelle" userId="7dbe6026-e9b7-4e33-982d-84db899c07af" providerId="ADAL" clId="{DD210A06-362D-477F-8552-5465CF2CF203}" dt="2021-09-01T07:30:38.410" v="30" actId="478"/>
          <ac:picMkLst>
            <pc:docMk/>
            <pc:sldMk cId="3000174251" sldId="296"/>
            <ac:picMk id="7" creationId="{B975F7E9-EA36-4F53-B9CA-678C2D4C4804}"/>
          </ac:picMkLst>
        </pc:picChg>
      </pc:sldChg>
      <pc:sldMasterChg chg="modSldLayout">
        <pc:chgData name="Baeriswyl Michelle" userId="7dbe6026-e9b7-4e33-982d-84db899c07af" providerId="ADAL" clId="{DD210A06-362D-477F-8552-5465CF2CF203}" dt="2021-09-01T07:34:08.710" v="4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DD210A06-362D-477F-8552-5465CF2CF203}" dt="2021-09-01T07:34:08.710" v="4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DD210A06-362D-477F-8552-5465CF2CF203}" dt="2021-09-01T07:33:48.619" v="4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DD210A06-362D-477F-8552-5465CF2CF203}" dt="2021-09-01T07:34:08.710" v="4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1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4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80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32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062212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h/command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www.bpa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 touchez pas aux éclats de verre</a:t>
            </a:r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Des débris de verre, le couvercle d’une boîte de conserve, un mauvais mouvement en pelant des légumes ou en tranchant du fromage: il en faut peu pour se couper.</a:t>
            </a:r>
          </a:p>
          <a:p>
            <a:pPr marL="0" lvl="1" indent="0">
              <a:buNone/>
            </a:pPr>
            <a:r>
              <a:rPr lang="fr-CH" dirty="0"/>
              <a:t>Nombre de ces accidents sont dus à une manipulation inadéquate ou imprudente de lames, de débris de verre ou de morceaux de tôle.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2E62D6-A047-45D9-9BA8-02D278BC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268414"/>
            <a:ext cx="3528392" cy="49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Comment éliminer correctement les débris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/>
              <a:t>Ramassez immédiatement les débris de verre avec une pelle et une balayette ou avec des gants résistant aux coupures.</a:t>
            </a:r>
          </a:p>
          <a:p>
            <a:pPr lvl="1"/>
            <a:r>
              <a:rPr lang="fr-CH"/>
              <a:t>Nettoyez soigneusement l’endroit où se trouvaient les débris avec du papier ménage humide et jetez celui-ci aux ordures.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200"/>
              <a:t>Comment manier le couteau en toute sécurité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fr-CH"/>
              <a:t>Lorsque vous maniez un couteau, coupez toujours dans la direction opposée à votre corps.</a:t>
            </a:r>
          </a:p>
          <a:p>
            <a:pPr lvl="1"/>
            <a:r>
              <a:rPr lang="fr-CH"/>
              <a:t>Utilisez une plaque à découper antidérapante.</a:t>
            </a:r>
          </a:p>
          <a:p>
            <a:pPr lvl="1"/>
            <a:r>
              <a:rPr lang="fr-CH"/>
              <a:t>Ne laissez pas traîner des objets tranchants.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6" name="Grafik 5" descr="Ein Bild, das Person, drinnen, Obst enthält.&#10;&#10;Automatisch generierte Beschreibung">
            <a:extLst>
              <a:ext uri="{FF2B5EF4-FFF2-40B4-BE49-F238E27FC236}">
                <a16:creationId xmlns:a16="http://schemas.microsoft.com/office/drawing/2014/main" id="{2F09AE60-B046-46B0-9F4D-89E0DD99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27139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200"/>
              <a:t>Comment ouvrir correctement les boîtes de conserve 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0"/>
            <a:r>
              <a:rPr lang="fr-CH"/>
              <a:t>Utilisez un ouvre-boîte de sécurité, car il a l’avantage de ne pas laisser de bords tranchants.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6" name="Grafik 5" descr="Ein Bild, das Text, Person, drinnen, Getränk enthält.&#10;&#10;Automatisch generierte Beschreibung">
            <a:extLst>
              <a:ext uri="{FF2B5EF4-FFF2-40B4-BE49-F238E27FC236}">
                <a16:creationId xmlns:a16="http://schemas.microsoft.com/office/drawing/2014/main" id="{EE04EDA0-3914-467C-80EC-4C149B7E4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113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9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/>
              <a:t>Vidéo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/>
              <a:t>Vous trouverez plus d’informations à ce sujet dans la brochure du BPA </a:t>
            </a:r>
            <a:r>
              <a:rPr lang="fr-CH" b="1"/>
              <a:t>«Liste de contrôle pour un habitat sûr»</a:t>
            </a:r>
            <a:r>
              <a:rPr lang="fr-CH"/>
              <a:t> </a:t>
            </a:r>
            <a:r>
              <a:rPr lang="fr-CH" sz="2000"/>
              <a:t>(réf. 3.026)</a:t>
            </a:r>
          </a:p>
          <a:p>
            <a:r>
              <a:rPr lang="fr-CH"/>
              <a:t>Vous pouvez la commander gratuitement sur </a:t>
            </a:r>
            <a:r>
              <a:rPr lang="fr-CH">
                <a:hlinkClick r:id="rId3"/>
              </a:rPr>
              <a:t>commander.bpa.ch</a:t>
            </a:r>
            <a:r>
              <a:rPr lang="fr-CH" sz="180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Pour encore plus de conseils en matière de prévention des accidents, rendez-vous sur </a:t>
            </a:r>
            <a:r>
              <a:rPr lang="fr-CH">
                <a:hlinkClick r:id="rId4"/>
              </a:rPr>
              <a:t>bpa.ch</a:t>
            </a:r>
            <a:r>
              <a:rPr lang="fr-CH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6B0AC3-243C-4E2A-A8D7-F60990B20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538586"/>
            <a:ext cx="2516008" cy="355386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35284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bb4941f2-48be-4bb0-a3d9-a0ff0057a962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649CE-7F29-4D0C-8BCF-DEB8F1CE1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Breitbild</PresentationFormat>
  <Paragraphs>33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BFU Suisse</vt:lpstr>
      <vt:lpstr>BFU Suisse </vt:lpstr>
      <vt:lpstr>BFU Suisse Medium</vt:lpstr>
      <vt:lpstr>Suisse Int'l</vt:lpstr>
      <vt:lpstr>Design bfu</vt:lpstr>
      <vt:lpstr>Ne touchez pas aux éclats de verre</vt:lpstr>
      <vt:lpstr>PowerPoint-Präsentation</vt:lpstr>
      <vt:lpstr>Comment éliminer correctement les débris </vt:lpstr>
      <vt:lpstr>Comment manier le couteau en toute sécurité</vt:lpstr>
      <vt:lpstr>Comment ouvrir correctement les boîtes de conserve  </vt:lpstr>
      <vt:lpstr>PowerPoint-Präsentation</vt:lpstr>
      <vt:lpstr>En savoir plus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Meyer Nathalie</cp:lastModifiedBy>
  <cp:revision>145</cp:revision>
  <cp:lastPrinted>2019-03-22T15:02:17Z</cp:lastPrinted>
  <dcterms:created xsi:type="dcterms:W3CDTF">2014-01-21T17:34:46Z</dcterms:created>
  <dcterms:modified xsi:type="dcterms:W3CDTF">2021-09-09T05:58:34Z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