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14"/>
  </p:notesMasterIdLst>
  <p:handoutMasterIdLst>
    <p:handoutMasterId r:id="rId15"/>
  </p:handoutMasterIdLst>
  <p:sldIdLst>
    <p:sldId id="262" r:id="rId5"/>
    <p:sldId id="305" r:id="rId6"/>
    <p:sldId id="306" r:id="rId7"/>
    <p:sldId id="301" r:id="rId8"/>
    <p:sldId id="308" r:id="rId9"/>
    <p:sldId id="309" r:id="rId10"/>
    <p:sldId id="307" r:id="rId11"/>
    <p:sldId id="272" r:id="rId12"/>
    <p:sldId id="300" r:id="rId13"/>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kob Tobias" initials="JT" lastIdx="1" clrIdx="0">
    <p:extLst>
      <p:ext uri="{19B8F6BF-5375-455C-9EA6-DF929625EA0E}">
        <p15:presenceInfo xmlns:p15="http://schemas.microsoft.com/office/powerpoint/2012/main" userId="S::t.jakob@bfu.ch::6edbea8e-ef0f-4f3b-b0c5-a8afa6ec11a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EB2D0"/>
    <a:srgbClr val="00848E"/>
    <a:srgbClr val="52A2C6"/>
    <a:srgbClr val="2860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1034EC-A391-47B8-87DC-24A81A3B66B5}" v="3" dt="2022-07-14T04:54:37.404"/>
  </p1510:revLst>
</p1510:revInfo>
</file>

<file path=ppt/tableStyles.xml><?xml version="1.0" encoding="utf-8"?>
<a:tblStyleLst xmlns:a="http://schemas.openxmlformats.org/drawingml/2006/main" def="{72833802-FEF1-4C79-8D5D-14CF1EAF98D9}">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8" autoAdjust="0"/>
    <p:restoredTop sz="73722" autoAdjust="0"/>
  </p:normalViewPr>
  <p:slideViewPr>
    <p:cSldViewPr showGuides="1">
      <p:cViewPr varScale="1">
        <p:scale>
          <a:sx n="85" d="100"/>
          <a:sy n="85" d="100"/>
        </p:scale>
        <p:origin x="187" y="62"/>
      </p:cViewPr>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100" d="100"/>
        <a:sy n="100" d="100"/>
      </p:scale>
      <p:origin x="0" y="0"/>
    </p:cViewPr>
  </p:sorterViewPr>
  <p:notesViewPr>
    <p:cSldViewPr>
      <p:cViewPr>
        <p:scale>
          <a:sx n="120" d="100"/>
          <a:sy n="120" d="100"/>
        </p:scale>
        <p:origin x="4104" y="1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eriswyl Michelle" userId="7dbe6026-e9b7-4e33-982d-84db899c07af" providerId="ADAL" clId="{381034EC-A391-47B8-87DC-24A81A3B66B5}"/>
    <pc:docChg chg="custSel modSld modMainMaster">
      <pc:chgData name="Baeriswyl Michelle" userId="7dbe6026-e9b7-4e33-982d-84db899c07af" providerId="ADAL" clId="{381034EC-A391-47B8-87DC-24A81A3B66B5}" dt="2022-07-14T04:52:25.706" v="27" actId="20577"/>
      <pc:docMkLst>
        <pc:docMk/>
      </pc:docMkLst>
      <pc:sldChg chg="modSp mod">
        <pc:chgData name="Baeriswyl Michelle" userId="7dbe6026-e9b7-4e33-982d-84db899c07af" providerId="ADAL" clId="{381034EC-A391-47B8-87DC-24A81A3B66B5}" dt="2022-07-14T04:52:25.706" v="27" actId="20577"/>
        <pc:sldMkLst>
          <pc:docMk/>
          <pc:sldMk cId="3135969785" sldId="301"/>
        </pc:sldMkLst>
        <pc:spChg chg="mod">
          <ac:chgData name="Baeriswyl Michelle" userId="7dbe6026-e9b7-4e33-982d-84db899c07af" providerId="ADAL" clId="{381034EC-A391-47B8-87DC-24A81A3B66B5}" dt="2022-07-14T04:52:25.706" v="27" actId="20577"/>
          <ac:spMkLst>
            <pc:docMk/>
            <pc:sldMk cId="3135969785" sldId="301"/>
            <ac:spMk id="3" creationId="{7A1796D6-58DE-42C0-9574-57FAD754BA02}"/>
          </ac:spMkLst>
        </pc:spChg>
      </pc:sldChg>
      <pc:sldChg chg="modSp mod">
        <pc:chgData name="Baeriswyl Michelle" userId="7dbe6026-e9b7-4e33-982d-84db899c07af" providerId="ADAL" clId="{381034EC-A391-47B8-87DC-24A81A3B66B5}" dt="2022-07-14T04:48:50.955" v="9" actId="14100"/>
        <pc:sldMkLst>
          <pc:docMk/>
          <pc:sldMk cId="2506486048" sldId="306"/>
        </pc:sldMkLst>
        <pc:spChg chg="mod">
          <ac:chgData name="Baeriswyl Michelle" userId="7dbe6026-e9b7-4e33-982d-84db899c07af" providerId="ADAL" clId="{381034EC-A391-47B8-87DC-24A81A3B66B5}" dt="2022-07-14T04:48:50.955" v="9" actId="14100"/>
          <ac:spMkLst>
            <pc:docMk/>
            <pc:sldMk cId="2506486048" sldId="306"/>
            <ac:spMk id="2" creationId="{161A11B3-92A6-4627-896F-7FFCE60EFB70}"/>
          </ac:spMkLst>
        </pc:spChg>
        <pc:picChg chg="mod">
          <ac:chgData name="Baeriswyl Michelle" userId="7dbe6026-e9b7-4e33-982d-84db899c07af" providerId="ADAL" clId="{381034EC-A391-47B8-87DC-24A81A3B66B5}" dt="2022-07-14T04:48:45.196" v="8" actId="14100"/>
          <ac:picMkLst>
            <pc:docMk/>
            <pc:sldMk cId="2506486048" sldId="306"/>
            <ac:picMk id="9" creationId="{6105CF55-7787-4223-9F90-FD10F1DB19D4}"/>
          </ac:picMkLst>
        </pc:picChg>
      </pc:sldChg>
      <pc:sldMasterChg chg="modSldLayout">
        <pc:chgData name="Baeriswyl Michelle" userId="7dbe6026-e9b7-4e33-982d-84db899c07af" providerId="ADAL" clId="{381034EC-A391-47B8-87DC-24A81A3B66B5}" dt="2022-07-14T04:49:59.345" v="13"/>
        <pc:sldMasterMkLst>
          <pc:docMk/>
          <pc:sldMasterMk cId="1011663896" sldId="2147483657"/>
        </pc:sldMasterMkLst>
        <pc:sldLayoutChg chg="addSp delSp modSp mod">
          <pc:chgData name="Baeriswyl Michelle" userId="7dbe6026-e9b7-4e33-982d-84db899c07af" providerId="ADAL" clId="{381034EC-A391-47B8-87DC-24A81A3B66B5}" dt="2022-07-14T04:49:59.345" v="13"/>
          <pc:sldLayoutMkLst>
            <pc:docMk/>
            <pc:sldMasterMk cId="1011663896" sldId="2147483657"/>
            <pc:sldLayoutMk cId="3891886669" sldId="2147483658"/>
          </pc:sldLayoutMkLst>
          <pc:spChg chg="del">
            <ac:chgData name="Baeriswyl Michelle" userId="7dbe6026-e9b7-4e33-982d-84db899c07af" providerId="ADAL" clId="{381034EC-A391-47B8-87DC-24A81A3B66B5}" dt="2022-07-14T04:49:46.775" v="10" actId="478"/>
            <ac:spMkLst>
              <pc:docMk/>
              <pc:sldMasterMk cId="1011663896" sldId="2147483657"/>
              <pc:sldLayoutMk cId="3891886669" sldId="2147483658"/>
              <ac:spMk id="6" creationId="{2F5AF934-B224-4A72-AB54-EAE3966BF0FD}"/>
            </ac:spMkLst>
          </pc:spChg>
          <pc:spChg chg="add mod">
            <ac:chgData name="Baeriswyl Michelle" userId="7dbe6026-e9b7-4e33-982d-84db899c07af" providerId="ADAL" clId="{381034EC-A391-47B8-87DC-24A81A3B66B5}" dt="2022-07-14T04:49:47.111" v="11"/>
            <ac:spMkLst>
              <pc:docMk/>
              <pc:sldMasterMk cId="1011663896" sldId="2147483657"/>
              <pc:sldLayoutMk cId="3891886669" sldId="2147483658"/>
              <ac:spMk id="9" creationId="{CB1A292A-2BF1-30F3-C7CC-0020182BD63C}"/>
            </ac:spMkLst>
          </pc:spChg>
          <pc:spChg chg="add mod">
            <ac:chgData name="Baeriswyl Michelle" userId="7dbe6026-e9b7-4e33-982d-84db899c07af" providerId="ADAL" clId="{381034EC-A391-47B8-87DC-24A81A3B66B5}" dt="2022-07-14T04:49:59.345" v="13"/>
            <ac:spMkLst>
              <pc:docMk/>
              <pc:sldMasterMk cId="1011663896" sldId="2147483657"/>
              <pc:sldLayoutMk cId="3891886669" sldId="2147483658"/>
              <ac:spMk id="10" creationId="{1E42C3A2-2CE2-6CFF-F036-436E446922CD}"/>
            </ac:spMkLst>
          </pc:spChg>
          <pc:spChg chg="del">
            <ac:chgData name="Baeriswyl Michelle" userId="7dbe6026-e9b7-4e33-982d-84db899c07af" providerId="ADAL" clId="{381034EC-A391-47B8-87DC-24A81A3B66B5}" dt="2022-07-14T04:49:59.125" v="12" actId="478"/>
            <ac:spMkLst>
              <pc:docMk/>
              <pc:sldMasterMk cId="1011663896" sldId="2147483657"/>
              <pc:sldLayoutMk cId="3891886669" sldId="2147483658"/>
              <ac:spMk id="14" creationId="{BF768EFA-F8AB-45F2-B486-C3103F41A051}"/>
            </ac:spMkLst>
          </pc:spChg>
        </pc:sldLayoutChg>
      </pc:sldMasterChg>
    </pc:docChg>
  </pc:docChgLst>
  <pc:docChgLst>
    <pc:chgData name="Ménard Aurélie" userId="c0ee9db3-6b02-4770-aedc-2142a7738083" providerId="ADAL" clId="{A1328293-56CB-4714-A7FB-CA0ACD8A7606}"/>
    <pc:docChg chg="undo redo custSel modSld">
      <pc:chgData name="Ménard Aurélie" userId="c0ee9db3-6b02-4770-aedc-2142a7738083" providerId="ADAL" clId="{A1328293-56CB-4714-A7FB-CA0ACD8A7606}" dt="2022-07-12T11:05:03.645" v="37" actId="20577"/>
      <pc:docMkLst>
        <pc:docMk/>
      </pc:docMkLst>
      <pc:sldChg chg="modSp mod">
        <pc:chgData name="Ménard Aurélie" userId="c0ee9db3-6b02-4770-aedc-2142a7738083" providerId="ADAL" clId="{A1328293-56CB-4714-A7FB-CA0ACD8A7606}" dt="2022-07-12T11:04:21.875" v="33"/>
        <pc:sldMkLst>
          <pc:docMk/>
          <pc:sldMk cId="921959464" sldId="272"/>
        </pc:sldMkLst>
        <pc:spChg chg="mod">
          <ac:chgData name="Ménard Aurélie" userId="c0ee9db3-6b02-4770-aedc-2142a7738083" providerId="ADAL" clId="{A1328293-56CB-4714-A7FB-CA0ACD8A7606}" dt="2022-07-12T11:04:21.875" v="33"/>
          <ac:spMkLst>
            <pc:docMk/>
            <pc:sldMk cId="921959464" sldId="272"/>
            <ac:spMk id="3" creationId="{00000000-0000-0000-0000-000000000000}"/>
          </ac:spMkLst>
        </pc:spChg>
      </pc:sldChg>
      <pc:sldChg chg="modSp mod">
        <pc:chgData name="Ménard Aurélie" userId="c0ee9db3-6b02-4770-aedc-2142a7738083" providerId="ADAL" clId="{A1328293-56CB-4714-A7FB-CA0ACD8A7606}" dt="2022-07-12T11:04:41.721" v="34" actId="14100"/>
        <pc:sldMkLst>
          <pc:docMk/>
          <pc:sldMk cId="2650679061" sldId="300"/>
        </pc:sldMkLst>
        <pc:spChg chg="mod">
          <ac:chgData name="Ménard Aurélie" userId="c0ee9db3-6b02-4770-aedc-2142a7738083" providerId="ADAL" clId="{A1328293-56CB-4714-A7FB-CA0ACD8A7606}" dt="2022-07-12T11:04:41.721" v="34" actId="14100"/>
          <ac:spMkLst>
            <pc:docMk/>
            <pc:sldMk cId="2650679061" sldId="300"/>
            <ac:spMk id="3" creationId="{00000000-0000-0000-0000-000000000000}"/>
          </ac:spMkLst>
        </pc:spChg>
      </pc:sldChg>
      <pc:sldChg chg="modSp mod">
        <pc:chgData name="Ménard Aurélie" userId="c0ee9db3-6b02-4770-aedc-2142a7738083" providerId="ADAL" clId="{A1328293-56CB-4714-A7FB-CA0ACD8A7606}" dt="2022-07-12T11:05:00.060" v="36" actId="20577"/>
        <pc:sldMkLst>
          <pc:docMk/>
          <pc:sldMk cId="3135969785" sldId="301"/>
        </pc:sldMkLst>
        <pc:spChg chg="mod">
          <ac:chgData name="Ménard Aurélie" userId="c0ee9db3-6b02-4770-aedc-2142a7738083" providerId="ADAL" clId="{A1328293-56CB-4714-A7FB-CA0ACD8A7606}" dt="2022-07-12T11:05:00.060" v="36" actId="20577"/>
          <ac:spMkLst>
            <pc:docMk/>
            <pc:sldMk cId="3135969785" sldId="301"/>
            <ac:spMk id="2" creationId="{839D7718-7F40-4EC5-A88D-5B7E0CDAD0AE}"/>
          </ac:spMkLst>
        </pc:spChg>
      </pc:sldChg>
      <pc:sldChg chg="modSp mod">
        <pc:chgData name="Ménard Aurélie" userId="c0ee9db3-6b02-4770-aedc-2142a7738083" providerId="ADAL" clId="{A1328293-56CB-4714-A7FB-CA0ACD8A7606}" dt="2022-07-12T10:50:14.719" v="0" actId="20577"/>
        <pc:sldMkLst>
          <pc:docMk/>
          <pc:sldMk cId="1152384647" sldId="305"/>
        </pc:sldMkLst>
        <pc:spChg chg="mod">
          <ac:chgData name="Ménard Aurélie" userId="c0ee9db3-6b02-4770-aedc-2142a7738083" providerId="ADAL" clId="{A1328293-56CB-4714-A7FB-CA0ACD8A7606}" dt="2022-07-12T10:50:14.719" v="0" actId="20577"/>
          <ac:spMkLst>
            <pc:docMk/>
            <pc:sldMk cId="1152384647" sldId="305"/>
            <ac:spMk id="6" creationId="{161916D2-EB64-4D9E-84F2-A0CCA990F719}"/>
          </ac:spMkLst>
        </pc:spChg>
      </pc:sldChg>
      <pc:sldChg chg="modSp mod modNotesTx">
        <pc:chgData name="Ménard Aurélie" userId="c0ee9db3-6b02-4770-aedc-2142a7738083" providerId="ADAL" clId="{A1328293-56CB-4714-A7FB-CA0ACD8A7606}" dt="2022-07-12T11:04:56.580" v="35" actId="20577"/>
        <pc:sldMkLst>
          <pc:docMk/>
          <pc:sldMk cId="2506486048" sldId="306"/>
        </pc:sldMkLst>
        <pc:spChg chg="mod">
          <ac:chgData name="Ménard Aurélie" userId="c0ee9db3-6b02-4770-aedc-2142a7738083" providerId="ADAL" clId="{A1328293-56CB-4714-A7FB-CA0ACD8A7606}" dt="2022-07-12T11:04:56.580" v="35" actId="20577"/>
          <ac:spMkLst>
            <pc:docMk/>
            <pc:sldMk cId="2506486048" sldId="306"/>
            <ac:spMk id="4" creationId="{A5191775-09BA-4D9F-A499-E8DE9E95BEDA}"/>
          </ac:spMkLst>
        </pc:spChg>
      </pc:sldChg>
      <pc:sldChg chg="modSp mod">
        <pc:chgData name="Ménard Aurélie" userId="c0ee9db3-6b02-4770-aedc-2142a7738083" providerId="ADAL" clId="{A1328293-56CB-4714-A7FB-CA0ACD8A7606}" dt="2022-07-12T11:03:22.372" v="26" actId="20577"/>
        <pc:sldMkLst>
          <pc:docMk/>
          <pc:sldMk cId="320009527" sldId="307"/>
        </pc:sldMkLst>
        <pc:spChg chg="mod">
          <ac:chgData name="Ménard Aurélie" userId="c0ee9db3-6b02-4770-aedc-2142a7738083" providerId="ADAL" clId="{A1328293-56CB-4714-A7FB-CA0ACD8A7606}" dt="2022-07-12T11:03:22.372" v="26" actId="20577"/>
          <ac:spMkLst>
            <pc:docMk/>
            <pc:sldMk cId="320009527" sldId="307"/>
            <ac:spMk id="2" creationId="{2A5719FC-40CF-4B89-B6C1-D544AF3ACFA9}"/>
          </ac:spMkLst>
        </pc:spChg>
        <pc:spChg chg="mod">
          <ac:chgData name="Ménard Aurélie" userId="c0ee9db3-6b02-4770-aedc-2142a7738083" providerId="ADAL" clId="{A1328293-56CB-4714-A7FB-CA0ACD8A7606}" dt="2022-07-12T11:02:53.622" v="22" actId="20577"/>
          <ac:spMkLst>
            <pc:docMk/>
            <pc:sldMk cId="320009527" sldId="307"/>
            <ac:spMk id="4" creationId="{94F83E0A-F7A3-4A24-9B0F-DCED3784AE61}"/>
          </ac:spMkLst>
        </pc:spChg>
      </pc:sldChg>
      <pc:sldChg chg="modSp mod">
        <pc:chgData name="Ménard Aurélie" userId="c0ee9db3-6b02-4770-aedc-2142a7738083" providerId="ADAL" clId="{A1328293-56CB-4714-A7FB-CA0ACD8A7606}" dt="2022-07-12T11:05:03.645" v="37" actId="20577"/>
        <pc:sldMkLst>
          <pc:docMk/>
          <pc:sldMk cId="1909198141" sldId="308"/>
        </pc:sldMkLst>
        <pc:spChg chg="mod">
          <ac:chgData name="Ménard Aurélie" userId="c0ee9db3-6b02-4770-aedc-2142a7738083" providerId="ADAL" clId="{A1328293-56CB-4714-A7FB-CA0ACD8A7606}" dt="2022-07-12T11:01:44.229" v="21" actId="6549"/>
          <ac:spMkLst>
            <pc:docMk/>
            <pc:sldMk cId="1909198141" sldId="308"/>
            <ac:spMk id="2" creationId="{52F1A9E7-DCAE-453A-AEAC-95CB096A628B}"/>
          </ac:spMkLst>
        </pc:spChg>
        <pc:spChg chg="mod">
          <ac:chgData name="Ménard Aurélie" userId="c0ee9db3-6b02-4770-aedc-2142a7738083" providerId="ADAL" clId="{A1328293-56CB-4714-A7FB-CA0ACD8A7606}" dt="2022-07-12T11:05:03.645" v="37" actId="20577"/>
          <ac:spMkLst>
            <pc:docMk/>
            <pc:sldMk cId="1909198141" sldId="308"/>
            <ac:spMk id="4" creationId="{E4DDC041-8881-4DF7-87F9-A28678C3FCA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liennummernplatzhalter 4"/>
          <p:cNvSpPr>
            <a:spLocks noGrp="1"/>
          </p:cNvSpPr>
          <p:nvPr>
            <p:ph type="sldNum" sz="quarter" idx="3"/>
          </p:nvPr>
        </p:nvSpPr>
        <p:spPr>
          <a:xfrm>
            <a:off x="5564484" y="9566951"/>
            <a:ext cx="1232669" cy="359688"/>
          </a:xfrm>
          <a:prstGeom prst="rect">
            <a:avLst/>
          </a:prstGeom>
        </p:spPr>
        <p:txBody>
          <a:bodyPr vert="horz" lIns="0" tIns="0" rIns="0" bIns="0" rtlCol="0" anchor="b"/>
          <a:lstStyle>
            <a:lvl1pPr algn="r">
              <a:defRPr sz="1200"/>
            </a:lvl1pPr>
          </a:lstStyle>
          <a:p>
            <a:fld id="{2CEDAA2C-602C-494B-9BFF-F0D7FF14E319}" type="slidenum">
              <a:rPr lang="de-CH" sz="900" smtClean="0">
                <a:solidFill>
                  <a:schemeClr val="bg1"/>
                </a:solidFill>
              </a:rPr>
              <a:t>‹Nr.›</a:t>
            </a:fld>
            <a:endParaRPr lang="de-CH" sz="900" dirty="0">
              <a:solidFill>
                <a:schemeClr val="bg1"/>
              </a:solidFill>
            </a:endParaRPr>
          </a:p>
        </p:txBody>
      </p:sp>
      <p:sp>
        <p:nvSpPr>
          <p:cNvPr id="4" name="Textfeld 3">
            <a:extLst>
              <a:ext uri="{FF2B5EF4-FFF2-40B4-BE49-F238E27FC236}">
                <a16:creationId xmlns:a16="http://schemas.microsoft.com/office/drawing/2014/main" id="{847D4BBF-7561-4685-8E21-AF11483ED3A3}"/>
              </a:ext>
            </a:extLst>
          </p:cNvPr>
          <p:cNvSpPr txBox="1"/>
          <p:nvPr/>
        </p:nvSpPr>
        <p:spPr>
          <a:xfrm>
            <a:off x="686603" y="9731760"/>
            <a:ext cx="1927631"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700" b="0" dirty="0">
                <a:solidFill>
                  <a:schemeClr val="tx1"/>
                </a:solidFill>
              </a:rPr>
              <a:t>Beratungsstelle für Unfallverhütung</a:t>
            </a:r>
          </a:p>
        </p:txBody>
      </p:sp>
      <p:sp>
        <p:nvSpPr>
          <p:cNvPr id="6" name="Textfeld 5">
            <a:extLst>
              <a:ext uri="{FF2B5EF4-FFF2-40B4-BE49-F238E27FC236}">
                <a16:creationId xmlns:a16="http://schemas.microsoft.com/office/drawing/2014/main" id="{BEE4902E-B9BF-42E2-8A4D-60EEB16722BC}"/>
              </a:ext>
            </a:extLst>
          </p:cNvPr>
          <p:cNvSpPr txBox="1"/>
          <p:nvPr/>
        </p:nvSpPr>
        <p:spPr>
          <a:xfrm>
            <a:off x="4398082" y="9692150"/>
            <a:ext cx="1927114" cy="200055"/>
          </a:xfrm>
          <a:prstGeom prst="rect">
            <a:avLst/>
          </a:prstGeom>
          <a:noFill/>
        </p:spPr>
        <p:txBody>
          <a:bodyPr wrap="square" rtlCol="0">
            <a:spAutoFit/>
          </a:bodyPr>
          <a:lstStyle/>
          <a:p>
            <a:pPr algn="r"/>
            <a:fld id="{7EB62A50-8A9B-4C2A-95A7-A31ECDB67D76}" type="slidenum">
              <a:rPr lang="de-CH" sz="700" smtClean="0"/>
              <a:pPr algn="r"/>
              <a:t>‹Nr.›</a:t>
            </a:fld>
            <a:endParaRPr lang="de-CH" sz="700" dirty="0"/>
          </a:p>
        </p:txBody>
      </p:sp>
    </p:spTree>
    <p:extLst>
      <p:ext uri="{BB962C8B-B14F-4D97-AF65-F5344CB8AC3E}">
        <p14:creationId xmlns:p14="http://schemas.microsoft.com/office/powerpoint/2010/main" val="16250026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Notizenplatzhalter 15"/>
          <p:cNvSpPr>
            <a:spLocks noGrp="1"/>
          </p:cNvSpPr>
          <p:nvPr>
            <p:ph type="body" sz="quarter" idx="3"/>
          </p:nvPr>
        </p:nvSpPr>
        <p:spPr>
          <a:xfrm>
            <a:off x="686603" y="3868922"/>
            <a:ext cx="5591519" cy="5471983"/>
          </a:xfrm>
          <a:prstGeom prst="rect">
            <a:avLst/>
          </a:prstGeom>
        </p:spPr>
        <p:txBody>
          <a:bodyPr vert="horz" lIns="0" tIns="0" rIns="0" bIns="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3" name="Folienbildplatzhalter 2">
            <a:extLst>
              <a:ext uri="{FF2B5EF4-FFF2-40B4-BE49-F238E27FC236}">
                <a16:creationId xmlns:a16="http://schemas.microsoft.com/office/drawing/2014/main" id="{AD802B12-E7F9-440E-9155-0FB4799D6F5F}"/>
              </a:ext>
            </a:extLst>
          </p:cNvPr>
          <p:cNvSpPr>
            <a:spLocks noGrp="1" noRot="1" noChangeAspect="1"/>
          </p:cNvSpPr>
          <p:nvPr>
            <p:ph type="sldImg" idx="2"/>
          </p:nvPr>
        </p:nvSpPr>
        <p:spPr>
          <a:xfrm>
            <a:off x="414338" y="273050"/>
            <a:ext cx="6113462" cy="3440113"/>
          </a:xfrm>
          <a:prstGeom prst="rect">
            <a:avLst/>
          </a:prstGeom>
          <a:solidFill>
            <a:schemeClr val="tx1"/>
          </a:solidFill>
          <a:ln w="3175">
            <a:solidFill>
              <a:prstClr val="black"/>
            </a:solidFill>
          </a:ln>
        </p:spPr>
        <p:txBody>
          <a:bodyPr vert="horz" lIns="91440" tIns="45720" rIns="91440" bIns="45720" rtlCol="0" anchor="ctr"/>
          <a:lstStyle/>
          <a:p>
            <a:endParaRPr lang="de-CH"/>
          </a:p>
        </p:txBody>
      </p:sp>
      <p:sp>
        <p:nvSpPr>
          <p:cNvPr id="6" name="Textfeld 5">
            <a:extLst>
              <a:ext uri="{FF2B5EF4-FFF2-40B4-BE49-F238E27FC236}">
                <a16:creationId xmlns:a16="http://schemas.microsoft.com/office/drawing/2014/main" id="{2E3A8726-51CA-4F67-AB6C-AE3555767D9F}"/>
              </a:ext>
            </a:extLst>
          </p:cNvPr>
          <p:cNvSpPr txBox="1"/>
          <p:nvPr/>
        </p:nvSpPr>
        <p:spPr>
          <a:xfrm>
            <a:off x="686603" y="9731760"/>
            <a:ext cx="1927631"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700" b="0" dirty="0">
                <a:solidFill>
                  <a:schemeClr val="tx1"/>
                </a:solidFill>
              </a:rPr>
              <a:t>Beratungsstelle für Unfallverhütung</a:t>
            </a:r>
          </a:p>
        </p:txBody>
      </p:sp>
      <p:sp>
        <p:nvSpPr>
          <p:cNvPr id="14" name="Textfeld 13">
            <a:extLst>
              <a:ext uri="{FF2B5EF4-FFF2-40B4-BE49-F238E27FC236}">
                <a16:creationId xmlns:a16="http://schemas.microsoft.com/office/drawing/2014/main" id="{0DBE82CE-0BA1-440F-9711-D9A2C9723589}"/>
              </a:ext>
            </a:extLst>
          </p:cNvPr>
          <p:cNvSpPr txBox="1"/>
          <p:nvPr/>
        </p:nvSpPr>
        <p:spPr>
          <a:xfrm>
            <a:off x="4398082" y="9692150"/>
            <a:ext cx="1927114" cy="200055"/>
          </a:xfrm>
          <a:prstGeom prst="rect">
            <a:avLst/>
          </a:prstGeom>
          <a:noFill/>
        </p:spPr>
        <p:txBody>
          <a:bodyPr wrap="square" rtlCol="0">
            <a:spAutoFit/>
          </a:bodyPr>
          <a:lstStyle/>
          <a:p>
            <a:pPr algn="r"/>
            <a:fld id="{7EB62A50-8A9B-4C2A-95A7-A31ECDB67D76}" type="slidenum">
              <a:rPr lang="de-CH" sz="700" smtClean="0"/>
              <a:pPr algn="r"/>
              <a:t>‹Nr.›</a:t>
            </a:fld>
            <a:endParaRPr lang="de-CH" sz="700" dirty="0"/>
          </a:p>
        </p:txBody>
      </p:sp>
      <p:sp>
        <p:nvSpPr>
          <p:cNvPr id="11" name="Foliennummernplatzhalter 10">
            <a:extLst>
              <a:ext uri="{FF2B5EF4-FFF2-40B4-BE49-F238E27FC236}">
                <a16:creationId xmlns:a16="http://schemas.microsoft.com/office/drawing/2014/main" id="{6888F6EC-C2E4-4DCA-A3BF-709CE5AD7B33}"/>
              </a:ext>
            </a:extLst>
          </p:cNvPr>
          <p:cNvSpPr>
            <a:spLocks noGrp="1"/>
          </p:cNvSpPr>
          <p:nvPr>
            <p:ph type="sldNum" sz="quarter" idx="5"/>
          </p:nvPr>
        </p:nvSpPr>
        <p:spPr>
          <a:xfrm>
            <a:off x="6396570" y="9428584"/>
            <a:ext cx="399531" cy="498055"/>
          </a:xfrm>
          <a:prstGeom prst="rect">
            <a:avLst/>
          </a:prstGeom>
        </p:spPr>
        <p:txBody>
          <a:bodyPr vert="horz" lIns="91440" tIns="45720" rIns="91440" bIns="45720" rtlCol="0" anchor="b"/>
          <a:lstStyle>
            <a:lvl1pPr algn="r">
              <a:defRPr sz="1200">
                <a:solidFill>
                  <a:schemeClr val="bg1"/>
                </a:solidFill>
              </a:defRPr>
            </a:lvl1pPr>
          </a:lstStyle>
          <a:p>
            <a:fld id="{FFBBAE35-340C-49F8-9D02-C5E3C167DF54}" type="slidenum">
              <a:rPr lang="de-CH" smtClean="0"/>
              <a:pPr/>
              <a:t>‹Nr.›</a:t>
            </a:fld>
            <a:endParaRPr lang="de-CH" dirty="0"/>
          </a:p>
        </p:txBody>
      </p:sp>
    </p:spTree>
    <p:extLst>
      <p:ext uri="{BB962C8B-B14F-4D97-AF65-F5344CB8AC3E}">
        <p14:creationId xmlns:p14="http://schemas.microsoft.com/office/powerpoint/2010/main" val="31170970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Aft>
        <a:spcPts val="600"/>
      </a:spcAft>
      <a:defRPr sz="1100" kern="1200">
        <a:solidFill>
          <a:schemeClr val="tx1"/>
        </a:solidFill>
        <a:latin typeface="+mn-lt"/>
        <a:ea typeface="+mn-ea"/>
        <a:cs typeface="+mn-cs"/>
      </a:defRPr>
    </a:lvl1pPr>
    <a:lvl2pPr marL="177800"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2pPr>
    <a:lvl3pPr marL="357188" indent="-17938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3pPr>
    <a:lvl4pPr marL="534988"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4pPr>
    <a:lvl5pPr marL="720725" indent="-18573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15925" y="273050"/>
            <a:ext cx="6110288" cy="3438525"/>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a:xfrm>
            <a:off x="5754199" y="9731762"/>
            <a:ext cx="523923" cy="194876"/>
          </a:xfrm>
          <a:prstGeom prst="rect">
            <a:avLst/>
          </a:prstGeom>
        </p:spPr>
        <p:txBody>
          <a:bodyPr/>
          <a:lstStyle/>
          <a:p>
            <a:fld id="{83C81C81-E364-4366-A610-2DB15FF98538}" type="slidenum">
              <a:rPr lang="de-CH" smtClean="0"/>
              <a:pPr/>
              <a:t>1</a:t>
            </a:fld>
            <a:endParaRPr lang="de-CH" dirty="0"/>
          </a:p>
        </p:txBody>
      </p:sp>
    </p:spTree>
    <p:extLst>
      <p:ext uri="{BB962C8B-B14F-4D97-AF65-F5344CB8AC3E}">
        <p14:creationId xmlns:p14="http://schemas.microsoft.com/office/powerpoint/2010/main" val="2555839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FFBBAE35-340C-49F8-9D02-C5E3C167DF54}" type="slidenum">
              <a:rPr lang="de-CH" smtClean="0"/>
              <a:pPr/>
              <a:t>2</a:t>
            </a:fld>
            <a:endParaRPr lang="de-CH" dirty="0"/>
          </a:p>
        </p:txBody>
      </p:sp>
    </p:spTree>
    <p:extLst>
      <p:ext uri="{BB962C8B-B14F-4D97-AF65-F5344CB8AC3E}">
        <p14:creationId xmlns:p14="http://schemas.microsoft.com/office/powerpoint/2010/main" val="1697095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15925" y="273050"/>
            <a:ext cx="6110288" cy="3438525"/>
          </a:xfrm>
        </p:spPr>
      </p:sp>
      <p:sp>
        <p:nvSpPr>
          <p:cNvPr id="3" name="Notizenplatzhalter 2"/>
          <p:cNvSpPr>
            <a:spLocks noGrp="1"/>
          </p:cNvSpPr>
          <p:nvPr>
            <p:ph type="body" idx="1"/>
          </p:nvPr>
        </p:nvSpPr>
        <p:spPr/>
        <p:txBody>
          <a:bodyPr/>
          <a:lstStyle/>
          <a:p>
            <a:pPr>
              <a:lnSpc>
                <a:spcPts val="1260"/>
              </a:lnSpc>
            </a:pPr>
            <a:r>
              <a:rPr lang="fr-CH" sz="1800" dirty="0">
                <a:effectLst/>
                <a:latin typeface="BFU Suisse" panose="020B0504000000000000" pitchFamily="34" charset="-78"/>
                <a:ea typeface="BFU Suisse" panose="020B0504000000000000" pitchFamily="34" charset="-78"/>
                <a:cs typeface="BFU Suisse" panose="020B0504000000000000" pitchFamily="34" charset="-78"/>
              </a:rPr>
              <a:t>Semelles profilées = chaussures non usées</a:t>
            </a:r>
          </a:p>
          <a:p>
            <a:pPr>
              <a:lnSpc>
                <a:spcPts val="1260"/>
              </a:lnSpc>
            </a:pPr>
            <a:endParaRPr lang="de-CH" sz="1800" dirty="0">
              <a:effectLst/>
              <a:latin typeface="BFU Suisse" panose="020B0504000000000000" pitchFamily="34" charset="-78"/>
              <a:ea typeface="BFU Suisse" panose="020B0504000000000000" pitchFamily="34" charset="-78"/>
              <a:cs typeface="BFU Suisse" panose="020B0504000000000000" pitchFamily="34" charset="-78"/>
            </a:endParaRPr>
          </a:p>
          <a:p>
            <a:pPr>
              <a:lnSpc>
                <a:spcPts val="1260"/>
              </a:lnSpc>
            </a:pPr>
            <a:r>
              <a:rPr lang="fr-CH" sz="1800" dirty="0">
                <a:effectLst/>
                <a:latin typeface="BFU Suisse" panose="020B0504000000000000" pitchFamily="34" charset="-78"/>
                <a:ea typeface="BFU Suisse" panose="020B0504000000000000" pitchFamily="34" charset="-78"/>
                <a:cs typeface="BFU Suisse" panose="020B0504000000000000" pitchFamily="34" charset="-78"/>
              </a:rPr>
              <a:t>Remplacez régulièrement vos chaussures de course. Signes d’usure excessive des chaussures:</a:t>
            </a:r>
            <a:endParaRPr lang="de-CH" sz="1800" dirty="0">
              <a:effectLst/>
              <a:latin typeface="BFU Suisse" panose="020B0504000000000000" pitchFamily="34" charset="-78"/>
              <a:ea typeface="BFU Suisse" panose="020B0504000000000000" pitchFamily="34" charset="-78"/>
              <a:cs typeface="BFU Suisse" panose="020B0504000000000000" pitchFamily="34" charset="-78"/>
            </a:endParaRPr>
          </a:p>
          <a:p>
            <a:pPr marL="342900" lvl="0" indent="-342900">
              <a:lnSpc>
                <a:spcPts val="1260"/>
              </a:lnSpc>
              <a:buFont typeface="Arial" panose="020B0604020202020204" pitchFamily="34" charset="0"/>
              <a:buChar char="•"/>
              <a:tabLst>
                <a:tab pos="457200" algn="l"/>
              </a:tabLst>
            </a:pPr>
            <a:r>
              <a:rPr lang="fr-CH" sz="1800" dirty="0">
                <a:effectLst/>
                <a:latin typeface="BFU Suisse" panose="020B0504000000000000" pitchFamily="34" charset="-78"/>
                <a:ea typeface="BFU Suisse" panose="020B0504000000000000" pitchFamily="34" charset="-78"/>
                <a:cs typeface="Times New Roman" panose="02020603050405020304" pitchFamily="18" charset="0"/>
              </a:rPr>
              <a:t>La semelle en caoutchouc est tellement usée qu’on voit la mousse plus souple du dessous à certains endroits.</a:t>
            </a:r>
            <a:endParaRPr lang="de-CH" sz="1800" dirty="0">
              <a:effectLst/>
              <a:latin typeface="BFU Suisse" panose="020B0504000000000000" pitchFamily="34" charset="-78"/>
              <a:ea typeface="BFU Suisse" panose="020B0504000000000000" pitchFamily="34" charset="-78"/>
              <a:cs typeface="Times New Roman" panose="02020603050405020304" pitchFamily="18" charset="0"/>
            </a:endParaRPr>
          </a:p>
          <a:p>
            <a:pPr marL="342900" lvl="0" indent="-342900">
              <a:lnSpc>
                <a:spcPts val="1260"/>
              </a:lnSpc>
              <a:buFont typeface="Arial" panose="020B0604020202020204" pitchFamily="34" charset="0"/>
              <a:buChar char="•"/>
              <a:tabLst>
                <a:tab pos="457200" algn="l"/>
              </a:tabLst>
            </a:pPr>
            <a:r>
              <a:rPr lang="fr-CH" sz="1800" dirty="0">
                <a:effectLst/>
                <a:latin typeface="BFU Suisse" panose="020B0504000000000000" pitchFamily="34" charset="-78"/>
                <a:ea typeface="BFU Suisse" panose="020B0504000000000000" pitchFamily="34" charset="-78"/>
                <a:cs typeface="Times New Roman" panose="02020603050405020304" pitchFamily="18" charset="0"/>
              </a:rPr>
              <a:t>La semelle intermédiaire est trop molle et s’écrase facilement à la pression.</a:t>
            </a:r>
            <a:endParaRPr lang="de-CH" sz="1800" dirty="0">
              <a:effectLst/>
              <a:latin typeface="BFU Suisse" panose="020B0504000000000000" pitchFamily="34" charset="-78"/>
              <a:ea typeface="BFU Suisse" panose="020B0504000000000000" pitchFamily="34" charset="-78"/>
              <a:cs typeface="Times New Roman" panose="02020603050405020304" pitchFamily="18" charset="0"/>
            </a:endParaRPr>
          </a:p>
          <a:p>
            <a:pPr marL="342900" lvl="0" indent="-342900">
              <a:lnSpc>
                <a:spcPts val="1260"/>
              </a:lnSpc>
              <a:buFont typeface="Arial" panose="020B0604020202020204" pitchFamily="34" charset="0"/>
              <a:buChar char="•"/>
              <a:tabLst>
                <a:tab pos="457200" algn="l"/>
              </a:tabLst>
            </a:pPr>
            <a:r>
              <a:rPr lang="fr-CH" sz="1800" dirty="0">
                <a:effectLst/>
                <a:latin typeface="BFU Suisse" panose="020B0504000000000000" pitchFamily="34" charset="-78"/>
                <a:ea typeface="BFU Suisse" panose="020B0504000000000000" pitchFamily="34" charset="-78"/>
                <a:cs typeface="Times New Roman" panose="02020603050405020304" pitchFamily="18" charset="0"/>
              </a:rPr>
              <a:t>Vous pouvez voir des plis dans la semelle intermédiaire.</a:t>
            </a:r>
            <a:endParaRPr lang="de-CH" sz="1800" dirty="0">
              <a:effectLst/>
              <a:latin typeface="BFU Suisse" panose="020B0504000000000000" pitchFamily="34" charset="-78"/>
              <a:ea typeface="BFU Suisse" panose="020B0504000000000000" pitchFamily="34" charset="-78"/>
              <a:cs typeface="Times New Roman" panose="02020603050405020304" pitchFamily="18" charset="0"/>
            </a:endParaRPr>
          </a:p>
          <a:p>
            <a:pPr marL="342900" lvl="0" indent="-342900">
              <a:lnSpc>
                <a:spcPts val="1260"/>
              </a:lnSpc>
              <a:buFont typeface="Arial" panose="020B0604020202020204" pitchFamily="34" charset="0"/>
              <a:buChar char="•"/>
              <a:tabLst>
                <a:tab pos="457200" algn="l"/>
              </a:tabLst>
            </a:pPr>
            <a:r>
              <a:rPr lang="fr-CH" sz="1800" dirty="0">
                <a:effectLst/>
                <a:latin typeface="BFU Suisse" panose="020B0504000000000000" pitchFamily="34" charset="-78"/>
                <a:ea typeface="BFU Suisse" panose="020B0504000000000000" pitchFamily="34" charset="-78"/>
                <a:cs typeface="Times New Roman" panose="02020603050405020304" pitchFamily="18" charset="0"/>
              </a:rPr>
              <a:t>Le contrefort du talon bouge et offre moins de soutien.</a:t>
            </a:r>
            <a:endParaRPr lang="de-CH" sz="1800" dirty="0">
              <a:effectLst/>
              <a:latin typeface="BFU Suisse" panose="020B0504000000000000" pitchFamily="34" charset="-78"/>
              <a:ea typeface="BFU Suisse" panose="020B0504000000000000" pitchFamily="34" charset="-78"/>
              <a:cs typeface="Times New Roman" panose="02020603050405020304" pitchFamily="18" charset="0"/>
            </a:endParaRPr>
          </a:p>
          <a:p>
            <a:pPr marL="342900" lvl="0" indent="-342900">
              <a:lnSpc>
                <a:spcPts val="1260"/>
              </a:lnSpc>
              <a:buFont typeface="Arial" panose="020B0604020202020204" pitchFamily="34" charset="0"/>
              <a:buChar char="•"/>
              <a:tabLst>
                <a:tab pos="457200" algn="l"/>
              </a:tabLst>
            </a:pPr>
            <a:r>
              <a:rPr lang="fr-CH" sz="1800" dirty="0">
                <a:effectLst/>
                <a:latin typeface="BFU Suisse" panose="020B0504000000000000" pitchFamily="34" charset="-78"/>
                <a:ea typeface="BFU Suisse" panose="020B0504000000000000" pitchFamily="34" charset="-78"/>
                <a:cs typeface="Times New Roman" panose="02020603050405020304" pitchFamily="18" charset="0"/>
              </a:rPr>
              <a:t>Les orteils usent le bout des chaussures et la toile se déchire à cet endroit.</a:t>
            </a:r>
            <a:endParaRPr lang="de-CH" sz="1800" dirty="0">
              <a:effectLst/>
              <a:latin typeface="BFU Suisse" panose="020B0504000000000000" pitchFamily="34" charset="-78"/>
              <a:ea typeface="BFU Suisse" panose="020B0504000000000000" pitchFamily="34" charset="-78"/>
              <a:cs typeface="Times New Roman" panose="02020603050405020304" pitchFamily="18" charset="0"/>
            </a:endParaRPr>
          </a:p>
          <a:p>
            <a:pPr marL="342900" lvl="0" indent="-342900">
              <a:lnSpc>
                <a:spcPts val="1260"/>
              </a:lnSpc>
              <a:buFont typeface="Arial" panose="020B0604020202020204" pitchFamily="34" charset="0"/>
              <a:buChar char="•"/>
              <a:tabLst>
                <a:tab pos="457200" algn="l"/>
              </a:tabLst>
            </a:pPr>
            <a:r>
              <a:rPr lang="fr-CH" sz="1800" dirty="0">
                <a:effectLst/>
                <a:latin typeface="BFU Suisse" panose="020B0504000000000000" pitchFamily="34" charset="-78"/>
                <a:ea typeface="BFU Suisse" panose="020B0504000000000000" pitchFamily="34" charset="-78"/>
                <a:cs typeface="Times New Roman" panose="02020603050405020304" pitchFamily="18" charset="0"/>
              </a:rPr>
              <a:t>Une semelle est plus usée que l’autre.</a:t>
            </a:r>
            <a:endParaRPr lang="de-CH" sz="1800" dirty="0">
              <a:effectLst/>
              <a:latin typeface="BFU Suisse" panose="020B0504000000000000" pitchFamily="34" charset="-78"/>
              <a:ea typeface="BFU Suisse" panose="020B0504000000000000" pitchFamily="34" charset="-78"/>
              <a:cs typeface="Times New Roman" panose="02020603050405020304" pitchFamily="18" charset="0"/>
            </a:endParaRPr>
          </a:p>
          <a:p>
            <a:pPr marL="342900" lvl="0" indent="-342900">
              <a:lnSpc>
                <a:spcPts val="1260"/>
              </a:lnSpc>
              <a:buFont typeface="Arial" panose="020B0604020202020204" pitchFamily="34" charset="0"/>
              <a:buChar char="•"/>
              <a:tabLst>
                <a:tab pos="457200" algn="l"/>
              </a:tabLst>
            </a:pPr>
            <a:r>
              <a:rPr lang="fr-CH" sz="1800" dirty="0">
                <a:effectLst/>
                <a:latin typeface="BFU Suisse" panose="020B0504000000000000" pitchFamily="34" charset="-78"/>
                <a:ea typeface="BFU Suisse" panose="020B0504000000000000" pitchFamily="34" charset="-78"/>
                <a:cs typeface="Times New Roman" panose="02020603050405020304" pitchFamily="18" charset="0"/>
              </a:rPr>
              <a:t>Une chaussure (ou les deux) ne repose plus à plat sur une surface plane.</a:t>
            </a:r>
            <a:endParaRPr lang="de-CH" sz="1800" dirty="0">
              <a:effectLst/>
              <a:latin typeface="BFU Suisse" panose="020B0504000000000000" pitchFamily="34" charset="-78"/>
              <a:ea typeface="BFU Suisse" panose="020B0504000000000000" pitchFamily="34" charset="-78"/>
              <a:cs typeface="Times New Roman" panose="02020603050405020304" pitchFamily="18" charset="0"/>
            </a:endParaRPr>
          </a:p>
          <a:p>
            <a:pPr marL="342900" lvl="0" indent="-342900">
              <a:lnSpc>
                <a:spcPts val="1260"/>
              </a:lnSpc>
              <a:buFont typeface="Arial" panose="020B0604020202020204" pitchFamily="34" charset="0"/>
              <a:buChar char="•"/>
              <a:tabLst>
                <a:tab pos="457200" algn="l"/>
              </a:tabLst>
            </a:pPr>
            <a:r>
              <a:rPr lang="fr-CH" sz="1800" dirty="0">
                <a:effectLst/>
                <a:latin typeface="BFU Suisse" panose="020B0504000000000000" pitchFamily="34" charset="-78"/>
                <a:ea typeface="BFU Suisse" panose="020B0504000000000000" pitchFamily="34" charset="-78"/>
                <a:cs typeface="Times New Roman" panose="02020603050405020304" pitchFamily="18" charset="0"/>
              </a:rPr>
              <a:t>Les courbatures deviennent plus intenses après l’entraînement.</a:t>
            </a:r>
            <a:endParaRPr lang="de-CH" sz="1800" dirty="0">
              <a:effectLst/>
              <a:latin typeface="BFU Suisse" panose="020B0504000000000000" pitchFamily="34" charset="-78"/>
              <a:ea typeface="BFU Suisse" panose="020B0504000000000000" pitchFamily="34" charset="-78"/>
              <a:cs typeface="Times New Roman" panose="02020603050405020304" pitchFamily="18" charset="0"/>
            </a:endParaRPr>
          </a:p>
          <a:p>
            <a:pPr>
              <a:lnSpc>
                <a:spcPts val="1260"/>
              </a:lnSpc>
            </a:pPr>
            <a:r>
              <a:rPr lang="fr-CH" sz="1800" dirty="0">
                <a:effectLst/>
                <a:latin typeface="BFU Suisse" panose="020B0504000000000000" pitchFamily="34" charset="-78"/>
                <a:ea typeface="BFU Suisse" panose="020B0504000000000000" pitchFamily="34" charset="-78"/>
                <a:cs typeface="BFU Suisse" panose="020B0504000000000000" pitchFamily="34" charset="-78"/>
              </a:rPr>
              <a:t>Source: asics.com</a:t>
            </a:r>
          </a:p>
          <a:p>
            <a:pPr>
              <a:lnSpc>
                <a:spcPts val="1260"/>
              </a:lnSpc>
            </a:pPr>
            <a:endParaRPr lang="de-CH" sz="1800" dirty="0">
              <a:effectLst/>
              <a:latin typeface="BFU Suisse" panose="020B0504000000000000" pitchFamily="34" charset="-78"/>
              <a:ea typeface="BFU Suisse" panose="020B0504000000000000" pitchFamily="34" charset="-78"/>
              <a:cs typeface="BFU Suisse" panose="020B0504000000000000" pitchFamily="34" charset="-78"/>
            </a:endParaRPr>
          </a:p>
          <a:p>
            <a:pPr>
              <a:lnSpc>
                <a:spcPts val="1260"/>
              </a:lnSpc>
            </a:pPr>
            <a:r>
              <a:rPr lang="fr-CH" sz="1800" dirty="0">
                <a:effectLst/>
                <a:latin typeface="BFU Suisse" panose="020B0504000000000000" pitchFamily="34" charset="-78"/>
                <a:ea typeface="BFU Suisse" panose="020B0504000000000000" pitchFamily="34" charset="-78"/>
                <a:cs typeface="BFU Suisse" panose="020B0504000000000000" pitchFamily="34" charset="-78"/>
              </a:rPr>
              <a:t>Nombre de chaussures: une paire de chaussures de course par entraînement par semaine (il est donc recommandé de changer de chaussures entre deux sorties).</a:t>
            </a:r>
            <a:endParaRPr lang="de-CH" sz="1800" dirty="0">
              <a:effectLst/>
              <a:latin typeface="BFU Suisse" panose="020B0504000000000000" pitchFamily="34" charset="-78"/>
              <a:ea typeface="BFU Suisse" panose="020B0504000000000000" pitchFamily="34" charset="-78"/>
              <a:cs typeface="BFU Suisse" panose="020B0504000000000000" pitchFamily="34" charset="-78"/>
            </a:endParaRPr>
          </a:p>
        </p:txBody>
      </p:sp>
      <p:sp>
        <p:nvSpPr>
          <p:cNvPr id="4" name="Foliennummernplatzhalter 3"/>
          <p:cNvSpPr>
            <a:spLocks noGrp="1"/>
          </p:cNvSpPr>
          <p:nvPr>
            <p:ph type="sldNum" sz="quarter" idx="5"/>
          </p:nvPr>
        </p:nvSpPr>
        <p:spPr/>
        <p:txBody>
          <a:bodyPr/>
          <a:lstStyle/>
          <a:p>
            <a:fld id="{FFBBAE35-340C-49F8-9D02-C5E3C167DF54}" type="slidenum">
              <a:rPr lang="de-CH" smtClean="0"/>
              <a:pPr/>
              <a:t>3</a:t>
            </a:fld>
            <a:endParaRPr lang="de-CH" dirty="0"/>
          </a:p>
        </p:txBody>
      </p:sp>
    </p:spTree>
    <p:extLst>
      <p:ext uri="{BB962C8B-B14F-4D97-AF65-F5344CB8AC3E}">
        <p14:creationId xmlns:p14="http://schemas.microsoft.com/office/powerpoint/2010/main" val="1959640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15925" y="273050"/>
            <a:ext cx="6110288" cy="3438525"/>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FFBBAE35-340C-49F8-9D02-C5E3C167DF54}" type="slidenum">
              <a:rPr lang="de-CH" smtClean="0"/>
              <a:pPr/>
              <a:t>4</a:t>
            </a:fld>
            <a:endParaRPr lang="de-CH" dirty="0"/>
          </a:p>
        </p:txBody>
      </p:sp>
    </p:spTree>
    <p:extLst>
      <p:ext uri="{BB962C8B-B14F-4D97-AF65-F5344CB8AC3E}">
        <p14:creationId xmlns:p14="http://schemas.microsoft.com/office/powerpoint/2010/main" val="2441713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FFBBAE35-340C-49F8-9D02-C5E3C167DF54}" type="slidenum">
              <a:rPr lang="de-CH" smtClean="0"/>
              <a:pPr/>
              <a:t>5</a:t>
            </a:fld>
            <a:endParaRPr lang="de-CH" dirty="0"/>
          </a:p>
        </p:txBody>
      </p:sp>
    </p:spTree>
    <p:extLst>
      <p:ext uri="{BB962C8B-B14F-4D97-AF65-F5344CB8AC3E}">
        <p14:creationId xmlns:p14="http://schemas.microsoft.com/office/powerpoint/2010/main" val="1179642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15925" y="273050"/>
            <a:ext cx="6110288" cy="3438525"/>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FFBBAE35-340C-49F8-9D02-C5E3C167DF54}" type="slidenum">
              <a:rPr lang="de-CH" smtClean="0"/>
              <a:pPr/>
              <a:t>6</a:t>
            </a:fld>
            <a:endParaRPr lang="de-CH" dirty="0"/>
          </a:p>
        </p:txBody>
      </p:sp>
    </p:spTree>
    <p:extLst>
      <p:ext uri="{BB962C8B-B14F-4D97-AF65-F5344CB8AC3E}">
        <p14:creationId xmlns:p14="http://schemas.microsoft.com/office/powerpoint/2010/main" val="719478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FFBBAE35-340C-49F8-9D02-C5E3C167DF54}" type="slidenum">
              <a:rPr lang="de-CH" smtClean="0"/>
              <a:pPr/>
              <a:t>7</a:t>
            </a:fld>
            <a:endParaRPr lang="de-CH" dirty="0"/>
          </a:p>
        </p:txBody>
      </p:sp>
    </p:spTree>
    <p:extLst>
      <p:ext uri="{BB962C8B-B14F-4D97-AF65-F5344CB8AC3E}">
        <p14:creationId xmlns:p14="http://schemas.microsoft.com/office/powerpoint/2010/main" val="2564745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49250" y="1211263"/>
            <a:ext cx="6113463" cy="3440112"/>
          </a:xfrm>
          <a:prstGeom prst="rect">
            <a:avLst/>
          </a:prstGeom>
        </p:spPr>
      </p:sp>
      <p:sp>
        <p:nvSpPr>
          <p:cNvPr id="3" name="Notizenplatzhalter 2"/>
          <p:cNvSpPr>
            <a:spLocks noGrp="1"/>
          </p:cNvSpPr>
          <p:nvPr>
            <p:ph type="body" idx="1"/>
          </p:nvPr>
        </p:nvSpPr>
        <p:spPr>
          <a:xfrm>
            <a:off x="679769" y="5304061"/>
            <a:ext cx="5401883" cy="3802331"/>
          </a:xfrm>
          <a:prstGeom prst="rect">
            <a:avLst/>
          </a:prstGeom>
        </p:spPr>
        <p:txBody>
          <a:bodyPr/>
          <a:lstStyle/>
          <a:p>
            <a:endParaRPr lang="de-CH"/>
          </a:p>
        </p:txBody>
      </p:sp>
      <p:sp>
        <p:nvSpPr>
          <p:cNvPr id="4" name="Foliennummernplatzhalter 3"/>
          <p:cNvSpPr>
            <a:spLocks noGrp="1"/>
          </p:cNvSpPr>
          <p:nvPr>
            <p:ph type="sldNum" sz="quarter" idx="10"/>
          </p:nvPr>
        </p:nvSpPr>
        <p:spPr>
          <a:xfrm>
            <a:off x="4826330" y="9184566"/>
            <a:ext cx="1356117" cy="372304"/>
          </a:xfrm>
          <a:prstGeom prst="rect">
            <a:avLst/>
          </a:prstGeom>
        </p:spPr>
        <p:txBody>
          <a:bodyPr/>
          <a:lstStyle/>
          <a:p>
            <a:fld id="{3A493298-6094-4361-B311-891E531296F6}" type="slidenum">
              <a:rPr lang="de-CH" smtClean="0"/>
              <a:pPr/>
              <a:t>8</a:t>
            </a:fld>
            <a:endParaRPr lang="de-CH" dirty="0"/>
          </a:p>
        </p:txBody>
      </p:sp>
    </p:spTree>
    <p:extLst>
      <p:ext uri="{BB962C8B-B14F-4D97-AF65-F5344CB8AC3E}">
        <p14:creationId xmlns:p14="http://schemas.microsoft.com/office/powerpoint/2010/main" val="352700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5563" y="1314450"/>
            <a:ext cx="6640512" cy="3735388"/>
          </a:xfrm>
          <a:prstGeom prst="rect">
            <a:avLst/>
          </a:prstGeom>
        </p:spPr>
      </p:sp>
      <p:sp>
        <p:nvSpPr>
          <p:cNvPr id="3" name="Notizenplatzhalter 2"/>
          <p:cNvSpPr>
            <a:spLocks noGrp="1"/>
          </p:cNvSpPr>
          <p:nvPr>
            <p:ph type="body" idx="1"/>
          </p:nvPr>
        </p:nvSpPr>
        <p:spPr>
          <a:xfrm>
            <a:off x="673790" y="5758038"/>
            <a:ext cx="5354366" cy="4127774"/>
          </a:xfrm>
          <a:prstGeom prst="rect">
            <a:avLst/>
          </a:prstGeom>
        </p:spPr>
        <p:txBody>
          <a:bodyPr/>
          <a:lstStyle/>
          <a:p>
            <a:endParaRPr lang="de-CH"/>
          </a:p>
        </p:txBody>
      </p:sp>
      <p:sp>
        <p:nvSpPr>
          <p:cNvPr id="4" name="Foliennummernplatzhalter 3"/>
          <p:cNvSpPr>
            <a:spLocks noGrp="1"/>
          </p:cNvSpPr>
          <p:nvPr>
            <p:ph type="sldNum" sz="quarter" idx="10"/>
          </p:nvPr>
        </p:nvSpPr>
        <p:spPr>
          <a:xfrm>
            <a:off x="4783877" y="9970676"/>
            <a:ext cx="1344188" cy="404170"/>
          </a:xfrm>
          <a:prstGeom prst="rect">
            <a:avLst/>
          </a:prstGeom>
        </p:spPr>
        <p:txBody>
          <a:bodyPr/>
          <a:lstStyle/>
          <a:p>
            <a:fld id="{3A493298-6094-4361-B311-891E531296F6}" type="slidenum">
              <a:rPr lang="de-CH" smtClean="0"/>
              <a:pPr/>
              <a:t>9</a:t>
            </a:fld>
            <a:endParaRPr lang="de-CH" dirty="0"/>
          </a:p>
        </p:txBody>
      </p:sp>
    </p:spTree>
    <p:extLst>
      <p:ext uri="{BB962C8B-B14F-4D97-AF65-F5344CB8AC3E}">
        <p14:creationId xmlns:p14="http://schemas.microsoft.com/office/powerpoint/2010/main" val="23067727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p>
        </p:txBody>
      </p:sp>
      <p:sp>
        <p:nvSpPr>
          <p:cNvPr id="5" name="Textplatzhalter 4">
            <a:extLst>
              <a:ext uri="{FF2B5EF4-FFF2-40B4-BE49-F238E27FC236}">
                <a16:creationId xmlns:a16="http://schemas.microsoft.com/office/drawing/2014/main" id="{F729DD23-D45F-4D0C-B5BD-BC5BCF4F1FA2}"/>
              </a:ext>
            </a:extLst>
          </p:cNvPr>
          <p:cNvSpPr>
            <a:spLocks noGrp="1"/>
          </p:cNvSpPr>
          <p:nvPr>
            <p:ph type="body" sz="quarter" idx="13" hasCustomPrompt="1"/>
          </p:nvPr>
        </p:nvSpPr>
        <p:spPr>
          <a:xfrm>
            <a:off x="2424113" y="1328137"/>
            <a:ext cx="9288512" cy="216495"/>
          </a:xfrm>
        </p:spPr>
        <p:txBody>
          <a:bodyPr/>
          <a:lstStyle>
            <a:lvl1pPr>
              <a:defRPr sz="1600" b="0">
                <a:solidFill>
                  <a:schemeClr val="bg1"/>
                </a:solidFill>
                <a:latin typeface="+mj-lt"/>
              </a:defRPr>
            </a:lvl1pPr>
          </a:lstStyle>
          <a:p>
            <a:pPr lvl="0"/>
            <a:r>
              <a:rPr lang="de-DE" dirty="0"/>
              <a:t>Datum, Untertitel</a:t>
            </a:r>
            <a:endParaRPr lang="de-CH" dirty="0"/>
          </a:p>
        </p:txBody>
      </p:sp>
      <p:sp>
        <p:nvSpPr>
          <p:cNvPr id="11" name="Textplatzhalter 4">
            <a:extLst>
              <a:ext uri="{FF2B5EF4-FFF2-40B4-BE49-F238E27FC236}">
                <a16:creationId xmlns:a16="http://schemas.microsoft.com/office/drawing/2014/main" id="{876D6DAA-1047-4974-AA8E-3228CEFCB9F8}"/>
              </a:ext>
            </a:extLst>
          </p:cNvPr>
          <p:cNvSpPr>
            <a:spLocks noGrp="1"/>
          </p:cNvSpPr>
          <p:nvPr>
            <p:ph type="body" sz="quarter" idx="14" hasCustomPrompt="1"/>
          </p:nvPr>
        </p:nvSpPr>
        <p:spPr>
          <a:xfrm>
            <a:off x="2424113" y="1593753"/>
            <a:ext cx="9288512" cy="216495"/>
          </a:xfrm>
        </p:spPr>
        <p:txBody>
          <a:bodyPr/>
          <a:lstStyle>
            <a:lvl1pPr>
              <a:defRPr sz="1600" b="0">
                <a:solidFill>
                  <a:schemeClr val="accent1"/>
                </a:solidFill>
                <a:latin typeface="+mj-lt"/>
              </a:defRPr>
            </a:lvl1pPr>
          </a:lstStyle>
          <a:p>
            <a:pPr lvl="0"/>
            <a:r>
              <a:rPr lang="de-DE" dirty="0"/>
              <a:t>Vorname Name</a:t>
            </a:r>
            <a:endParaRPr lang="de-CH" dirty="0"/>
          </a:p>
        </p:txBody>
      </p:sp>
      <p:pic>
        <p:nvPicPr>
          <p:cNvPr id="20" name="Grafik 19">
            <a:extLst>
              <a:ext uri="{FF2B5EF4-FFF2-40B4-BE49-F238E27FC236}">
                <a16:creationId xmlns:a16="http://schemas.microsoft.com/office/drawing/2014/main" id="{1C5B3D4B-C87A-4C04-979E-77E88DAC30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4"/>
            <a:ext cx="958898" cy="938004"/>
          </a:xfrm>
          <a:prstGeom prst="rect">
            <a:avLst/>
          </a:prstGeom>
        </p:spPr>
      </p:pic>
      <p:sp>
        <p:nvSpPr>
          <p:cNvPr id="9" name="Textfeld 8">
            <a:extLst>
              <a:ext uri="{FF2B5EF4-FFF2-40B4-BE49-F238E27FC236}">
                <a16:creationId xmlns:a16="http://schemas.microsoft.com/office/drawing/2014/main" id="{CB1A292A-2BF1-30F3-C7CC-0020182BD63C}"/>
              </a:ext>
            </a:extLst>
          </p:cNvPr>
          <p:cNvSpPr txBox="1"/>
          <p:nvPr userDrawn="1"/>
        </p:nvSpPr>
        <p:spPr>
          <a:xfrm>
            <a:off x="2412239" y="486573"/>
            <a:ext cx="1871686" cy="371512"/>
          </a:xfrm>
          <a:prstGeom prst="rect">
            <a:avLst/>
          </a:prstGeom>
          <a:noFill/>
        </p:spPr>
        <p:txBody>
          <a:bodyPr wrap="square" lIns="0" tIns="0" rIns="0" bIns="0" rtlCol="0">
            <a:spAutoFit/>
          </a:bodyPr>
          <a:lstStyle/>
          <a:p>
            <a:pPr>
              <a:lnSpc>
                <a:spcPct val="128000"/>
              </a:lnSpc>
            </a:pPr>
            <a:r>
              <a:rPr lang="fr-CH" sz="1000" spc="19" baseline="0" dirty="0">
                <a:solidFill>
                  <a:schemeClr val="bg1"/>
                </a:solidFill>
              </a:rPr>
              <a:t>Bureau de </a:t>
            </a:r>
            <a:r>
              <a:rPr lang="fr-CH" sz="1000" spc="19" baseline="0" noProof="0" dirty="0">
                <a:solidFill>
                  <a:schemeClr val="bg1"/>
                </a:solidFill>
              </a:rPr>
              <a:t>prévention</a:t>
            </a:r>
          </a:p>
          <a:p>
            <a:pPr>
              <a:lnSpc>
                <a:spcPct val="128000"/>
              </a:lnSpc>
            </a:pPr>
            <a:r>
              <a:rPr lang="fr-CH" sz="1000" spc="19" baseline="0" dirty="0">
                <a:solidFill>
                  <a:schemeClr val="bg1"/>
                </a:solidFill>
              </a:rPr>
              <a:t>des accidents</a:t>
            </a:r>
          </a:p>
        </p:txBody>
      </p:sp>
      <p:sp>
        <p:nvSpPr>
          <p:cNvPr id="10" name="Textfeld 9">
            <a:extLst>
              <a:ext uri="{FF2B5EF4-FFF2-40B4-BE49-F238E27FC236}">
                <a16:creationId xmlns:a16="http://schemas.microsoft.com/office/drawing/2014/main" id="{1E42C3A2-2CE2-6CFF-F036-436E446922CD}"/>
              </a:ext>
            </a:extLst>
          </p:cNvPr>
          <p:cNvSpPr txBox="1"/>
          <p:nvPr userDrawn="1"/>
        </p:nvSpPr>
        <p:spPr>
          <a:xfrm>
            <a:off x="4321820" y="488444"/>
            <a:ext cx="1918196" cy="393954"/>
          </a:xfrm>
          <a:prstGeom prst="rect">
            <a:avLst/>
          </a:prstGeom>
          <a:noFill/>
        </p:spPr>
        <p:txBody>
          <a:bodyPr wrap="square" lIns="0" tIns="0" rIns="0" bIns="0" rtlCol="0">
            <a:spAutoFit/>
          </a:bodyPr>
          <a:lstStyle/>
          <a:p>
            <a:pPr>
              <a:lnSpc>
                <a:spcPct val="128000"/>
              </a:lnSpc>
            </a:pPr>
            <a:r>
              <a:rPr lang="nb-NO" sz="1000" spc="19" baseline="0" dirty="0">
                <a:solidFill>
                  <a:schemeClr val="bg1"/>
                </a:solidFill>
              </a:rPr>
              <a:t>Hodlerstrasse 5a, 3011 Berne</a:t>
            </a:r>
          </a:p>
          <a:p>
            <a:pPr>
              <a:lnSpc>
                <a:spcPct val="128000"/>
              </a:lnSpc>
            </a:pPr>
            <a:r>
              <a:rPr lang="nb-NO" sz="1000" spc="19" baseline="0" dirty="0">
                <a:solidFill>
                  <a:schemeClr val="bg1"/>
                </a:solidFill>
              </a:rPr>
              <a:t>info@bpa.ch bpa.ch</a:t>
            </a:r>
            <a:endParaRPr lang="de-CH" sz="1000" spc="19" baseline="0" dirty="0">
              <a:solidFill>
                <a:schemeClr val="bg1"/>
              </a:solidFill>
            </a:endParaRPr>
          </a:p>
        </p:txBody>
      </p:sp>
    </p:spTree>
    <p:extLst>
      <p:ext uri="{BB962C8B-B14F-4D97-AF65-F5344CB8AC3E}">
        <p14:creationId xmlns:p14="http://schemas.microsoft.com/office/powerpoint/2010/main" val="3891886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Text und ein Bild A">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6" y="1268414"/>
            <a:ext cx="3816250" cy="4968875"/>
          </a:xfrm>
          <a:noFill/>
        </p:spPr>
        <p:txBody>
          <a:bodyPr lIns="108000" tIns="648000" rIns="108000" bIns="72000" anchor="ctr"/>
          <a:lstStyle>
            <a:lvl1pPr algn="ctr">
              <a:defRPr sz="1400" b="0"/>
            </a:lvl1pPr>
          </a:lstStyle>
          <a:p>
            <a:endParaRPr lang="de-CH" dirty="0"/>
          </a:p>
        </p:txBody>
      </p:sp>
      <p:sp>
        <p:nvSpPr>
          <p:cNvPr id="2" name="Titel 1"/>
          <p:cNvSpPr>
            <a:spLocks noGrp="1"/>
          </p:cNvSpPr>
          <p:nvPr>
            <p:ph type="title"/>
          </p:nvPr>
        </p:nvSpPr>
        <p:spPr/>
        <p:txBody>
          <a:bodyPr/>
          <a:lstStyle/>
          <a:p>
            <a:endParaRPr lang="de-CH" dirty="0"/>
          </a:p>
        </p:txBody>
      </p:sp>
      <p:sp>
        <p:nvSpPr>
          <p:cNvPr id="7" name="Datumsplatzhalter 6"/>
          <p:cNvSpPr>
            <a:spLocks noGrp="1"/>
          </p:cNvSpPr>
          <p:nvPr>
            <p:ph type="dt" sz="half" idx="10"/>
          </p:nvPr>
        </p:nvSpPr>
        <p:spPr/>
        <p:txBody>
          <a:bodyPr/>
          <a:lstStyle/>
          <a:p>
            <a:fld id="{797508EF-BC50-4D60-B6CE-A9AC4D311CD5}" type="datetime6">
              <a:rPr lang="de-CH" smtClean="0"/>
              <a:t>Juli 22</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6" name="Textplatzhalter 5">
            <a:extLst>
              <a:ext uri="{FF2B5EF4-FFF2-40B4-BE49-F238E27FC236}">
                <a16:creationId xmlns:a16="http://schemas.microsoft.com/office/drawing/2014/main" id="{0404953C-0CED-4E68-8E48-90693E6A9A87}"/>
              </a:ext>
            </a:extLst>
          </p:cNvPr>
          <p:cNvSpPr>
            <a:spLocks noGrp="1"/>
          </p:cNvSpPr>
          <p:nvPr>
            <p:ph type="body" sz="quarter" idx="19"/>
          </p:nvPr>
        </p:nvSpPr>
        <p:spPr>
          <a:xfrm>
            <a:off x="4295774" y="1484313"/>
            <a:ext cx="7416800" cy="475297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1" name="Textplatzhalter 5">
            <a:extLst>
              <a:ext uri="{FF2B5EF4-FFF2-40B4-BE49-F238E27FC236}">
                <a16:creationId xmlns:a16="http://schemas.microsoft.com/office/drawing/2014/main" id="{DEE939CE-303B-40FA-BBFF-718B0E5A16CE}"/>
              </a:ext>
            </a:extLst>
          </p:cNvPr>
          <p:cNvSpPr>
            <a:spLocks noGrp="1"/>
          </p:cNvSpPr>
          <p:nvPr>
            <p:ph type="body" sz="quarter" idx="15" hasCustomPrompt="1"/>
          </p:nvPr>
        </p:nvSpPr>
        <p:spPr>
          <a:xfrm>
            <a:off x="479328" y="5979902"/>
            <a:ext cx="3384425"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1612869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Text und ein Bild B">
    <p:spTree>
      <p:nvGrpSpPr>
        <p:cNvPr id="1" name=""/>
        <p:cNvGrpSpPr/>
        <p:nvPr/>
      </p:nvGrpSpPr>
      <p:grpSpPr>
        <a:xfrm>
          <a:off x="0" y="0"/>
          <a:ext cx="0" cy="0"/>
          <a:chOff x="0" y="0"/>
          <a:chExt cx="0" cy="0"/>
        </a:xfrm>
      </p:grpSpPr>
      <p:sp>
        <p:nvSpPr>
          <p:cNvPr id="12" name="Inhaltsplatzhalter 2">
            <a:extLst>
              <a:ext uri="{FF2B5EF4-FFF2-40B4-BE49-F238E27FC236}">
                <a16:creationId xmlns:a16="http://schemas.microsoft.com/office/drawing/2014/main" id="{F21C214A-36AD-4D11-A131-ADF02BB72815}"/>
              </a:ext>
            </a:extLst>
          </p:cNvPr>
          <p:cNvSpPr>
            <a:spLocks noGrp="1"/>
          </p:cNvSpPr>
          <p:nvPr>
            <p:ph idx="20"/>
          </p:nvPr>
        </p:nvSpPr>
        <p:spPr>
          <a:xfrm>
            <a:off x="6239967" y="1340769"/>
            <a:ext cx="5472610" cy="4896520"/>
          </a:xfrm>
        </p:spPr>
        <p:txBody>
          <a:bodyPr/>
          <a:lstStyle>
            <a:lvl1pPr>
              <a:defRPr b="0"/>
            </a:lvl1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4" y="1268414"/>
            <a:ext cx="5760468" cy="4968875"/>
          </a:xfrm>
          <a:noFill/>
        </p:spPr>
        <p:txBody>
          <a:bodyPr lIns="108000" tIns="648000" rIns="108000" bIns="72000" anchor="ctr"/>
          <a:lstStyle>
            <a:lvl1pPr algn="ctr">
              <a:defRPr sz="1400" b="0"/>
            </a:lvl1pPr>
          </a:lstStyle>
          <a:p>
            <a:endParaRPr lang="de-CH" dirty="0"/>
          </a:p>
        </p:txBody>
      </p:sp>
      <p:sp>
        <p:nvSpPr>
          <p:cNvPr id="2" name="Titel 1"/>
          <p:cNvSpPr>
            <a:spLocks noGrp="1"/>
          </p:cNvSpPr>
          <p:nvPr>
            <p:ph type="title"/>
          </p:nvPr>
        </p:nvSpPr>
        <p:spPr/>
        <p:txBody>
          <a:bodyPr/>
          <a:lstStyle/>
          <a:p>
            <a:endParaRPr lang="de-CH" dirty="0"/>
          </a:p>
        </p:txBody>
      </p:sp>
      <p:sp>
        <p:nvSpPr>
          <p:cNvPr id="7" name="Datumsplatzhalter 6"/>
          <p:cNvSpPr>
            <a:spLocks noGrp="1"/>
          </p:cNvSpPr>
          <p:nvPr>
            <p:ph type="dt" sz="half" idx="10"/>
          </p:nvPr>
        </p:nvSpPr>
        <p:spPr/>
        <p:txBody>
          <a:bodyPr/>
          <a:lstStyle/>
          <a:p>
            <a:fld id="{929D3D3C-4007-495E-9327-B8C8F17808C3}" type="datetime6">
              <a:rPr lang="de-CH" smtClean="0"/>
              <a:t>Juli 22</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1" name="Textplatzhalter 5">
            <a:extLst>
              <a:ext uri="{FF2B5EF4-FFF2-40B4-BE49-F238E27FC236}">
                <a16:creationId xmlns:a16="http://schemas.microsoft.com/office/drawing/2014/main" id="{8AAE9551-8352-40F2-860F-733DCE4166C7}"/>
              </a:ext>
            </a:extLst>
          </p:cNvPr>
          <p:cNvSpPr>
            <a:spLocks noGrp="1"/>
          </p:cNvSpPr>
          <p:nvPr>
            <p:ph type="body" sz="quarter" idx="15" hasCustomPrompt="1"/>
          </p:nvPr>
        </p:nvSpPr>
        <p:spPr>
          <a:xfrm>
            <a:off x="479326"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388636696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und ein Bild">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5" y="1268414"/>
            <a:ext cx="11664951" cy="4968875"/>
          </a:xfrm>
          <a:noFill/>
        </p:spPr>
        <p:txBody>
          <a:bodyPr lIns="108000" tIns="648000" rIns="108000" bIns="72000" anchor="ctr"/>
          <a:lstStyle>
            <a:lvl1pPr algn="ctr">
              <a:defRPr sz="1400" b="0">
                <a:latin typeface="+mn-lt"/>
              </a:defRPr>
            </a:lvl1pPr>
          </a:lstStyle>
          <a:p>
            <a:endParaRPr lang="de-CH" dirty="0"/>
          </a:p>
        </p:txBody>
      </p:sp>
      <p:sp>
        <p:nvSpPr>
          <p:cNvPr id="2" name="Titel 1"/>
          <p:cNvSpPr>
            <a:spLocks noGrp="1"/>
          </p:cNvSpPr>
          <p:nvPr>
            <p:ph type="title"/>
          </p:nvPr>
        </p:nvSpPr>
        <p:spPr/>
        <p:txBody>
          <a:bodyPr/>
          <a:lstStyle/>
          <a:p>
            <a:endParaRPr lang="de-CH" dirty="0"/>
          </a:p>
        </p:txBody>
      </p:sp>
      <p:sp>
        <p:nvSpPr>
          <p:cNvPr id="7" name="Datumsplatzhalter 6"/>
          <p:cNvSpPr>
            <a:spLocks noGrp="1"/>
          </p:cNvSpPr>
          <p:nvPr>
            <p:ph type="dt" sz="half" idx="10"/>
          </p:nvPr>
        </p:nvSpPr>
        <p:spPr/>
        <p:txBody>
          <a:bodyPr/>
          <a:lstStyle/>
          <a:p>
            <a:fld id="{34FEA9E7-7FBA-480E-922D-BD9929BB9AC0}" type="datetime6">
              <a:rPr lang="de-CH" smtClean="0"/>
              <a:t>Juli 22</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6" name="Textplatzhalter 5">
            <a:extLst>
              <a:ext uri="{FF2B5EF4-FFF2-40B4-BE49-F238E27FC236}">
                <a16:creationId xmlns:a16="http://schemas.microsoft.com/office/drawing/2014/main" id="{A5771586-04B1-4907-B6D1-BB8BA32E29E6}"/>
              </a:ext>
            </a:extLst>
          </p:cNvPr>
          <p:cNvSpPr>
            <a:spLocks noGrp="1"/>
          </p:cNvSpPr>
          <p:nvPr>
            <p:ph type="body" sz="quarter" idx="15" hasCustomPrompt="1"/>
          </p:nvPr>
        </p:nvSpPr>
        <p:spPr>
          <a:xfrm>
            <a:off x="479328" y="5979902"/>
            <a:ext cx="11233248"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987312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ein Bild links">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7" y="1268414"/>
            <a:ext cx="8568779" cy="4968875"/>
          </a:xfrm>
          <a:noFill/>
        </p:spPr>
        <p:txBody>
          <a:bodyPr lIns="108000" tIns="648000" rIns="108000" bIns="72000" anchor="ctr"/>
          <a:lstStyle>
            <a:lvl1pPr algn="ctr">
              <a:defRPr sz="1400" b="0"/>
            </a:lvl1pPr>
          </a:lstStyle>
          <a:p>
            <a:endParaRPr lang="de-CH" dirty="0"/>
          </a:p>
        </p:txBody>
      </p:sp>
      <p:sp>
        <p:nvSpPr>
          <p:cNvPr id="2" name="Titel 1"/>
          <p:cNvSpPr>
            <a:spLocks noGrp="1"/>
          </p:cNvSpPr>
          <p:nvPr>
            <p:ph type="title"/>
          </p:nvPr>
        </p:nvSpPr>
        <p:spPr/>
        <p:txBody>
          <a:bodyPr/>
          <a:lstStyle/>
          <a:p>
            <a:endParaRPr lang="de-CH" dirty="0"/>
          </a:p>
        </p:txBody>
      </p:sp>
      <p:sp>
        <p:nvSpPr>
          <p:cNvPr id="7" name="Datumsplatzhalter 6"/>
          <p:cNvSpPr>
            <a:spLocks noGrp="1"/>
          </p:cNvSpPr>
          <p:nvPr>
            <p:ph type="dt" sz="half" idx="10"/>
          </p:nvPr>
        </p:nvSpPr>
        <p:spPr/>
        <p:txBody>
          <a:bodyPr/>
          <a:lstStyle/>
          <a:p>
            <a:fld id="{F6D5014B-8DF3-429B-B1FB-299AB816A605}" type="datetime6">
              <a:rPr lang="de-CH" smtClean="0"/>
              <a:t>Juli 22</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1" name="Textplatzhalter 5">
            <a:extLst>
              <a:ext uri="{FF2B5EF4-FFF2-40B4-BE49-F238E27FC236}">
                <a16:creationId xmlns:a16="http://schemas.microsoft.com/office/drawing/2014/main" id="{5D5AF653-6815-4738-B03F-656CC824E7D1}"/>
              </a:ext>
            </a:extLst>
          </p:cNvPr>
          <p:cNvSpPr>
            <a:spLocks noGrp="1"/>
          </p:cNvSpPr>
          <p:nvPr>
            <p:ph type="body" sz="quarter" idx="15" hasCustomPrompt="1"/>
          </p:nvPr>
        </p:nvSpPr>
        <p:spPr>
          <a:xfrm>
            <a:off x="479328" y="5979902"/>
            <a:ext cx="8136954"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3668821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und zwei Bilder">
    <p:spTree>
      <p:nvGrpSpPr>
        <p:cNvPr id="1" name=""/>
        <p:cNvGrpSpPr/>
        <p:nvPr/>
      </p:nvGrpSpPr>
      <p:grpSpPr>
        <a:xfrm>
          <a:off x="0" y="0"/>
          <a:ext cx="0" cy="0"/>
          <a:chOff x="0" y="0"/>
          <a:chExt cx="0" cy="0"/>
        </a:xfrm>
      </p:grpSpPr>
      <p:sp>
        <p:nvSpPr>
          <p:cNvPr id="12" name="Bildplatzhalter 4">
            <a:extLst>
              <a:ext uri="{FF2B5EF4-FFF2-40B4-BE49-F238E27FC236}">
                <a16:creationId xmlns:a16="http://schemas.microsoft.com/office/drawing/2014/main" id="{0A4F61CF-7EBC-48A9-BF11-38298BC7B128}"/>
              </a:ext>
            </a:extLst>
          </p:cNvPr>
          <p:cNvSpPr>
            <a:spLocks noGrp="1"/>
          </p:cNvSpPr>
          <p:nvPr>
            <p:ph type="pic" sz="quarter" idx="15"/>
          </p:nvPr>
        </p:nvSpPr>
        <p:spPr>
          <a:xfrm>
            <a:off x="6167960" y="1268414"/>
            <a:ext cx="5760466" cy="4968875"/>
          </a:xfrm>
          <a:noFill/>
        </p:spPr>
        <p:txBody>
          <a:bodyPr lIns="108000" tIns="648000" rIns="108000" bIns="72000" anchor="ctr"/>
          <a:lstStyle>
            <a:lvl1pPr algn="ctr">
              <a:defRPr sz="1400" b="0"/>
            </a:lvl1pPr>
          </a:lstStyle>
          <a:p>
            <a:endParaRPr lang="de-CH" dirty="0"/>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4" y="1268414"/>
            <a:ext cx="5760468" cy="4968875"/>
          </a:xfrm>
          <a:noFill/>
        </p:spPr>
        <p:txBody>
          <a:bodyPr lIns="108000" tIns="648000" rIns="108000" bIns="72000" anchor="ctr"/>
          <a:lstStyle>
            <a:lvl1pPr algn="ctr">
              <a:defRPr sz="1400" b="0"/>
            </a:lvl1pPr>
          </a:lstStyle>
          <a:p>
            <a:endParaRPr lang="de-CH" dirty="0"/>
          </a:p>
        </p:txBody>
      </p:sp>
      <p:sp>
        <p:nvSpPr>
          <p:cNvPr id="2" name="Titel 1"/>
          <p:cNvSpPr>
            <a:spLocks noGrp="1"/>
          </p:cNvSpPr>
          <p:nvPr>
            <p:ph type="title"/>
          </p:nvPr>
        </p:nvSpPr>
        <p:spPr/>
        <p:txBody>
          <a:bodyPr/>
          <a:lstStyle/>
          <a:p>
            <a:endParaRPr lang="de-CH" dirty="0"/>
          </a:p>
        </p:txBody>
      </p:sp>
      <p:sp>
        <p:nvSpPr>
          <p:cNvPr id="7" name="Datumsplatzhalter 6"/>
          <p:cNvSpPr>
            <a:spLocks noGrp="1"/>
          </p:cNvSpPr>
          <p:nvPr>
            <p:ph type="dt" sz="half" idx="10"/>
          </p:nvPr>
        </p:nvSpPr>
        <p:spPr/>
        <p:txBody>
          <a:bodyPr/>
          <a:lstStyle/>
          <a:p>
            <a:fld id="{1713B3B8-9B61-4A63-BF49-52402585D702}" type="datetime6">
              <a:rPr lang="de-CH" smtClean="0"/>
              <a:t>Juli 22</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1" name="Textplatzhalter 5">
            <a:extLst>
              <a:ext uri="{FF2B5EF4-FFF2-40B4-BE49-F238E27FC236}">
                <a16:creationId xmlns:a16="http://schemas.microsoft.com/office/drawing/2014/main" id="{C29C081D-4022-4A3B-BF79-AE5396250419}"/>
              </a:ext>
            </a:extLst>
          </p:cNvPr>
          <p:cNvSpPr>
            <a:spLocks noGrp="1"/>
          </p:cNvSpPr>
          <p:nvPr>
            <p:ph type="body" sz="quarter" idx="16" hasCustomPrompt="1"/>
          </p:nvPr>
        </p:nvSpPr>
        <p:spPr>
          <a:xfrm>
            <a:off x="479326"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
        <p:nvSpPr>
          <p:cNvPr id="14" name="Textplatzhalter 5">
            <a:extLst>
              <a:ext uri="{FF2B5EF4-FFF2-40B4-BE49-F238E27FC236}">
                <a16:creationId xmlns:a16="http://schemas.microsoft.com/office/drawing/2014/main" id="{D9EE8407-19A8-493E-A2DE-3315B75E7685}"/>
              </a:ext>
            </a:extLst>
          </p:cNvPr>
          <p:cNvSpPr>
            <a:spLocks noGrp="1"/>
          </p:cNvSpPr>
          <p:nvPr>
            <p:ph type="body" sz="quarter" idx="17" hasCustomPrompt="1"/>
          </p:nvPr>
        </p:nvSpPr>
        <p:spPr>
          <a:xfrm>
            <a:off x="6383933"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1578862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und drei Bilder">
    <p:spTree>
      <p:nvGrpSpPr>
        <p:cNvPr id="1" name=""/>
        <p:cNvGrpSpPr/>
        <p:nvPr/>
      </p:nvGrpSpPr>
      <p:grpSpPr>
        <a:xfrm>
          <a:off x="0" y="0"/>
          <a:ext cx="0" cy="0"/>
          <a:chOff x="0" y="0"/>
          <a:chExt cx="0" cy="0"/>
        </a:xfrm>
      </p:grpSpPr>
      <p:sp>
        <p:nvSpPr>
          <p:cNvPr id="12" name="Bildplatzhalter 4">
            <a:extLst>
              <a:ext uri="{FF2B5EF4-FFF2-40B4-BE49-F238E27FC236}">
                <a16:creationId xmlns:a16="http://schemas.microsoft.com/office/drawing/2014/main" id="{0A4F61CF-7EBC-48A9-BF11-38298BC7B128}"/>
              </a:ext>
            </a:extLst>
          </p:cNvPr>
          <p:cNvSpPr>
            <a:spLocks noGrp="1"/>
          </p:cNvSpPr>
          <p:nvPr>
            <p:ph type="pic" sz="quarter" idx="15"/>
          </p:nvPr>
        </p:nvSpPr>
        <p:spPr>
          <a:xfrm>
            <a:off x="8112174" y="1268414"/>
            <a:ext cx="3816252" cy="4968875"/>
          </a:xfrm>
          <a:noFill/>
        </p:spPr>
        <p:txBody>
          <a:bodyPr lIns="108000" tIns="648000" rIns="108000" bIns="72000" anchor="ctr"/>
          <a:lstStyle>
            <a:lvl1pPr algn="ctr">
              <a:defRPr sz="1400" b="0"/>
            </a:lvl1pPr>
          </a:lstStyle>
          <a:p>
            <a:endParaRPr lang="de-CH" dirty="0"/>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6" y="1268414"/>
            <a:ext cx="3816250" cy="4968875"/>
          </a:xfrm>
          <a:noFill/>
        </p:spPr>
        <p:txBody>
          <a:bodyPr lIns="108000" tIns="648000" rIns="108000" bIns="72000" anchor="ctr"/>
          <a:lstStyle>
            <a:lvl1pPr algn="ctr">
              <a:defRPr sz="1400" b="0"/>
            </a:lvl1pPr>
          </a:lstStyle>
          <a:p>
            <a:endParaRPr lang="de-CH" dirty="0"/>
          </a:p>
        </p:txBody>
      </p:sp>
      <p:sp>
        <p:nvSpPr>
          <p:cNvPr id="2" name="Titel 1"/>
          <p:cNvSpPr>
            <a:spLocks noGrp="1"/>
          </p:cNvSpPr>
          <p:nvPr>
            <p:ph type="title"/>
          </p:nvPr>
        </p:nvSpPr>
        <p:spPr/>
        <p:txBody>
          <a:bodyPr/>
          <a:lstStyle/>
          <a:p>
            <a:endParaRPr lang="de-CH" dirty="0"/>
          </a:p>
        </p:txBody>
      </p:sp>
      <p:sp>
        <p:nvSpPr>
          <p:cNvPr id="7" name="Datumsplatzhalter 6"/>
          <p:cNvSpPr>
            <a:spLocks noGrp="1"/>
          </p:cNvSpPr>
          <p:nvPr>
            <p:ph type="dt" sz="half" idx="10"/>
          </p:nvPr>
        </p:nvSpPr>
        <p:spPr/>
        <p:txBody>
          <a:bodyPr/>
          <a:lstStyle/>
          <a:p>
            <a:fld id="{83606572-6675-4575-8249-3DBD66997631}" type="datetime6">
              <a:rPr lang="de-CH" smtClean="0"/>
              <a:t>Juli 22</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4" name="Bildplatzhalter 4">
            <a:extLst>
              <a:ext uri="{FF2B5EF4-FFF2-40B4-BE49-F238E27FC236}">
                <a16:creationId xmlns:a16="http://schemas.microsoft.com/office/drawing/2014/main" id="{88494C28-2E88-4EF2-8003-69282F36D3E7}"/>
              </a:ext>
            </a:extLst>
          </p:cNvPr>
          <p:cNvSpPr>
            <a:spLocks noGrp="1"/>
          </p:cNvSpPr>
          <p:nvPr>
            <p:ph type="pic" sz="quarter" idx="17"/>
          </p:nvPr>
        </p:nvSpPr>
        <p:spPr>
          <a:xfrm>
            <a:off x="4187849" y="1268414"/>
            <a:ext cx="3816252" cy="4968875"/>
          </a:xfrm>
          <a:noFill/>
        </p:spPr>
        <p:txBody>
          <a:bodyPr lIns="108000" tIns="648000" rIns="108000" bIns="72000" anchor="ctr"/>
          <a:lstStyle>
            <a:lvl1pPr algn="ctr">
              <a:defRPr sz="1400" b="0"/>
            </a:lvl1pPr>
          </a:lstStyle>
          <a:p>
            <a:endParaRPr lang="de-CH" dirty="0"/>
          </a:p>
        </p:txBody>
      </p:sp>
      <p:sp>
        <p:nvSpPr>
          <p:cNvPr id="16" name="Textplatzhalter 5">
            <a:extLst>
              <a:ext uri="{FF2B5EF4-FFF2-40B4-BE49-F238E27FC236}">
                <a16:creationId xmlns:a16="http://schemas.microsoft.com/office/drawing/2014/main" id="{D82806B4-4F16-4DE9-B47F-6776A74DE4D4}"/>
              </a:ext>
            </a:extLst>
          </p:cNvPr>
          <p:cNvSpPr>
            <a:spLocks noGrp="1"/>
          </p:cNvSpPr>
          <p:nvPr>
            <p:ph type="body" sz="quarter" idx="18" hasCustomPrompt="1"/>
          </p:nvPr>
        </p:nvSpPr>
        <p:spPr>
          <a:xfrm>
            <a:off x="479328" y="5979902"/>
            <a:ext cx="3456434"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
        <p:nvSpPr>
          <p:cNvPr id="17" name="Textplatzhalter 5">
            <a:extLst>
              <a:ext uri="{FF2B5EF4-FFF2-40B4-BE49-F238E27FC236}">
                <a16:creationId xmlns:a16="http://schemas.microsoft.com/office/drawing/2014/main" id="{4F1E8E74-1A74-43D2-B934-82AD3CFA698E}"/>
              </a:ext>
            </a:extLst>
          </p:cNvPr>
          <p:cNvSpPr>
            <a:spLocks noGrp="1"/>
          </p:cNvSpPr>
          <p:nvPr>
            <p:ph type="body" sz="quarter" idx="19" hasCustomPrompt="1"/>
          </p:nvPr>
        </p:nvSpPr>
        <p:spPr>
          <a:xfrm>
            <a:off x="4367809" y="5979902"/>
            <a:ext cx="3456435"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
        <p:nvSpPr>
          <p:cNvPr id="18" name="Textplatzhalter 5">
            <a:extLst>
              <a:ext uri="{FF2B5EF4-FFF2-40B4-BE49-F238E27FC236}">
                <a16:creationId xmlns:a16="http://schemas.microsoft.com/office/drawing/2014/main" id="{609A1C75-6C9B-4A1A-B088-15C0122DF910}"/>
              </a:ext>
            </a:extLst>
          </p:cNvPr>
          <p:cNvSpPr>
            <a:spLocks noGrp="1"/>
          </p:cNvSpPr>
          <p:nvPr>
            <p:ph type="body" sz="quarter" idx="20" hasCustomPrompt="1"/>
          </p:nvPr>
        </p:nvSpPr>
        <p:spPr>
          <a:xfrm>
            <a:off x="8328250" y="5979902"/>
            <a:ext cx="3384327"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2608042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ollflächiges Bild">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0" y="1"/>
            <a:ext cx="12192000" cy="6858000"/>
          </a:xfrm>
          <a:noFill/>
        </p:spPr>
        <p:txBody>
          <a:bodyPr lIns="108000" tIns="648000" rIns="108000" bIns="72000" anchor="ctr"/>
          <a:lstStyle>
            <a:lvl1pPr algn="ctr">
              <a:defRPr sz="1400" b="0">
                <a:latin typeface="+mn-lt"/>
              </a:defRPr>
            </a:lvl1pPr>
          </a:lstStyle>
          <a:p>
            <a:endParaRPr lang="de-CH" dirty="0"/>
          </a:p>
        </p:txBody>
      </p:sp>
      <p:sp>
        <p:nvSpPr>
          <p:cNvPr id="6" name="Textplatzhalter 5">
            <a:extLst>
              <a:ext uri="{FF2B5EF4-FFF2-40B4-BE49-F238E27FC236}">
                <a16:creationId xmlns:a16="http://schemas.microsoft.com/office/drawing/2014/main" id="{A5771586-04B1-4907-B6D1-BB8BA32E29E6}"/>
              </a:ext>
            </a:extLst>
          </p:cNvPr>
          <p:cNvSpPr>
            <a:spLocks noGrp="1"/>
          </p:cNvSpPr>
          <p:nvPr>
            <p:ph type="body" sz="quarter" idx="15" hasCustomPrompt="1"/>
          </p:nvPr>
        </p:nvSpPr>
        <p:spPr>
          <a:xfrm>
            <a:off x="215803" y="6600613"/>
            <a:ext cx="11233248"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1847986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3" name="Medienplatzhalter 2">
            <a:extLst>
              <a:ext uri="{FF2B5EF4-FFF2-40B4-BE49-F238E27FC236}">
                <a16:creationId xmlns:a16="http://schemas.microsoft.com/office/drawing/2014/main" id="{386E4BF3-CED8-419A-8B8F-D0EFFE885B86}"/>
              </a:ext>
            </a:extLst>
          </p:cNvPr>
          <p:cNvSpPr>
            <a:spLocks noGrp="1"/>
          </p:cNvSpPr>
          <p:nvPr>
            <p:ph type="media" sz="quarter" idx="10"/>
          </p:nvPr>
        </p:nvSpPr>
        <p:spPr>
          <a:xfrm>
            <a:off x="1" y="0"/>
            <a:ext cx="12192000" cy="6858000"/>
          </a:xfrm>
          <a:solidFill>
            <a:schemeClr val="bg1"/>
          </a:solidFill>
        </p:spPr>
        <p:txBody>
          <a:bodyPr lIns="108000" tIns="648000" rIns="108000" bIns="72000" anchor="ctr" anchorCtr="0"/>
          <a:lstStyle>
            <a:lvl1pPr algn="ctr">
              <a:defRPr sz="1400"/>
            </a:lvl1pPr>
          </a:lstStyle>
          <a:p>
            <a:endParaRPr lang="de-CH" dirty="0"/>
          </a:p>
        </p:txBody>
      </p:sp>
    </p:spTree>
    <p:extLst>
      <p:ext uri="{BB962C8B-B14F-4D97-AF65-F5344CB8AC3E}">
        <p14:creationId xmlns:p14="http://schemas.microsoft.com/office/powerpoint/2010/main" val="4005446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dirty="0"/>
          </a:p>
        </p:txBody>
      </p:sp>
      <p:sp>
        <p:nvSpPr>
          <p:cNvPr id="6" name="Datumsplatzhalter 5"/>
          <p:cNvSpPr>
            <a:spLocks noGrp="1"/>
          </p:cNvSpPr>
          <p:nvPr>
            <p:ph type="dt" sz="half" idx="10"/>
          </p:nvPr>
        </p:nvSpPr>
        <p:spPr/>
        <p:txBody>
          <a:bodyPr/>
          <a:lstStyle/>
          <a:p>
            <a:fld id="{D3F97B86-588C-4DAE-A536-24038FC38615}" type="datetime6">
              <a:rPr lang="de-CH" smtClean="0"/>
              <a:t>Juli 22</a:t>
            </a:fld>
            <a:endParaRPr lang="de-CH" dirty="0"/>
          </a:p>
        </p:txBody>
      </p:sp>
      <p:sp>
        <p:nvSpPr>
          <p:cNvPr id="7" name="Fußzeilenplatzhalter 6"/>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8" name="Foliennummernplatzhalter 7"/>
          <p:cNvSpPr>
            <a:spLocks noGrp="1"/>
          </p:cNvSpPr>
          <p:nvPr>
            <p:ph type="sldNum" sz="quarter" idx="12"/>
          </p:nvPr>
        </p:nvSpPr>
        <p:spPr/>
        <p:txBody>
          <a:bodyPr/>
          <a:lstStyle/>
          <a:p>
            <a:fld id="{442AD375-037F-43D0-B059-5172DA06796A}" type="slidenum">
              <a:rPr lang="de-CH" smtClean="0"/>
              <a:pPr/>
              <a:t>‹Nr.›</a:t>
            </a:fld>
            <a:endParaRPr lang="de-CH" dirty="0"/>
          </a:p>
        </p:txBody>
      </p:sp>
      <p:sp>
        <p:nvSpPr>
          <p:cNvPr id="9" name="Textplatzhalter 9">
            <a:extLst>
              <a:ext uri="{FF2B5EF4-FFF2-40B4-BE49-F238E27FC236}">
                <a16:creationId xmlns:a16="http://schemas.microsoft.com/office/drawing/2014/main" id="{261D35C5-A6E7-4720-8735-6A0070B90502}"/>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Tree>
    <p:extLst>
      <p:ext uri="{BB962C8B-B14F-4D97-AF65-F5344CB8AC3E}">
        <p14:creationId xmlns:p14="http://schemas.microsoft.com/office/powerpoint/2010/main" val="38379844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fld id="{284E101B-7FCC-4FBA-9CB9-7A558B020E95}" type="datetime6">
              <a:rPr lang="de-CH" smtClean="0"/>
              <a:t>Juli 22</a:t>
            </a:fld>
            <a:endParaRPr lang="de-CH" dirty="0"/>
          </a:p>
        </p:txBody>
      </p:sp>
      <p:sp>
        <p:nvSpPr>
          <p:cNvPr id="6" name="Fußzeilenplatzhalter 5"/>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7" name="Foliennummernplatzhalter 6"/>
          <p:cNvSpPr>
            <a:spLocks noGrp="1"/>
          </p:cNvSpPr>
          <p:nvPr>
            <p:ph type="sldNum" sz="quarter" idx="12"/>
          </p:nvPr>
        </p:nvSpPr>
        <p:spPr/>
        <p:txBody>
          <a:body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2844798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pitelfolie Emerald Green">
    <p:bg>
      <p:bgPr>
        <a:solidFill>
          <a:schemeClr val="accent2"/>
        </a:solidFill>
        <a:effectLst/>
      </p:bgPr>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4" name="Titel 1">
            <a:extLst>
              <a:ext uri="{FF2B5EF4-FFF2-40B4-BE49-F238E27FC236}">
                <a16:creationId xmlns:a16="http://schemas.microsoft.com/office/drawing/2014/main" id="{D92216B5-312A-4C8E-B427-A6C5702BAF57}"/>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1812803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Stand- und Pausenfolie Emerald Green">
    <p:bg>
      <p:bgPr>
        <a:solidFill>
          <a:schemeClr val="accent2"/>
        </a:solidFill>
        <a:effectLst/>
      </p:bgPr>
    </p:bg>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52903E89-F4BE-4EE4-9AD4-06079FEB6C96}"/>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2210062" y="-233363"/>
            <a:ext cx="7535885" cy="7405277"/>
          </a:xfrm>
          <a:prstGeom prst="rect">
            <a:avLst/>
          </a:prstGeom>
        </p:spPr>
      </p:pic>
    </p:spTree>
    <p:extLst>
      <p:ext uri="{BB962C8B-B14F-4D97-AF65-F5344CB8AC3E}">
        <p14:creationId xmlns:p14="http://schemas.microsoft.com/office/powerpoint/2010/main" val="36010633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Stand- und Pausenfolie Sapphire Purple">
    <p:bg>
      <p:bgPr>
        <a:solidFill>
          <a:schemeClr val="accent6"/>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3B7FE8D5-19BE-4FE3-8E7B-41F3F1C090FB}"/>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2210062" y="-233363"/>
            <a:ext cx="7535885" cy="7405277"/>
          </a:xfrm>
          <a:prstGeom prst="rect">
            <a:avLst/>
          </a:prstGeom>
        </p:spPr>
      </p:pic>
    </p:spTree>
    <p:extLst>
      <p:ext uri="{BB962C8B-B14F-4D97-AF65-F5344CB8AC3E}">
        <p14:creationId xmlns:p14="http://schemas.microsoft.com/office/powerpoint/2010/main" val="6366248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Stand- und Pausenfolie Coral Red">
    <p:bg>
      <p:bgPr>
        <a:solidFill>
          <a:schemeClr val="accent4"/>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8BF5A8A8-9A12-429C-9AAF-252CDAA99DC1}"/>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2210062" y="-233363"/>
            <a:ext cx="7535885" cy="7405277"/>
          </a:xfrm>
          <a:prstGeom prst="rect">
            <a:avLst/>
          </a:prstGeom>
        </p:spPr>
      </p:pic>
    </p:spTree>
    <p:extLst>
      <p:ext uri="{BB962C8B-B14F-4D97-AF65-F5344CB8AC3E}">
        <p14:creationId xmlns:p14="http://schemas.microsoft.com/office/powerpoint/2010/main" val="2924146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Pr>
        <a:solidFill>
          <a:schemeClr val="accent2"/>
        </a:solidFill>
        <a:effectLst/>
      </p:bgPr>
    </p:bg>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F729DD23-D45F-4D0C-B5BD-BC5BCF4F1FA2}"/>
              </a:ext>
            </a:extLst>
          </p:cNvPr>
          <p:cNvSpPr>
            <a:spLocks noGrp="1"/>
          </p:cNvSpPr>
          <p:nvPr>
            <p:ph type="body" sz="quarter" idx="13" hasCustomPrompt="1"/>
          </p:nvPr>
        </p:nvSpPr>
        <p:spPr>
          <a:xfrm>
            <a:off x="2424113" y="5275651"/>
            <a:ext cx="5256212" cy="216495"/>
          </a:xfrm>
        </p:spPr>
        <p:txBody>
          <a:bodyPr/>
          <a:lstStyle>
            <a:lvl1pPr>
              <a:defRPr sz="1600" b="0">
                <a:solidFill>
                  <a:schemeClr val="bg1"/>
                </a:solidFill>
                <a:latin typeface="+mj-lt"/>
              </a:defRPr>
            </a:lvl1pPr>
          </a:lstStyle>
          <a:p>
            <a:pPr lvl="0"/>
            <a:r>
              <a:rPr lang="de-DE" dirty="0"/>
              <a:t>Untertitel, Datum</a:t>
            </a:r>
            <a:endParaRPr lang="de-CH" dirty="0"/>
          </a:p>
        </p:txBody>
      </p:sp>
      <p:sp>
        <p:nvSpPr>
          <p:cNvPr id="11" name="Textplatzhalter 4">
            <a:extLst>
              <a:ext uri="{FF2B5EF4-FFF2-40B4-BE49-F238E27FC236}">
                <a16:creationId xmlns:a16="http://schemas.microsoft.com/office/drawing/2014/main" id="{876D6DAA-1047-4974-AA8E-3228CEFCB9F8}"/>
              </a:ext>
            </a:extLst>
          </p:cNvPr>
          <p:cNvSpPr>
            <a:spLocks noGrp="1"/>
          </p:cNvSpPr>
          <p:nvPr>
            <p:ph type="body" sz="quarter" idx="14" hasCustomPrompt="1"/>
          </p:nvPr>
        </p:nvSpPr>
        <p:spPr>
          <a:xfrm>
            <a:off x="2424113" y="5516762"/>
            <a:ext cx="5256212" cy="216495"/>
          </a:xfrm>
        </p:spPr>
        <p:txBody>
          <a:bodyPr/>
          <a:lstStyle>
            <a:lvl1pPr>
              <a:defRPr sz="1600" b="0">
                <a:solidFill>
                  <a:schemeClr val="accent1"/>
                </a:solidFill>
                <a:latin typeface="+mj-lt"/>
              </a:defRPr>
            </a:lvl1pPr>
          </a:lstStyle>
          <a:p>
            <a:pPr lvl="0"/>
            <a:r>
              <a:rPr lang="de-DE" dirty="0"/>
              <a:t>Vorname Name</a:t>
            </a:r>
            <a:endParaRPr lang="de-CH" dirty="0"/>
          </a:p>
        </p:txBody>
      </p:sp>
      <p:sp>
        <p:nvSpPr>
          <p:cNvPr id="12" name="Titel 1">
            <a:extLst>
              <a:ext uri="{FF2B5EF4-FFF2-40B4-BE49-F238E27FC236}">
                <a16:creationId xmlns:a16="http://schemas.microsoft.com/office/drawing/2014/main" id="{D6E68667-9659-405D-AEE3-A48838EE2B4B}"/>
              </a:ext>
            </a:extLst>
          </p:cNvPr>
          <p:cNvSpPr>
            <a:spLocks noGrp="1"/>
          </p:cNvSpPr>
          <p:nvPr>
            <p:ph type="ctrTitle" hasCustomPrompt="1"/>
          </p:nvPr>
        </p:nvSpPr>
        <p:spPr>
          <a:xfrm>
            <a:off x="2363190" y="1340768"/>
            <a:ext cx="9349434" cy="2270417"/>
          </a:xfrm>
        </p:spPr>
        <p:txBody>
          <a:bodyPr anchor="b"/>
          <a:lstStyle>
            <a:lvl1pPr algn="l">
              <a:lnSpc>
                <a:spcPct val="85000"/>
              </a:lnSpc>
              <a:defRPr sz="12001" b="0" spc="-100" baseline="0">
                <a:solidFill>
                  <a:schemeClr val="bg1"/>
                </a:solidFill>
                <a:latin typeface="+mj-lt"/>
              </a:defRPr>
            </a:lvl1pPr>
          </a:lstStyle>
          <a:p>
            <a:r>
              <a:rPr lang="de-CH" dirty="0"/>
              <a:t>Schlusstext</a:t>
            </a:r>
          </a:p>
        </p:txBody>
      </p:sp>
      <p:sp>
        <p:nvSpPr>
          <p:cNvPr id="8" name="Textfeld 7">
            <a:extLst>
              <a:ext uri="{FF2B5EF4-FFF2-40B4-BE49-F238E27FC236}">
                <a16:creationId xmlns:a16="http://schemas.microsoft.com/office/drawing/2014/main" id="{A5F72D96-40E5-48FF-AE63-82C5F402A441}"/>
              </a:ext>
            </a:extLst>
          </p:cNvPr>
          <p:cNvSpPr txBox="1"/>
          <p:nvPr userDrawn="1"/>
        </p:nvSpPr>
        <p:spPr>
          <a:xfrm>
            <a:off x="2412239" y="486573"/>
            <a:ext cx="1871686" cy="376385"/>
          </a:xfrm>
          <a:prstGeom prst="rect">
            <a:avLst/>
          </a:prstGeom>
          <a:noFill/>
        </p:spPr>
        <p:txBody>
          <a:bodyPr wrap="square" lIns="0" tIns="0" rIns="0" bIns="0" rtlCol="0">
            <a:spAutoFit/>
          </a:bodyPr>
          <a:lstStyle/>
          <a:p>
            <a:pPr>
              <a:lnSpc>
                <a:spcPct val="128000"/>
              </a:lnSpc>
            </a:pPr>
            <a:r>
              <a:rPr lang="de-CH" sz="1000" spc="19" baseline="0" dirty="0">
                <a:solidFill>
                  <a:schemeClr val="bg1"/>
                </a:solidFill>
              </a:rPr>
              <a:t>Beratungsstelle für</a:t>
            </a:r>
          </a:p>
          <a:p>
            <a:pPr>
              <a:lnSpc>
                <a:spcPct val="128000"/>
              </a:lnSpc>
            </a:pPr>
            <a:r>
              <a:rPr lang="de-CH" sz="1000" spc="19" baseline="0" dirty="0">
                <a:solidFill>
                  <a:schemeClr val="bg1"/>
                </a:solidFill>
              </a:rPr>
              <a:t>Unfallverhütung</a:t>
            </a:r>
          </a:p>
        </p:txBody>
      </p:sp>
      <p:sp>
        <p:nvSpPr>
          <p:cNvPr id="9" name="Textfeld 8">
            <a:extLst>
              <a:ext uri="{FF2B5EF4-FFF2-40B4-BE49-F238E27FC236}">
                <a16:creationId xmlns:a16="http://schemas.microsoft.com/office/drawing/2014/main" id="{20A880BB-62E1-482E-9276-C48A06A2F306}"/>
              </a:ext>
            </a:extLst>
          </p:cNvPr>
          <p:cNvSpPr txBox="1"/>
          <p:nvPr userDrawn="1"/>
        </p:nvSpPr>
        <p:spPr>
          <a:xfrm>
            <a:off x="4321820" y="488444"/>
            <a:ext cx="1871686" cy="375872"/>
          </a:xfrm>
          <a:prstGeom prst="rect">
            <a:avLst/>
          </a:prstGeom>
          <a:noFill/>
        </p:spPr>
        <p:txBody>
          <a:bodyPr wrap="square" lIns="0" tIns="0" rIns="0" bIns="0" rtlCol="0">
            <a:spAutoFit/>
          </a:bodyPr>
          <a:lstStyle/>
          <a:p>
            <a:pPr>
              <a:lnSpc>
                <a:spcPct val="128000"/>
              </a:lnSpc>
            </a:pPr>
            <a:r>
              <a:rPr lang="nb-NO" sz="1000" spc="19" baseline="0" dirty="0">
                <a:solidFill>
                  <a:schemeClr val="bg1"/>
                </a:solidFill>
              </a:rPr>
              <a:t>Hodlerstrasse 5a, 3011 Bern</a:t>
            </a:r>
          </a:p>
          <a:p>
            <a:pPr>
              <a:lnSpc>
                <a:spcPct val="128000"/>
              </a:lnSpc>
            </a:pPr>
            <a:r>
              <a:rPr lang="nb-NO" sz="1000" spc="19" baseline="0" dirty="0">
                <a:solidFill>
                  <a:schemeClr val="bg1"/>
                </a:solidFill>
              </a:rPr>
              <a:t>info@bfu.ch bfu.ch</a:t>
            </a:r>
            <a:endParaRPr lang="de-CH" sz="1000" spc="19" baseline="0" dirty="0">
              <a:solidFill>
                <a:schemeClr val="bg1"/>
              </a:solidFill>
            </a:endParaRPr>
          </a:p>
        </p:txBody>
      </p:sp>
      <p:pic>
        <p:nvPicPr>
          <p:cNvPr id="10" name="Grafik 9">
            <a:extLst>
              <a:ext uri="{FF2B5EF4-FFF2-40B4-BE49-F238E27FC236}">
                <a16:creationId xmlns:a16="http://schemas.microsoft.com/office/drawing/2014/main" id="{E3533E18-5BFC-4932-8E12-BB7BEFC382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4"/>
            <a:ext cx="958898" cy="938004"/>
          </a:xfrm>
          <a:prstGeom prst="rect">
            <a:avLst/>
          </a:prstGeom>
        </p:spPr>
      </p:pic>
    </p:spTree>
    <p:extLst>
      <p:ext uri="{BB962C8B-B14F-4D97-AF65-F5344CB8AC3E}">
        <p14:creationId xmlns:p14="http://schemas.microsoft.com/office/powerpoint/2010/main" val="42654957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elfolie s/w">
    <p:bg>
      <p:bgRef idx="1001">
        <a:schemeClr val="bg1"/>
      </p:bgRef>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tx2"/>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9" name="Textfeld 8">
            <a:extLst>
              <a:ext uri="{FF2B5EF4-FFF2-40B4-BE49-F238E27FC236}">
                <a16:creationId xmlns:a16="http://schemas.microsoft.com/office/drawing/2014/main" id="{D659161B-1D6A-424A-BBB6-26ED9DBCC42B}"/>
              </a:ext>
            </a:extLst>
          </p:cNvPr>
          <p:cNvSpPr txBox="1"/>
          <p:nvPr userDrawn="1"/>
        </p:nvSpPr>
        <p:spPr>
          <a:xfrm>
            <a:off x="2412239" y="486573"/>
            <a:ext cx="1871686" cy="376385"/>
          </a:xfrm>
          <a:prstGeom prst="rect">
            <a:avLst/>
          </a:prstGeom>
          <a:noFill/>
        </p:spPr>
        <p:txBody>
          <a:bodyPr wrap="square" lIns="0" tIns="0" rIns="0" bIns="0" rtlCol="0">
            <a:spAutoFit/>
          </a:bodyPr>
          <a:lstStyle/>
          <a:p>
            <a:pPr>
              <a:lnSpc>
                <a:spcPct val="128000"/>
              </a:lnSpc>
            </a:pPr>
            <a:r>
              <a:rPr lang="de-CH" sz="1000" spc="19" baseline="0" dirty="0">
                <a:solidFill>
                  <a:schemeClr val="tx1"/>
                </a:solidFill>
              </a:rPr>
              <a:t>Beratungsstelle für</a:t>
            </a:r>
          </a:p>
          <a:p>
            <a:pPr>
              <a:lnSpc>
                <a:spcPct val="128000"/>
              </a:lnSpc>
            </a:pPr>
            <a:r>
              <a:rPr lang="de-CH" sz="1000" spc="19" baseline="0" dirty="0">
                <a:solidFill>
                  <a:schemeClr val="tx1"/>
                </a:solidFill>
              </a:rPr>
              <a:t>Unfallverhütung</a:t>
            </a:r>
          </a:p>
        </p:txBody>
      </p:sp>
      <p:sp>
        <p:nvSpPr>
          <p:cNvPr id="10" name="Textfeld 9">
            <a:extLst>
              <a:ext uri="{FF2B5EF4-FFF2-40B4-BE49-F238E27FC236}">
                <a16:creationId xmlns:a16="http://schemas.microsoft.com/office/drawing/2014/main" id="{B0C37700-58CB-42BE-9C12-D222F1036F46}"/>
              </a:ext>
            </a:extLst>
          </p:cNvPr>
          <p:cNvSpPr txBox="1"/>
          <p:nvPr userDrawn="1"/>
        </p:nvSpPr>
        <p:spPr>
          <a:xfrm>
            <a:off x="4321820" y="488444"/>
            <a:ext cx="1871686" cy="375872"/>
          </a:xfrm>
          <a:prstGeom prst="rect">
            <a:avLst/>
          </a:prstGeom>
          <a:noFill/>
        </p:spPr>
        <p:txBody>
          <a:bodyPr wrap="square" lIns="0" tIns="0" rIns="0" bIns="0" rtlCol="0">
            <a:spAutoFit/>
          </a:bodyPr>
          <a:lstStyle/>
          <a:p>
            <a:pPr>
              <a:lnSpc>
                <a:spcPct val="128000"/>
              </a:lnSpc>
            </a:pPr>
            <a:r>
              <a:rPr lang="nb-NO" sz="1000" spc="19" baseline="0" dirty="0">
                <a:solidFill>
                  <a:schemeClr val="tx1"/>
                </a:solidFill>
              </a:rPr>
              <a:t>Hodlerstrasse 5a, 3011 Bern</a:t>
            </a:r>
          </a:p>
          <a:p>
            <a:pPr>
              <a:lnSpc>
                <a:spcPct val="128000"/>
              </a:lnSpc>
            </a:pPr>
            <a:r>
              <a:rPr lang="nb-NO" sz="1000" spc="19" baseline="0" dirty="0">
                <a:solidFill>
                  <a:schemeClr val="tx1"/>
                </a:solidFill>
              </a:rPr>
              <a:t>info@bfu.ch bfu.ch</a:t>
            </a:r>
            <a:endParaRPr lang="de-CH" sz="1000" spc="19" baseline="0" dirty="0">
              <a:solidFill>
                <a:schemeClr val="tx1"/>
              </a:solidFill>
            </a:endParaRPr>
          </a:p>
        </p:txBody>
      </p:sp>
      <p:pic>
        <p:nvPicPr>
          <p:cNvPr id="12" name="Grafik 11">
            <a:extLst>
              <a:ext uri="{FF2B5EF4-FFF2-40B4-BE49-F238E27FC236}">
                <a16:creationId xmlns:a16="http://schemas.microsoft.com/office/drawing/2014/main" id="{33D9D856-0915-4E43-9686-F535902842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5"/>
            <a:ext cx="958898" cy="938003"/>
          </a:xfrm>
          <a:prstGeom prst="rect">
            <a:avLst/>
          </a:prstGeom>
        </p:spPr>
      </p:pic>
      <p:sp>
        <p:nvSpPr>
          <p:cNvPr id="13" name="Titel 1">
            <a:extLst>
              <a:ext uri="{FF2B5EF4-FFF2-40B4-BE49-F238E27FC236}">
                <a16:creationId xmlns:a16="http://schemas.microsoft.com/office/drawing/2014/main" id="{0908970A-BF4B-4F45-98D3-7830E2CFE6F5}"/>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tx1"/>
                </a:solidFill>
                <a:latin typeface="+mj-lt"/>
              </a:defRPr>
            </a:lvl1pPr>
          </a:lstStyle>
          <a:p>
            <a:r>
              <a:rPr lang="de-CH" dirty="0"/>
              <a:t>Titel</a:t>
            </a:r>
          </a:p>
        </p:txBody>
      </p:sp>
      <p:sp>
        <p:nvSpPr>
          <p:cNvPr id="14" name="Textplatzhalter 4">
            <a:extLst>
              <a:ext uri="{FF2B5EF4-FFF2-40B4-BE49-F238E27FC236}">
                <a16:creationId xmlns:a16="http://schemas.microsoft.com/office/drawing/2014/main" id="{65FA6607-B78C-41E5-B085-09B4A5C4D0E5}"/>
              </a:ext>
            </a:extLst>
          </p:cNvPr>
          <p:cNvSpPr>
            <a:spLocks noGrp="1"/>
          </p:cNvSpPr>
          <p:nvPr>
            <p:ph type="body" sz="quarter" idx="13" hasCustomPrompt="1"/>
          </p:nvPr>
        </p:nvSpPr>
        <p:spPr>
          <a:xfrm>
            <a:off x="2424113" y="1328137"/>
            <a:ext cx="9288512" cy="216495"/>
          </a:xfrm>
        </p:spPr>
        <p:txBody>
          <a:bodyPr/>
          <a:lstStyle>
            <a:lvl1pPr>
              <a:defRPr sz="1600" b="0">
                <a:solidFill>
                  <a:schemeClr val="tx1"/>
                </a:solidFill>
                <a:latin typeface="+mj-lt"/>
              </a:defRPr>
            </a:lvl1pPr>
          </a:lstStyle>
          <a:p>
            <a:pPr lvl="0"/>
            <a:r>
              <a:rPr lang="de-DE" dirty="0"/>
              <a:t>Datum, Untertitel</a:t>
            </a:r>
            <a:endParaRPr lang="de-CH" dirty="0"/>
          </a:p>
        </p:txBody>
      </p:sp>
      <p:sp>
        <p:nvSpPr>
          <p:cNvPr id="15" name="Textplatzhalter 4">
            <a:extLst>
              <a:ext uri="{FF2B5EF4-FFF2-40B4-BE49-F238E27FC236}">
                <a16:creationId xmlns:a16="http://schemas.microsoft.com/office/drawing/2014/main" id="{C1E841B1-281F-448A-AFFF-4AEE0590BD4E}"/>
              </a:ext>
            </a:extLst>
          </p:cNvPr>
          <p:cNvSpPr>
            <a:spLocks noGrp="1"/>
          </p:cNvSpPr>
          <p:nvPr>
            <p:ph type="body" sz="quarter" idx="14" hasCustomPrompt="1"/>
          </p:nvPr>
        </p:nvSpPr>
        <p:spPr>
          <a:xfrm>
            <a:off x="2424113" y="1593753"/>
            <a:ext cx="9288512" cy="216495"/>
          </a:xfrm>
        </p:spPr>
        <p:txBody>
          <a:bodyPr/>
          <a:lstStyle>
            <a:lvl1pPr>
              <a:defRPr sz="1600" b="0">
                <a:solidFill>
                  <a:schemeClr val="tx2"/>
                </a:solidFill>
                <a:latin typeface="+mj-lt"/>
              </a:defRPr>
            </a:lvl1pPr>
          </a:lstStyle>
          <a:p>
            <a:pPr lvl="0"/>
            <a:r>
              <a:rPr lang="de-DE" dirty="0"/>
              <a:t>Vorname Name</a:t>
            </a:r>
            <a:endParaRPr lang="de-CH" dirty="0"/>
          </a:p>
        </p:txBody>
      </p:sp>
    </p:spTree>
    <p:extLst>
      <p:ext uri="{BB962C8B-B14F-4D97-AF65-F5344CB8AC3E}">
        <p14:creationId xmlns:p14="http://schemas.microsoft.com/office/powerpoint/2010/main" val="106606291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Kapitelfolie Lagoon Turquoise">
    <p:bg>
      <p:bgPr>
        <a:solidFill>
          <a:srgbClr val="00848E"/>
        </a:solidFill>
        <a:effectLst/>
      </p:bgPr>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4" name="Titel 1">
            <a:extLst>
              <a:ext uri="{FF2B5EF4-FFF2-40B4-BE49-F238E27FC236}">
                <a16:creationId xmlns:a16="http://schemas.microsoft.com/office/drawing/2014/main" id="{87AE3CFE-92B9-41C8-A7D1-5E938CED5D57}"/>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3926789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folie Calypso Blue">
    <p:bg>
      <p:bgPr>
        <a:solidFill>
          <a:srgbClr val="286078"/>
        </a:solidFill>
        <a:effectLst/>
      </p:bgPr>
    </p:bg>
    <p:spTree>
      <p:nvGrpSpPr>
        <p:cNvPr id="1" name=""/>
        <p:cNvGrpSpPr/>
        <p:nvPr/>
      </p:nvGrpSpPr>
      <p:grpSpPr>
        <a:xfrm>
          <a:off x="0" y="0"/>
          <a:ext cx="0" cy="0"/>
          <a:chOff x="0" y="0"/>
          <a:chExt cx="0" cy="0"/>
        </a:xfrm>
      </p:grpSpPr>
      <p:sp>
        <p:nvSpPr>
          <p:cNvPr id="5" name="Untertitel 2">
            <a:extLst>
              <a:ext uri="{FF2B5EF4-FFF2-40B4-BE49-F238E27FC236}">
                <a16:creationId xmlns:a16="http://schemas.microsoft.com/office/drawing/2014/main" id="{AE8F4AD7-27AC-4AE9-8B87-596BEA8B9D8E}"/>
              </a:ext>
            </a:extLst>
          </p:cNvPr>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rgbClr val="6EB2D0"/>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6" name="Titel 1">
            <a:extLst>
              <a:ext uri="{FF2B5EF4-FFF2-40B4-BE49-F238E27FC236}">
                <a16:creationId xmlns:a16="http://schemas.microsoft.com/office/drawing/2014/main" id="{A035E17E-BB71-46D6-8738-B2E4E8F4174D}"/>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1116526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Kapitelfolie Sapphire Purple">
    <p:bg>
      <p:bgPr>
        <a:solidFill>
          <a:schemeClr val="accent6"/>
        </a:solidFill>
        <a:effectLst/>
      </p:bgPr>
    </p:bg>
    <p:spTree>
      <p:nvGrpSpPr>
        <p:cNvPr id="1" name=""/>
        <p:cNvGrpSpPr/>
        <p:nvPr/>
      </p:nvGrpSpPr>
      <p:grpSpPr>
        <a:xfrm>
          <a:off x="0" y="0"/>
          <a:ext cx="0" cy="0"/>
          <a:chOff x="0" y="0"/>
          <a:chExt cx="0" cy="0"/>
        </a:xfrm>
      </p:grpSpPr>
      <p:sp>
        <p:nvSpPr>
          <p:cNvPr id="5" name="Untertitel 2">
            <a:extLst>
              <a:ext uri="{FF2B5EF4-FFF2-40B4-BE49-F238E27FC236}">
                <a16:creationId xmlns:a16="http://schemas.microsoft.com/office/drawing/2014/main" id="{0FFF0BB0-0919-413D-A3F8-CD55659AD1D9}"/>
              </a:ext>
            </a:extLst>
          </p:cNvPr>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5"/>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6" name="Titel 1">
            <a:extLst>
              <a:ext uri="{FF2B5EF4-FFF2-40B4-BE49-F238E27FC236}">
                <a16:creationId xmlns:a16="http://schemas.microsoft.com/office/drawing/2014/main" id="{991018FF-986B-4963-9DB5-1AE73DD046F5}"/>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659317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ighlight / Keyword Coral Red">
    <p:bg>
      <p:bgPr>
        <a:solidFill>
          <a:schemeClr val="accent4"/>
        </a:solidFill>
        <a:effectLst/>
      </p:bgPr>
    </p:bg>
    <p:spTree>
      <p:nvGrpSpPr>
        <p:cNvPr id="1" name=""/>
        <p:cNvGrpSpPr/>
        <p:nvPr/>
      </p:nvGrpSpPr>
      <p:grpSpPr>
        <a:xfrm>
          <a:off x="0" y="0"/>
          <a:ext cx="0" cy="0"/>
          <a:chOff x="0" y="0"/>
          <a:chExt cx="0" cy="0"/>
        </a:xfrm>
      </p:grpSpPr>
      <p:sp>
        <p:nvSpPr>
          <p:cNvPr id="5" name="Untertitel 2">
            <a:extLst>
              <a:ext uri="{FF2B5EF4-FFF2-40B4-BE49-F238E27FC236}">
                <a16:creationId xmlns:a16="http://schemas.microsoft.com/office/drawing/2014/main" id="{0FFF0BB0-0919-413D-A3F8-CD55659AD1D9}"/>
              </a:ext>
            </a:extLst>
          </p:cNvPr>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3"/>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Keyword</a:t>
            </a:r>
            <a:endParaRPr lang="de-CH" dirty="0"/>
          </a:p>
        </p:txBody>
      </p:sp>
      <p:sp>
        <p:nvSpPr>
          <p:cNvPr id="6" name="Titel 1">
            <a:extLst>
              <a:ext uri="{FF2B5EF4-FFF2-40B4-BE49-F238E27FC236}">
                <a16:creationId xmlns:a16="http://schemas.microsoft.com/office/drawing/2014/main" id="{03D90CA1-2D50-4052-9AEC-C2FDB5E4ED0A}"/>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Highlight</a:t>
            </a:r>
          </a:p>
        </p:txBody>
      </p:sp>
    </p:spTree>
    <p:extLst>
      <p:ext uri="{BB962C8B-B14F-4D97-AF65-F5344CB8AC3E}">
        <p14:creationId xmlns:p14="http://schemas.microsoft.com/office/powerpoint/2010/main" val="1015670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Lead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dirty="0"/>
          </a:p>
        </p:txBody>
      </p:sp>
      <p:sp>
        <p:nvSpPr>
          <p:cNvPr id="3" name="Inhaltsplatzhalter 2"/>
          <p:cNvSpPr>
            <a:spLocks noGrp="1"/>
          </p:cNvSpPr>
          <p:nvPr>
            <p:ph idx="1" hasCustomPrompt="1"/>
          </p:nvPr>
        </p:nvSpPr>
        <p:spPr>
          <a:xfrm>
            <a:off x="479377" y="1262064"/>
            <a:ext cx="11233248" cy="4914900"/>
          </a:xfrm>
        </p:spPr>
        <p:txBody>
          <a:bodyPr/>
          <a:lstStyle>
            <a:lvl1pPr>
              <a:defRPr sz="4400" b="0">
                <a:solidFill>
                  <a:schemeClr val="tx2"/>
                </a:solidFill>
                <a:latin typeface="+mj-lt"/>
              </a:defRPr>
            </a:lvl1pPr>
          </a:lstStyle>
          <a:p>
            <a:pPr lvl="0"/>
            <a:r>
              <a:rPr lang="de-CH" dirty="0" err="1"/>
              <a:t>Leadtext</a:t>
            </a:r>
            <a:r>
              <a:rPr lang="de-CH" dirty="0"/>
              <a:t> hinzufügen</a:t>
            </a:r>
          </a:p>
        </p:txBody>
      </p:sp>
      <p:sp>
        <p:nvSpPr>
          <p:cNvPr id="7" name="Datumsplatzhalter 6"/>
          <p:cNvSpPr>
            <a:spLocks noGrp="1"/>
          </p:cNvSpPr>
          <p:nvPr>
            <p:ph type="dt" sz="half" idx="10"/>
          </p:nvPr>
        </p:nvSpPr>
        <p:spPr/>
        <p:txBody>
          <a:bodyPr/>
          <a:lstStyle/>
          <a:p>
            <a:fld id="{D8F31102-7B90-4B07-9A4D-9563A707FDC6}" type="datetime6">
              <a:rPr lang="de-CH" smtClean="0"/>
              <a:t>Juli 22</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Tree>
    <p:extLst>
      <p:ext uri="{BB962C8B-B14F-4D97-AF65-F5344CB8AC3E}">
        <p14:creationId xmlns:p14="http://schemas.microsoft.com/office/powerpoint/2010/main" val="790303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dirty="0"/>
          </a:p>
        </p:txBody>
      </p:sp>
      <p:sp>
        <p:nvSpPr>
          <p:cNvPr id="3" name="Inhaltsplatzhalter 2"/>
          <p:cNvSpPr>
            <a:spLocks noGrp="1"/>
          </p:cNvSpPr>
          <p:nvPr>
            <p:ph idx="1"/>
          </p:nvPr>
        </p:nvSpPr>
        <p:spPr/>
        <p:txBody>
          <a:bodyPr/>
          <a:lstStyle>
            <a:lvl1pPr>
              <a:defRPr b="0"/>
            </a:lvl1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Datumsplatzhalter 6"/>
          <p:cNvSpPr>
            <a:spLocks noGrp="1"/>
          </p:cNvSpPr>
          <p:nvPr>
            <p:ph type="dt" sz="half" idx="10"/>
          </p:nvPr>
        </p:nvSpPr>
        <p:spPr/>
        <p:txBody>
          <a:bodyPr/>
          <a:lstStyle/>
          <a:p>
            <a:fld id="{070CA1B2-87F2-400A-A543-5485279C832B}" type="datetime6">
              <a:rPr lang="de-CH" smtClean="0"/>
              <a:t>Juli 22</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Tree>
    <p:extLst>
      <p:ext uri="{BB962C8B-B14F-4D97-AF65-F5344CB8AC3E}">
        <p14:creationId xmlns:p14="http://schemas.microsoft.com/office/powerpoint/2010/main" val="479570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dirty="0"/>
          </a:p>
        </p:txBody>
      </p:sp>
      <p:sp>
        <p:nvSpPr>
          <p:cNvPr id="3" name="Inhaltsplatzhalter 2"/>
          <p:cNvSpPr>
            <a:spLocks noGrp="1"/>
          </p:cNvSpPr>
          <p:nvPr>
            <p:ph idx="1"/>
          </p:nvPr>
        </p:nvSpPr>
        <p:spPr>
          <a:xfrm>
            <a:off x="479376" y="1484784"/>
            <a:ext cx="5472610" cy="4692179"/>
          </a:xfrm>
        </p:spPr>
        <p:txBody>
          <a:bodyPr/>
          <a:lstStyle>
            <a:lvl1pPr>
              <a:defRPr b="0"/>
            </a:lvl1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Datumsplatzhalter 6"/>
          <p:cNvSpPr>
            <a:spLocks noGrp="1"/>
          </p:cNvSpPr>
          <p:nvPr>
            <p:ph type="dt" sz="half" idx="10"/>
          </p:nvPr>
        </p:nvSpPr>
        <p:spPr/>
        <p:txBody>
          <a:bodyPr/>
          <a:lstStyle/>
          <a:p>
            <a:fld id="{88F22541-A9C1-4BE9-B7C6-48A51FA886F9}" type="datetime6">
              <a:rPr lang="de-CH" smtClean="0"/>
              <a:t>Juli 22</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2" name="Inhaltsplatzhalter 2">
            <a:extLst>
              <a:ext uri="{FF2B5EF4-FFF2-40B4-BE49-F238E27FC236}">
                <a16:creationId xmlns:a16="http://schemas.microsoft.com/office/drawing/2014/main" id="{C0ACC9E1-74C5-43FE-BB13-02E855ADA4FD}"/>
              </a:ext>
            </a:extLst>
          </p:cNvPr>
          <p:cNvSpPr>
            <a:spLocks noGrp="1"/>
          </p:cNvSpPr>
          <p:nvPr>
            <p:ph idx="14"/>
          </p:nvPr>
        </p:nvSpPr>
        <p:spPr>
          <a:xfrm>
            <a:off x="6239967" y="1484784"/>
            <a:ext cx="5472610" cy="4692179"/>
          </a:xfrm>
        </p:spPr>
        <p:txBody>
          <a:bodyPr/>
          <a:lstStyle>
            <a:lvl1pPr>
              <a:defRPr b="0"/>
            </a:lvl1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Tree>
    <p:extLst>
      <p:ext uri="{BB962C8B-B14F-4D97-AF65-F5344CB8AC3E}">
        <p14:creationId xmlns:p14="http://schemas.microsoft.com/office/powerpoint/2010/main" val="966432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79377" y="365126"/>
            <a:ext cx="11233248" cy="315911"/>
          </a:xfrm>
          <a:prstGeom prst="rect">
            <a:avLst/>
          </a:prstGeom>
        </p:spPr>
        <p:txBody>
          <a:bodyPr vert="horz" lIns="0" tIns="0" rIns="0" bIns="0" rtlCol="0" anchor="t">
            <a:noAutofit/>
          </a:bodyPr>
          <a:lstStyle/>
          <a:p>
            <a:endParaRPr lang="de-CH" dirty="0"/>
          </a:p>
        </p:txBody>
      </p:sp>
      <p:sp>
        <p:nvSpPr>
          <p:cNvPr id="3" name="Textplatzhalter 2"/>
          <p:cNvSpPr>
            <a:spLocks noGrp="1"/>
          </p:cNvSpPr>
          <p:nvPr>
            <p:ph type="body" idx="1"/>
          </p:nvPr>
        </p:nvSpPr>
        <p:spPr>
          <a:xfrm>
            <a:off x="479377" y="1484784"/>
            <a:ext cx="11233248" cy="4692179"/>
          </a:xfrm>
          <a:prstGeom prst="rect">
            <a:avLst/>
          </a:prstGeom>
        </p:spPr>
        <p:txBody>
          <a:bodyPr vert="horz" lIns="0" tIns="0" rIns="0" bIns="0" rtlCol="0">
            <a:noAutofit/>
          </a:bodyPr>
          <a:lstStyle/>
          <a:p>
            <a:pPr lvl="0"/>
            <a:r>
              <a:rPr lang="de-DE" dirty="0"/>
              <a:t>Textmasterformat </a:t>
            </a:r>
            <a:br>
              <a:rPr lang="de-DE" dirty="0"/>
            </a:br>
            <a:r>
              <a:rPr lang="de-DE" dirty="0"/>
              <a:t>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2"/>
          </p:nvPr>
        </p:nvSpPr>
        <p:spPr>
          <a:xfrm>
            <a:off x="9768409" y="6495656"/>
            <a:ext cx="1944216" cy="162000"/>
          </a:xfrm>
          <a:prstGeom prst="rect">
            <a:avLst/>
          </a:prstGeom>
        </p:spPr>
        <p:txBody>
          <a:bodyPr vert="horz" lIns="0" tIns="0" rIns="0" bIns="0" rtlCol="0" anchor="t" anchorCtr="0"/>
          <a:lstStyle>
            <a:lvl1pPr algn="r">
              <a:defRPr sz="1000" b="0">
                <a:solidFill>
                  <a:schemeClr val="tx2"/>
                </a:solidFill>
              </a:defRPr>
            </a:lvl1pPr>
          </a:lstStyle>
          <a:p>
            <a:fld id="{B9719855-836E-480C-8398-54A1D2A2AEA1}" type="datetime6">
              <a:rPr lang="de-CH" smtClean="0"/>
              <a:t>Juli 22</a:t>
            </a:fld>
            <a:endParaRPr lang="de-CH" dirty="0"/>
          </a:p>
        </p:txBody>
      </p:sp>
      <p:sp>
        <p:nvSpPr>
          <p:cNvPr id="5" name="Fußzeilenplatzhalter 4"/>
          <p:cNvSpPr>
            <a:spLocks noGrp="1"/>
          </p:cNvSpPr>
          <p:nvPr>
            <p:ph type="ftr" sz="quarter" idx="3"/>
          </p:nvPr>
        </p:nvSpPr>
        <p:spPr>
          <a:xfrm>
            <a:off x="1506058" y="6495655"/>
            <a:ext cx="7872876" cy="162000"/>
          </a:xfrm>
          <a:prstGeom prst="rect">
            <a:avLst/>
          </a:prstGeom>
        </p:spPr>
        <p:txBody>
          <a:bodyPr vert="horz" lIns="0" tIns="0" rIns="0" bIns="0" rtlCol="0" anchor="t" anchorCtr="0"/>
          <a:lstStyle>
            <a:lvl1pPr algn="l">
              <a:defRPr sz="1000" b="0">
                <a:solidFill>
                  <a:schemeClr val="tx2"/>
                </a:solidFill>
              </a:defRPr>
            </a:lvl1pPr>
          </a:lstStyle>
          <a:p>
            <a:r>
              <a:rPr lang="de-DE" dirty="0"/>
              <a:t>Titel der Präsentation - </a:t>
            </a:r>
            <a:r>
              <a:rPr lang="de-DE" dirty="0" err="1"/>
              <a:t>Fusszeile</a:t>
            </a:r>
            <a:r>
              <a:rPr lang="de-DE" dirty="0"/>
              <a:t> (einfügen über «Einfügen &gt; Kopf- und </a:t>
            </a:r>
            <a:r>
              <a:rPr lang="de-DE" dirty="0" err="1"/>
              <a:t>Fusszeile</a:t>
            </a:r>
            <a:r>
              <a:rPr lang="de-DE" dirty="0"/>
              <a:t>»)</a:t>
            </a:r>
            <a:endParaRPr lang="de-CH" dirty="0"/>
          </a:p>
        </p:txBody>
      </p:sp>
      <p:sp>
        <p:nvSpPr>
          <p:cNvPr id="6" name="Foliennummernplatzhalter 5"/>
          <p:cNvSpPr>
            <a:spLocks noGrp="1"/>
          </p:cNvSpPr>
          <p:nvPr>
            <p:ph type="sldNum" sz="quarter" idx="4"/>
          </p:nvPr>
        </p:nvSpPr>
        <p:spPr>
          <a:xfrm>
            <a:off x="507952" y="6482481"/>
            <a:ext cx="817307" cy="162000"/>
          </a:xfrm>
          <a:prstGeom prst="rect">
            <a:avLst/>
          </a:prstGeom>
        </p:spPr>
        <p:txBody>
          <a:bodyPr vert="horz" lIns="0" tIns="0" rIns="0" bIns="0" rtlCol="0" anchor="t" anchorCtr="0"/>
          <a:lstStyle>
            <a:lvl1pPr algn="l">
              <a:defRPr sz="1000" b="0">
                <a:solidFill>
                  <a:schemeClr val="tx2"/>
                </a:solidFill>
              </a:defRPr>
            </a:lvl1pPr>
          </a:lstStyle>
          <a:p>
            <a:fld id="{442AD375-037F-43D0-B059-5172DA06796A}" type="slidenum">
              <a:rPr lang="de-CH" smtClean="0"/>
              <a:pPr/>
              <a:t>‹Nr.›</a:t>
            </a:fld>
            <a:endParaRPr lang="de-CH" dirty="0"/>
          </a:p>
        </p:txBody>
      </p:sp>
      <p:pic>
        <p:nvPicPr>
          <p:cNvPr id="9" name="Grafik 8"/>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2288689" y="6000468"/>
            <a:ext cx="89728" cy="855360"/>
          </a:xfrm>
          <a:prstGeom prst="rect">
            <a:avLst/>
          </a:prstGeom>
        </p:spPr>
      </p:pic>
    </p:spTree>
    <p:extLst>
      <p:ext uri="{BB962C8B-B14F-4D97-AF65-F5344CB8AC3E}">
        <p14:creationId xmlns:p14="http://schemas.microsoft.com/office/powerpoint/2010/main" val="1011663896"/>
      </p:ext>
    </p:extLst>
  </p:cSld>
  <p:clrMap bg1="lt1" tx1="dk1" bg2="lt2" tx2="dk2" accent1="accent1" accent2="accent2" accent3="accent3" accent4="accent4" accent5="accent5" accent6="accent6" hlink="hlink" folHlink="folHlink"/>
  <p:sldLayoutIdLst>
    <p:sldLayoutId id="2147483658" r:id="rId1"/>
    <p:sldLayoutId id="2147483666" r:id="rId2"/>
    <p:sldLayoutId id="2147483694" r:id="rId3"/>
    <p:sldLayoutId id="2147483668" r:id="rId4"/>
    <p:sldLayoutId id="2147483669" r:id="rId5"/>
    <p:sldLayoutId id="2147483696" r:id="rId6"/>
    <p:sldLayoutId id="2147483682" r:id="rId7"/>
    <p:sldLayoutId id="2147483659" r:id="rId8"/>
    <p:sldLayoutId id="2147483671" r:id="rId9"/>
    <p:sldLayoutId id="2147483687" r:id="rId10"/>
    <p:sldLayoutId id="2147483688" r:id="rId11"/>
    <p:sldLayoutId id="2147483683" r:id="rId12"/>
    <p:sldLayoutId id="2147483684" r:id="rId13"/>
    <p:sldLayoutId id="2147483685" r:id="rId14"/>
    <p:sldLayoutId id="2147483686" r:id="rId15"/>
    <p:sldLayoutId id="2147483697" r:id="rId16"/>
    <p:sldLayoutId id="2147483664" r:id="rId17"/>
    <p:sldLayoutId id="2147483663" r:id="rId18"/>
    <p:sldLayoutId id="2147483689" r:id="rId19"/>
    <p:sldLayoutId id="2147483690" r:id="rId20"/>
    <p:sldLayoutId id="2147483691" r:id="rId21"/>
    <p:sldLayoutId id="2147483692" r:id="rId22"/>
    <p:sldLayoutId id="2147483693" r:id="rId23"/>
    <p:sldLayoutId id="2147483695" r:id="rId24"/>
  </p:sldLayoutIdLst>
  <p:hf hdr="0" ftr="0" dt="0"/>
  <p:txStyles>
    <p:titleStyle>
      <a:lvl1pPr algn="l" defTabSz="914488" rtl="0" eaLnBrk="1" latinLnBrk="0" hangingPunct="1">
        <a:lnSpc>
          <a:spcPct val="100000"/>
        </a:lnSpc>
        <a:spcBef>
          <a:spcPct val="0"/>
        </a:spcBef>
        <a:buNone/>
        <a:defRPr sz="2400" b="0" kern="1200" spc="31" baseline="0">
          <a:solidFill>
            <a:schemeClr val="tx1"/>
          </a:solidFill>
          <a:latin typeface="+mj-lt"/>
          <a:ea typeface="+mj-ea"/>
          <a:cs typeface="+mj-cs"/>
        </a:defRPr>
      </a:lvl1pPr>
    </p:titleStyle>
    <p:bodyStyle>
      <a:lvl1pPr marL="0" indent="0" algn="l" defTabSz="914488" rtl="0" eaLnBrk="1" latinLnBrk="0" hangingPunct="1">
        <a:lnSpc>
          <a:spcPct val="105000"/>
        </a:lnSpc>
        <a:spcBef>
          <a:spcPts val="0"/>
        </a:spcBef>
        <a:spcAft>
          <a:spcPts val="1200"/>
        </a:spcAft>
        <a:buFont typeface="Arial" panose="020B0604020202020204" pitchFamily="34" charset="0"/>
        <a:buNone/>
        <a:defRPr sz="2400" kern="1200">
          <a:solidFill>
            <a:schemeClr val="tx1"/>
          </a:solidFill>
          <a:latin typeface="+mn-lt"/>
          <a:ea typeface="+mn-ea"/>
          <a:cs typeface="+mn-cs"/>
        </a:defRPr>
      </a:lvl1pPr>
      <a:lvl2pPr marL="271489" indent="-271489" algn="l" defTabSz="914488" rtl="0" eaLnBrk="1" latinLnBrk="0" hangingPunct="1">
        <a:lnSpc>
          <a:spcPct val="105000"/>
        </a:lnSpc>
        <a:spcBef>
          <a:spcPts val="0"/>
        </a:spcBef>
        <a:spcAft>
          <a:spcPts val="1200"/>
        </a:spcAft>
        <a:buClr>
          <a:schemeClr val="accent2"/>
        </a:buClr>
        <a:buFont typeface="Suisse Int'l" panose="020B0504000000000000" pitchFamily="34" charset="0"/>
        <a:buChar char="•"/>
        <a:defRPr sz="2400" kern="1200">
          <a:solidFill>
            <a:schemeClr val="tx1"/>
          </a:solidFill>
          <a:latin typeface="+mn-lt"/>
          <a:ea typeface="+mn-ea"/>
          <a:cs typeface="+mn-cs"/>
        </a:defRPr>
      </a:lvl2pPr>
      <a:lvl3pPr marL="533451" indent="-261964" algn="l" defTabSz="914488" rtl="0" eaLnBrk="1" latinLnBrk="0" hangingPunct="1">
        <a:lnSpc>
          <a:spcPct val="100000"/>
        </a:lnSpc>
        <a:spcBef>
          <a:spcPts val="0"/>
        </a:spcBef>
        <a:spcAft>
          <a:spcPts val="1200"/>
        </a:spcAft>
        <a:buClr>
          <a:schemeClr val="accent1"/>
        </a:buClr>
        <a:buFont typeface="Suisse Int'l" panose="020B0504000000000000" pitchFamily="34" charset="0"/>
        <a:buChar char="•"/>
        <a:defRPr sz="2400" kern="1200">
          <a:solidFill>
            <a:schemeClr val="tx1"/>
          </a:solidFill>
          <a:latin typeface="+mn-lt"/>
          <a:ea typeface="+mn-ea"/>
          <a:cs typeface="+mn-cs"/>
        </a:defRPr>
      </a:lvl3pPr>
      <a:lvl4pPr marL="806450" indent="-271463"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4pPr>
      <a:lvl5pPr marL="1074738" indent="-268288"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5pPr>
      <a:lvl6pPr marL="251484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8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3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7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88" rtl="0" eaLnBrk="1" latinLnBrk="0" hangingPunct="1">
        <a:defRPr sz="1800" kern="1200">
          <a:solidFill>
            <a:schemeClr val="tx1"/>
          </a:solidFill>
          <a:latin typeface="+mn-lt"/>
          <a:ea typeface="+mn-ea"/>
          <a:cs typeface="+mn-cs"/>
        </a:defRPr>
      </a:lvl1pPr>
      <a:lvl2pPr marL="457245" algn="l" defTabSz="914488" rtl="0" eaLnBrk="1" latinLnBrk="0" hangingPunct="1">
        <a:defRPr sz="1800" kern="1200">
          <a:solidFill>
            <a:schemeClr val="tx1"/>
          </a:solidFill>
          <a:latin typeface="+mn-lt"/>
          <a:ea typeface="+mn-ea"/>
          <a:cs typeface="+mn-cs"/>
        </a:defRPr>
      </a:lvl2pPr>
      <a:lvl3pPr marL="914488" algn="l" defTabSz="914488" rtl="0" eaLnBrk="1" latinLnBrk="0" hangingPunct="1">
        <a:defRPr sz="1800" kern="1200">
          <a:solidFill>
            <a:schemeClr val="tx1"/>
          </a:solidFill>
          <a:latin typeface="+mn-lt"/>
          <a:ea typeface="+mn-ea"/>
          <a:cs typeface="+mn-cs"/>
        </a:defRPr>
      </a:lvl3pPr>
      <a:lvl4pPr marL="1371733" algn="l" defTabSz="914488" rtl="0" eaLnBrk="1" latinLnBrk="0" hangingPunct="1">
        <a:defRPr sz="1800" kern="1200">
          <a:solidFill>
            <a:schemeClr val="tx1"/>
          </a:solidFill>
          <a:latin typeface="+mn-lt"/>
          <a:ea typeface="+mn-ea"/>
          <a:cs typeface="+mn-cs"/>
        </a:defRPr>
      </a:lvl4pPr>
      <a:lvl5pPr marL="1828978" algn="l" defTabSz="914488" rtl="0" eaLnBrk="1" latinLnBrk="0" hangingPunct="1">
        <a:defRPr sz="1800" kern="1200">
          <a:solidFill>
            <a:schemeClr val="tx1"/>
          </a:solidFill>
          <a:latin typeface="+mn-lt"/>
          <a:ea typeface="+mn-ea"/>
          <a:cs typeface="+mn-cs"/>
        </a:defRPr>
      </a:lvl5pPr>
      <a:lvl6pPr marL="2286223" algn="l" defTabSz="914488" rtl="0" eaLnBrk="1" latinLnBrk="0" hangingPunct="1">
        <a:defRPr sz="1800" kern="1200">
          <a:solidFill>
            <a:schemeClr val="tx1"/>
          </a:solidFill>
          <a:latin typeface="+mn-lt"/>
          <a:ea typeface="+mn-ea"/>
          <a:cs typeface="+mn-cs"/>
        </a:defRPr>
      </a:lvl6pPr>
      <a:lvl7pPr marL="2743466" algn="l" defTabSz="914488" rtl="0" eaLnBrk="1" latinLnBrk="0" hangingPunct="1">
        <a:defRPr sz="1800" kern="1200">
          <a:solidFill>
            <a:schemeClr val="tx1"/>
          </a:solidFill>
          <a:latin typeface="+mn-lt"/>
          <a:ea typeface="+mn-ea"/>
          <a:cs typeface="+mn-cs"/>
        </a:defRPr>
      </a:lvl7pPr>
      <a:lvl8pPr marL="3200711" algn="l" defTabSz="914488" rtl="0" eaLnBrk="1" latinLnBrk="0" hangingPunct="1">
        <a:defRPr sz="1800" kern="1200">
          <a:solidFill>
            <a:schemeClr val="tx1"/>
          </a:solidFill>
          <a:latin typeface="+mn-lt"/>
          <a:ea typeface="+mn-ea"/>
          <a:cs typeface="+mn-cs"/>
        </a:defRPr>
      </a:lvl8pPr>
      <a:lvl9pPr marL="3657956" algn="l" defTabSz="91448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9ewUzItsJL4"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hyperlink" Target="https://youtu.be/0qDTwJMh-gw" TargetMode="External"/><Relationship Id="rId4" Type="http://schemas.openxmlformats.org/officeDocument/2006/relationships/hyperlink" Target="https://www.youtube.com/watch?v=4csukZmyk0w"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16535B-A44E-4B7E-937F-2832689222D6}"/>
              </a:ext>
            </a:extLst>
          </p:cNvPr>
          <p:cNvSpPr>
            <a:spLocks noGrp="1"/>
          </p:cNvSpPr>
          <p:nvPr>
            <p:ph type="ctrTitle"/>
          </p:nvPr>
        </p:nvSpPr>
        <p:spPr>
          <a:xfrm>
            <a:off x="2424113" y="2060848"/>
            <a:ext cx="8928471" cy="1543314"/>
          </a:xfrm>
        </p:spPr>
        <p:txBody>
          <a:bodyPr/>
          <a:lstStyle/>
          <a:p>
            <a:r>
              <a:rPr lang="fr-CH"/>
              <a:t>Évitez de devoir raccrocher vos baskets.</a:t>
            </a:r>
          </a:p>
        </p:txBody>
      </p:sp>
      <p:sp>
        <p:nvSpPr>
          <p:cNvPr id="4" name="Textplatzhalter 3">
            <a:extLst>
              <a:ext uri="{FF2B5EF4-FFF2-40B4-BE49-F238E27FC236}">
                <a16:creationId xmlns:a16="http://schemas.microsoft.com/office/drawing/2014/main" id="{B879BEE6-DCC8-4734-A1AF-1AF6ECF29BD0}"/>
              </a:ext>
            </a:extLst>
          </p:cNvPr>
          <p:cNvSpPr>
            <a:spLocks noGrp="1"/>
          </p:cNvSpPr>
          <p:nvPr>
            <p:ph type="body" sz="quarter" idx="13"/>
          </p:nvPr>
        </p:nvSpPr>
        <p:spPr/>
        <p:txBody>
          <a:bodyPr/>
          <a:lstStyle/>
          <a:p>
            <a:r>
              <a:rPr lang="fr-CH"/>
              <a:t>Entreprise, événement, date</a:t>
            </a:r>
          </a:p>
        </p:txBody>
      </p:sp>
      <p:sp>
        <p:nvSpPr>
          <p:cNvPr id="5" name="Textplatzhalter 4">
            <a:extLst>
              <a:ext uri="{FF2B5EF4-FFF2-40B4-BE49-F238E27FC236}">
                <a16:creationId xmlns:a16="http://schemas.microsoft.com/office/drawing/2014/main" id="{794D73AA-0DDD-4133-AEC8-33791742225C}"/>
              </a:ext>
            </a:extLst>
          </p:cNvPr>
          <p:cNvSpPr>
            <a:spLocks noGrp="1"/>
          </p:cNvSpPr>
          <p:nvPr>
            <p:ph type="body" sz="quarter" idx="14"/>
          </p:nvPr>
        </p:nvSpPr>
        <p:spPr/>
        <p:txBody>
          <a:bodyPr/>
          <a:lstStyle/>
          <a:p>
            <a:r>
              <a:rPr lang="fr-CH"/>
              <a:t>Prénom Nom</a:t>
            </a:r>
          </a:p>
        </p:txBody>
      </p:sp>
    </p:spTree>
    <p:extLst>
      <p:ext uri="{BB962C8B-B14F-4D97-AF65-F5344CB8AC3E}">
        <p14:creationId xmlns:p14="http://schemas.microsoft.com/office/powerpoint/2010/main" val="92098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platzhalter 8" descr="Ein Bild, das Boden, Person, draußen enthält.&#10;&#10;Automatisch generierte Beschreibung">
            <a:extLst>
              <a:ext uri="{FF2B5EF4-FFF2-40B4-BE49-F238E27FC236}">
                <a16:creationId xmlns:a16="http://schemas.microsoft.com/office/drawing/2014/main" id="{A2520784-6468-4E90-914A-D326D98974A7}"/>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24391" r="24391"/>
          <a:stretch>
            <a:fillRect/>
          </a:stretch>
        </p:blipFill>
        <p:spPr/>
      </p:pic>
      <p:sp>
        <p:nvSpPr>
          <p:cNvPr id="4" name="Foliennummernplatzhalter 3">
            <a:extLst>
              <a:ext uri="{FF2B5EF4-FFF2-40B4-BE49-F238E27FC236}">
                <a16:creationId xmlns:a16="http://schemas.microsoft.com/office/drawing/2014/main" id="{2814ABF4-EC0B-4023-82F5-63A978B17736}"/>
              </a:ext>
            </a:extLst>
          </p:cNvPr>
          <p:cNvSpPr>
            <a:spLocks noGrp="1"/>
          </p:cNvSpPr>
          <p:nvPr>
            <p:ph type="sldNum" sz="quarter" idx="12"/>
          </p:nvPr>
        </p:nvSpPr>
        <p:spPr/>
        <p:txBody>
          <a:bodyPr/>
          <a:lstStyle/>
          <a:p>
            <a:fld id="{442AD375-037F-43D0-B059-5172DA06796A}" type="slidenum">
              <a:rPr lang="de-CH" smtClean="0"/>
              <a:pPr/>
              <a:t>2</a:t>
            </a:fld>
            <a:endParaRPr lang="de-CH"/>
          </a:p>
        </p:txBody>
      </p:sp>
      <p:sp>
        <p:nvSpPr>
          <p:cNvPr id="6" name="Textplatzhalter 5">
            <a:extLst>
              <a:ext uri="{FF2B5EF4-FFF2-40B4-BE49-F238E27FC236}">
                <a16:creationId xmlns:a16="http://schemas.microsoft.com/office/drawing/2014/main" id="{161916D2-EB64-4D9E-84F2-A0CCA990F719}"/>
              </a:ext>
            </a:extLst>
          </p:cNvPr>
          <p:cNvSpPr>
            <a:spLocks noGrp="1"/>
          </p:cNvSpPr>
          <p:nvPr>
            <p:ph type="body" sz="quarter" idx="19"/>
          </p:nvPr>
        </p:nvSpPr>
        <p:spPr/>
        <p:txBody>
          <a:bodyPr/>
          <a:lstStyle/>
          <a:p>
            <a:r>
              <a:rPr lang="fr-CH" dirty="0">
                <a:solidFill>
                  <a:srgbClr val="10131A"/>
                </a:solidFill>
                <a:latin typeface="Arial" panose="020B0604020202020204" pitchFamily="34" charset="0"/>
              </a:rPr>
              <a:t>Le jogging est un stimulant efficace et relativement sûr. Si les accidents graves restent plutôt rares, environ 17 000 coureurs se blessent tout de même chaque année en Suisse.</a:t>
            </a:r>
          </a:p>
          <a:p>
            <a:endParaRPr lang="de-CH" dirty="0">
              <a:solidFill>
                <a:srgbClr val="10131A"/>
              </a:solidFill>
              <a:latin typeface="Arial" panose="020B0604020202020204" pitchFamily="34" charset="0"/>
            </a:endParaRPr>
          </a:p>
          <a:p>
            <a:endParaRPr lang="de-CH" dirty="0"/>
          </a:p>
        </p:txBody>
      </p:sp>
      <p:sp>
        <p:nvSpPr>
          <p:cNvPr id="7" name="Textplatzhalter 6">
            <a:extLst>
              <a:ext uri="{FF2B5EF4-FFF2-40B4-BE49-F238E27FC236}">
                <a16:creationId xmlns:a16="http://schemas.microsoft.com/office/drawing/2014/main" id="{AD206761-DF0B-426F-8DAC-94D984A15CFE}"/>
              </a:ext>
            </a:extLst>
          </p:cNvPr>
          <p:cNvSpPr>
            <a:spLocks noGrp="1"/>
          </p:cNvSpPr>
          <p:nvPr>
            <p:ph type="body" sz="quarter" idx="15"/>
          </p:nvPr>
        </p:nvSpPr>
        <p:spPr/>
        <p:txBody>
          <a:bodyPr/>
          <a:lstStyle/>
          <a:p>
            <a:r>
              <a:rPr lang="fr-CH"/>
              <a:t>Source: Getty Images</a:t>
            </a:r>
          </a:p>
          <a:p>
            <a:endParaRPr lang="de-CH" dirty="0"/>
          </a:p>
        </p:txBody>
      </p:sp>
    </p:spTree>
    <p:extLst>
      <p:ext uri="{BB962C8B-B14F-4D97-AF65-F5344CB8AC3E}">
        <p14:creationId xmlns:p14="http://schemas.microsoft.com/office/powerpoint/2010/main" val="1152384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161A11B3-92A6-4627-896F-7FFCE60EFB70}"/>
              </a:ext>
            </a:extLst>
          </p:cNvPr>
          <p:cNvSpPr>
            <a:spLocks noGrp="1"/>
          </p:cNvSpPr>
          <p:nvPr>
            <p:ph idx="20"/>
          </p:nvPr>
        </p:nvSpPr>
        <p:spPr>
          <a:xfrm>
            <a:off x="6023770" y="1340769"/>
            <a:ext cx="6048894" cy="4896520"/>
          </a:xfrm>
        </p:spPr>
        <p:txBody>
          <a:bodyPr/>
          <a:lstStyle/>
          <a:p>
            <a:pPr lvl="1"/>
            <a:r>
              <a:rPr lang="fr-CH" sz="2000" dirty="0"/>
              <a:t>Faites-vous conseiller dans un magasin spécialisé.</a:t>
            </a:r>
          </a:p>
          <a:p>
            <a:pPr lvl="1"/>
            <a:r>
              <a:rPr lang="fr-CH" sz="2000" dirty="0"/>
              <a:t>Essayez différents modèles.</a:t>
            </a:r>
          </a:p>
          <a:p>
            <a:pPr lvl="1"/>
            <a:r>
              <a:rPr lang="fr-CH" sz="2000" dirty="0"/>
              <a:t>Les chaussures doivent avoir une semelle profilée.</a:t>
            </a:r>
          </a:p>
          <a:p>
            <a:pPr lvl="1"/>
            <a:r>
              <a:rPr lang="fr-CH" sz="2000" dirty="0"/>
              <a:t>Elles doivent également être adaptées au terrain (asphalte, forêt, etc.) ainsi qu’au style de course correspondant.</a:t>
            </a:r>
          </a:p>
          <a:p>
            <a:pPr lvl="1"/>
            <a:r>
              <a:rPr lang="fr-CH" sz="2000" dirty="0"/>
              <a:t>Remplacez régulièrement vos chaussures de course.</a:t>
            </a:r>
          </a:p>
          <a:p>
            <a:pPr lvl="1"/>
            <a:r>
              <a:rPr lang="fr-CH" sz="2000" dirty="0"/>
              <a:t>Il est recommandé aux coureurs réguliers de posséder plus d’une paire de chaussures.</a:t>
            </a:r>
          </a:p>
          <a:p>
            <a:pPr marL="273050" lvl="1" indent="-273050">
              <a:buNone/>
            </a:pPr>
            <a:endParaRPr lang="de-CH" sz="2200" dirty="0"/>
          </a:p>
        </p:txBody>
      </p:sp>
      <p:pic>
        <p:nvPicPr>
          <p:cNvPr id="9" name="Bildplatzhalter 8" descr="Ein Bild, das Person, draußen, Boden, Bordstein enthält.&#10;&#10;Automatisch generierte Beschreibung">
            <a:extLst>
              <a:ext uri="{FF2B5EF4-FFF2-40B4-BE49-F238E27FC236}">
                <a16:creationId xmlns:a16="http://schemas.microsoft.com/office/drawing/2014/main" id="{6105CF55-7787-4223-9F90-FD10F1DB19D4}"/>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1314" r="11314"/>
          <a:stretch>
            <a:fillRect/>
          </a:stretch>
        </p:blipFill>
        <p:spPr>
          <a:xfrm>
            <a:off x="263525" y="1268415"/>
            <a:ext cx="5676586" cy="4896520"/>
          </a:xfrm>
        </p:spPr>
      </p:pic>
      <p:sp>
        <p:nvSpPr>
          <p:cNvPr id="4" name="Titel 3">
            <a:extLst>
              <a:ext uri="{FF2B5EF4-FFF2-40B4-BE49-F238E27FC236}">
                <a16:creationId xmlns:a16="http://schemas.microsoft.com/office/drawing/2014/main" id="{A5191775-09BA-4D9F-A499-E8DE9E95BEDA}"/>
              </a:ext>
            </a:extLst>
          </p:cNvPr>
          <p:cNvSpPr>
            <a:spLocks noGrp="1"/>
          </p:cNvSpPr>
          <p:nvPr>
            <p:ph type="title"/>
          </p:nvPr>
        </p:nvSpPr>
        <p:spPr/>
        <p:txBody>
          <a:bodyPr/>
          <a:lstStyle/>
          <a:p>
            <a:r>
              <a:rPr lang="fr-CH" dirty="0"/>
              <a:t>Trouvez chaussure à votre pied.</a:t>
            </a:r>
          </a:p>
        </p:txBody>
      </p:sp>
      <p:sp>
        <p:nvSpPr>
          <p:cNvPr id="5" name="Foliennummernplatzhalter 4">
            <a:extLst>
              <a:ext uri="{FF2B5EF4-FFF2-40B4-BE49-F238E27FC236}">
                <a16:creationId xmlns:a16="http://schemas.microsoft.com/office/drawing/2014/main" id="{EB637FA2-987F-4837-A621-31A9BFF65B4E}"/>
              </a:ext>
            </a:extLst>
          </p:cNvPr>
          <p:cNvSpPr>
            <a:spLocks noGrp="1"/>
          </p:cNvSpPr>
          <p:nvPr>
            <p:ph type="sldNum" sz="quarter" idx="12"/>
          </p:nvPr>
        </p:nvSpPr>
        <p:spPr/>
        <p:txBody>
          <a:bodyPr/>
          <a:lstStyle/>
          <a:p>
            <a:fld id="{442AD375-037F-43D0-B059-5172DA06796A}" type="slidenum">
              <a:rPr lang="de-CH" smtClean="0"/>
              <a:pPr/>
              <a:t>3</a:t>
            </a:fld>
            <a:endParaRPr lang="de-CH"/>
          </a:p>
        </p:txBody>
      </p:sp>
      <p:sp>
        <p:nvSpPr>
          <p:cNvPr id="7" name="Textplatzhalter 6">
            <a:extLst>
              <a:ext uri="{FF2B5EF4-FFF2-40B4-BE49-F238E27FC236}">
                <a16:creationId xmlns:a16="http://schemas.microsoft.com/office/drawing/2014/main" id="{0DA6BCB5-3FB7-45D0-852C-76C0F5703434}"/>
              </a:ext>
            </a:extLst>
          </p:cNvPr>
          <p:cNvSpPr>
            <a:spLocks noGrp="1"/>
          </p:cNvSpPr>
          <p:nvPr>
            <p:ph type="body" sz="quarter" idx="15"/>
          </p:nvPr>
        </p:nvSpPr>
        <p:spPr/>
        <p:txBody>
          <a:bodyPr/>
          <a:lstStyle/>
          <a:p>
            <a:r>
              <a:rPr lang="fr-CH"/>
              <a:t>Source: Getty Images</a:t>
            </a:r>
          </a:p>
        </p:txBody>
      </p:sp>
    </p:spTree>
    <p:extLst>
      <p:ext uri="{BB962C8B-B14F-4D97-AF65-F5344CB8AC3E}">
        <p14:creationId xmlns:p14="http://schemas.microsoft.com/office/powerpoint/2010/main" val="2506486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9D7718-7F40-4EC5-A88D-5B7E0CDAD0AE}"/>
              </a:ext>
            </a:extLst>
          </p:cNvPr>
          <p:cNvSpPr>
            <a:spLocks noGrp="1"/>
          </p:cNvSpPr>
          <p:nvPr>
            <p:ph type="title"/>
          </p:nvPr>
        </p:nvSpPr>
        <p:spPr/>
        <p:txBody>
          <a:bodyPr/>
          <a:lstStyle/>
          <a:p>
            <a:r>
              <a:rPr lang="fr-CH" dirty="0"/>
              <a:t>Augmentez progressivement la fréquence, l’intensité et la durée.</a:t>
            </a:r>
          </a:p>
        </p:txBody>
      </p:sp>
      <p:sp>
        <p:nvSpPr>
          <p:cNvPr id="3" name="Inhaltsplatzhalter 2">
            <a:extLst>
              <a:ext uri="{FF2B5EF4-FFF2-40B4-BE49-F238E27FC236}">
                <a16:creationId xmlns:a16="http://schemas.microsoft.com/office/drawing/2014/main" id="{7A1796D6-58DE-42C0-9574-57FAD754BA02}"/>
              </a:ext>
            </a:extLst>
          </p:cNvPr>
          <p:cNvSpPr>
            <a:spLocks noGrp="1"/>
          </p:cNvSpPr>
          <p:nvPr>
            <p:ph idx="1"/>
          </p:nvPr>
        </p:nvSpPr>
        <p:spPr/>
        <p:txBody>
          <a:bodyPr/>
          <a:lstStyle/>
          <a:p>
            <a:pPr marL="0" lvl="1" indent="0">
              <a:buNone/>
            </a:pPr>
            <a:r>
              <a:rPr lang="fr-CH" b="0" i="0" dirty="0">
                <a:solidFill>
                  <a:srgbClr val="333333"/>
                </a:solidFill>
                <a:effectLst/>
                <a:latin typeface="BFU Suisse Regular"/>
              </a:rPr>
              <a:t>Débutants: </a:t>
            </a:r>
          </a:p>
          <a:p>
            <a:pPr lvl="1"/>
            <a:r>
              <a:rPr lang="fr-CH" dirty="0">
                <a:solidFill>
                  <a:srgbClr val="333333"/>
                </a:solidFill>
                <a:latin typeface="BFU Suisse Regular"/>
              </a:rPr>
              <a:t>Planifiez</a:t>
            </a:r>
            <a:r>
              <a:rPr lang="fr-CH" b="0" i="0" dirty="0">
                <a:solidFill>
                  <a:srgbClr val="333333"/>
                </a:solidFill>
                <a:effectLst/>
                <a:latin typeface="BFU Suisse Regular"/>
              </a:rPr>
              <a:t> soigneusement l’entraînement et les phases de récupération.</a:t>
            </a:r>
            <a:endParaRPr lang="fr-CH" dirty="0">
              <a:solidFill>
                <a:srgbClr val="333333"/>
              </a:solidFill>
              <a:latin typeface="BFU Suisse Regular"/>
            </a:endParaRPr>
          </a:p>
          <a:p>
            <a:pPr lvl="1"/>
            <a:r>
              <a:rPr lang="fr-CH" dirty="0">
                <a:solidFill>
                  <a:srgbClr val="333333"/>
                </a:solidFill>
                <a:latin typeface="BFU Suisse Regular"/>
              </a:rPr>
              <a:t>Apprenez les bonnes techniques de course.</a:t>
            </a:r>
          </a:p>
          <a:p>
            <a:pPr lvl="1"/>
            <a:r>
              <a:rPr lang="fr-CH" dirty="0"/>
              <a:t>Commencez par une brève sortie sur terrain plat en courant lentement.</a:t>
            </a:r>
          </a:p>
          <a:p>
            <a:pPr lvl="1"/>
            <a:r>
              <a:rPr lang="fr-CH" dirty="0"/>
              <a:t>Alternez la marche et la course.</a:t>
            </a:r>
          </a:p>
          <a:p>
            <a:pPr lvl="1"/>
            <a:r>
              <a:rPr lang="fr-CH" dirty="0"/>
              <a:t>Adaptez la vitesse de course de manière à pouvoir discuter sans problème avec votre partenaire.</a:t>
            </a:r>
          </a:p>
          <a:p>
            <a:pPr lvl="1"/>
            <a:r>
              <a:rPr lang="fr-CH" dirty="0"/>
              <a:t>Augmentez progressivement la fréquence, l’intensité et la durée.</a:t>
            </a:r>
          </a:p>
          <a:p>
            <a:pPr marL="0" lvl="1" indent="0">
              <a:buNone/>
            </a:pPr>
            <a:endParaRPr lang="de-DE" dirty="0"/>
          </a:p>
        </p:txBody>
      </p:sp>
      <p:sp>
        <p:nvSpPr>
          <p:cNvPr id="4" name="Foliennummernplatzhalter 3">
            <a:extLst>
              <a:ext uri="{FF2B5EF4-FFF2-40B4-BE49-F238E27FC236}">
                <a16:creationId xmlns:a16="http://schemas.microsoft.com/office/drawing/2014/main" id="{179012BD-5C44-420E-BB6B-263802834120}"/>
              </a:ext>
            </a:extLst>
          </p:cNvPr>
          <p:cNvSpPr>
            <a:spLocks noGrp="1"/>
          </p:cNvSpPr>
          <p:nvPr>
            <p:ph type="sldNum" sz="quarter" idx="12"/>
          </p:nvPr>
        </p:nvSpPr>
        <p:spPr/>
        <p:txBody>
          <a:bodyPr/>
          <a:lstStyle/>
          <a:p>
            <a:fld id="{442AD375-037F-43D0-B059-5172DA06796A}" type="slidenum">
              <a:rPr lang="de-CH" smtClean="0"/>
              <a:pPr/>
              <a:t>4</a:t>
            </a:fld>
            <a:endParaRPr lang="de-CH"/>
          </a:p>
        </p:txBody>
      </p:sp>
    </p:spTree>
    <p:extLst>
      <p:ext uri="{BB962C8B-B14F-4D97-AF65-F5344CB8AC3E}">
        <p14:creationId xmlns:p14="http://schemas.microsoft.com/office/powerpoint/2010/main" val="3135969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2F1A9E7-DCAE-453A-AEAC-95CB096A628B}"/>
              </a:ext>
            </a:extLst>
          </p:cNvPr>
          <p:cNvSpPr>
            <a:spLocks noGrp="1"/>
          </p:cNvSpPr>
          <p:nvPr>
            <p:ph idx="20"/>
          </p:nvPr>
        </p:nvSpPr>
        <p:spPr/>
        <p:txBody>
          <a:bodyPr/>
          <a:lstStyle/>
          <a:p>
            <a:r>
              <a:rPr lang="fr-CH" dirty="0">
                <a:solidFill>
                  <a:srgbClr val="333333"/>
                </a:solidFill>
                <a:latin typeface="BFU Suisse Regular"/>
              </a:rPr>
              <a:t>Afin de stabiliser les chevilles, les genoux et le tronc, il importe également de compléter l’entraînement par des exercices de renforcement musculaire, de mobilité et des étirements, en particulier après une blessure.</a:t>
            </a:r>
          </a:p>
          <a:p>
            <a:endParaRPr lang="de-CH" dirty="0"/>
          </a:p>
          <a:p>
            <a:endParaRPr lang="de-CH" dirty="0"/>
          </a:p>
        </p:txBody>
      </p:sp>
      <p:pic>
        <p:nvPicPr>
          <p:cNvPr id="9" name="Bildplatzhalter 8" descr="Ein Bild, das Baum, draußen, Gras, Parken enthält.&#10;&#10;Automatisch generierte Beschreibung">
            <a:extLst>
              <a:ext uri="{FF2B5EF4-FFF2-40B4-BE49-F238E27FC236}">
                <a16:creationId xmlns:a16="http://schemas.microsoft.com/office/drawing/2014/main" id="{265E2F9C-A5C4-4FA0-BD09-7740516C7D9E}"/>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11352" r="11352"/>
          <a:stretch>
            <a:fillRect/>
          </a:stretch>
        </p:blipFill>
        <p:spPr/>
      </p:pic>
      <p:sp>
        <p:nvSpPr>
          <p:cNvPr id="4" name="Titel 3">
            <a:extLst>
              <a:ext uri="{FF2B5EF4-FFF2-40B4-BE49-F238E27FC236}">
                <a16:creationId xmlns:a16="http://schemas.microsoft.com/office/drawing/2014/main" id="{E4DDC041-8881-4DF7-87F9-A28678C3FCAD}"/>
              </a:ext>
            </a:extLst>
          </p:cNvPr>
          <p:cNvSpPr>
            <a:spLocks noGrp="1"/>
          </p:cNvSpPr>
          <p:nvPr>
            <p:ph type="title"/>
          </p:nvPr>
        </p:nvSpPr>
        <p:spPr/>
        <p:txBody>
          <a:bodyPr/>
          <a:lstStyle/>
          <a:p>
            <a:r>
              <a:rPr lang="fr-CH" dirty="0"/>
              <a:t>Complétez l’entraînement par un renforcement musculaire.</a:t>
            </a:r>
          </a:p>
        </p:txBody>
      </p:sp>
      <p:sp>
        <p:nvSpPr>
          <p:cNvPr id="5" name="Foliennummernplatzhalter 4">
            <a:extLst>
              <a:ext uri="{FF2B5EF4-FFF2-40B4-BE49-F238E27FC236}">
                <a16:creationId xmlns:a16="http://schemas.microsoft.com/office/drawing/2014/main" id="{976D2CEF-BB4D-40CD-ABCA-7795BCE8DC5B}"/>
              </a:ext>
            </a:extLst>
          </p:cNvPr>
          <p:cNvSpPr>
            <a:spLocks noGrp="1"/>
          </p:cNvSpPr>
          <p:nvPr>
            <p:ph type="sldNum" sz="quarter" idx="12"/>
          </p:nvPr>
        </p:nvSpPr>
        <p:spPr/>
        <p:txBody>
          <a:bodyPr/>
          <a:lstStyle/>
          <a:p>
            <a:fld id="{442AD375-037F-43D0-B059-5172DA06796A}" type="slidenum">
              <a:rPr lang="de-CH" smtClean="0"/>
              <a:pPr/>
              <a:t>5</a:t>
            </a:fld>
            <a:endParaRPr lang="de-CH"/>
          </a:p>
        </p:txBody>
      </p:sp>
      <p:sp>
        <p:nvSpPr>
          <p:cNvPr id="7" name="Textplatzhalter 6">
            <a:extLst>
              <a:ext uri="{FF2B5EF4-FFF2-40B4-BE49-F238E27FC236}">
                <a16:creationId xmlns:a16="http://schemas.microsoft.com/office/drawing/2014/main" id="{912787D2-AD76-4F30-859C-2A3E2CB8E63C}"/>
              </a:ext>
            </a:extLst>
          </p:cNvPr>
          <p:cNvSpPr>
            <a:spLocks noGrp="1"/>
          </p:cNvSpPr>
          <p:nvPr>
            <p:ph type="body" sz="quarter" idx="15"/>
          </p:nvPr>
        </p:nvSpPr>
        <p:spPr/>
        <p:txBody>
          <a:bodyPr/>
          <a:lstStyle/>
          <a:p>
            <a:r>
              <a:rPr lang="fr-CH"/>
              <a:t>Source: Getty Images</a:t>
            </a:r>
          </a:p>
          <a:p>
            <a:endParaRPr lang="de-CH" dirty="0"/>
          </a:p>
        </p:txBody>
      </p:sp>
    </p:spTree>
    <p:extLst>
      <p:ext uri="{BB962C8B-B14F-4D97-AF65-F5344CB8AC3E}">
        <p14:creationId xmlns:p14="http://schemas.microsoft.com/office/powerpoint/2010/main" val="1909198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9D7718-7F40-4EC5-A88D-5B7E0CDAD0AE}"/>
              </a:ext>
            </a:extLst>
          </p:cNvPr>
          <p:cNvSpPr>
            <a:spLocks noGrp="1"/>
          </p:cNvSpPr>
          <p:nvPr>
            <p:ph type="title"/>
          </p:nvPr>
        </p:nvSpPr>
        <p:spPr/>
        <p:txBody>
          <a:bodyPr/>
          <a:lstStyle/>
          <a:p>
            <a:r>
              <a:rPr lang="fr-CH"/>
              <a:t>Concentrez-vous</a:t>
            </a:r>
          </a:p>
        </p:txBody>
      </p:sp>
      <p:sp>
        <p:nvSpPr>
          <p:cNvPr id="3" name="Inhaltsplatzhalter 2">
            <a:extLst>
              <a:ext uri="{FF2B5EF4-FFF2-40B4-BE49-F238E27FC236}">
                <a16:creationId xmlns:a16="http://schemas.microsoft.com/office/drawing/2014/main" id="{7A1796D6-58DE-42C0-9574-57FAD754BA02}"/>
              </a:ext>
            </a:extLst>
          </p:cNvPr>
          <p:cNvSpPr>
            <a:spLocks noGrp="1"/>
          </p:cNvSpPr>
          <p:nvPr>
            <p:ph idx="1"/>
          </p:nvPr>
        </p:nvSpPr>
        <p:spPr/>
        <p:txBody>
          <a:bodyPr/>
          <a:lstStyle/>
          <a:p>
            <a:pPr lvl="1"/>
            <a:r>
              <a:rPr lang="fr-CH" b="0" i="0">
                <a:solidFill>
                  <a:srgbClr val="333333"/>
                </a:solidFill>
                <a:effectLst/>
                <a:latin typeface="BFU Suisse Regular"/>
              </a:rPr>
              <a:t>Restez vigilant, en particulier</a:t>
            </a:r>
          </a:p>
          <a:p>
            <a:pPr lvl="2"/>
            <a:r>
              <a:rPr lang="fr-CH" b="0" i="0">
                <a:solidFill>
                  <a:srgbClr val="333333"/>
                </a:solidFill>
                <a:effectLst/>
                <a:latin typeface="BFU Suisse Regular"/>
              </a:rPr>
              <a:t>sur un terrain exigeant,</a:t>
            </a:r>
          </a:p>
          <a:p>
            <a:pPr lvl="2"/>
            <a:r>
              <a:rPr lang="fr-CH">
                <a:solidFill>
                  <a:srgbClr val="333333"/>
                </a:solidFill>
                <a:latin typeface="BFU Suisse Regular"/>
              </a:rPr>
              <a:t>en cas de fatigue mentale et physique.</a:t>
            </a:r>
          </a:p>
          <a:p>
            <a:pPr marL="0" lvl="1" indent="0">
              <a:buNone/>
            </a:pPr>
            <a:endParaRPr lang="de-DE" dirty="0"/>
          </a:p>
        </p:txBody>
      </p:sp>
      <p:sp>
        <p:nvSpPr>
          <p:cNvPr id="4" name="Foliennummernplatzhalter 3">
            <a:extLst>
              <a:ext uri="{FF2B5EF4-FFF2-40B4-BE49-F238E27FC236}">
                <a16:creationId xmlns:a16="http://schemas.microsoft.com/office/drawing/2014/main" id="{179012BD-5C44-420E-BB6B-263802834120}"/>
              </a:ext>
            </a:extLst>
          </p:cNvPr>
          <p:cNvSpPr>
            <a:spLocks noGrp="1"/>
          </p:cNvSpPr>
          <p:nvPr>
            <p:ph type="sldNum" sz="quarter" idx="12"/>
          </p:nvPr>
        </p:nvSpPr>
        <p:spPr/>
        <p:txBody>
          <a:bodyPr/>
          <a:lstStyle/>
          <a:p>
            <a:fld id="{442AD375-037F-43D0-B059-5172DA06796A}" type="slidenum">
              <a:rPr lang="de-CH" smtClean="0"/>
              <a:pPr/>
              <a:t>6</a:t>
            </a:fld>
            <a:endParaRPr lang="de-CH"/>
          </a:p>
        </p:txBody>
      </p:sp>
    </p:spTree>
    <p:extLst>
      <p:ext uri="{BB962C8B-B14F-4D97-AF65-F5344CB8AC3E}">
        <p14:creationId xmlns:p14="http://schemas.microsoft.com/office/powerpoint/2010/main" val="2702360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A5719FC-40CF-4B89-B6C1-D544AF3ACFA9}"/>
              </a:ext>
            </a:extLst>
          </p:cNvPr>
          <p:cNvSpPr>
            <a:spLocks noGrp="1"/>
          </p:cNvSpPr>
          <p:nvPr>
            <p:ph idx="20"/>
          </p:nvPr>
        </p:nvSpPr>
        <p:spPr/>
        <p:txBody>
          <a:bodyPr/>
          <a:lstStyle/>
          <a:p>
            <a:pPr lvl="1"/>
            <a:r>
              <a:rPr lang="fr-CH" dirty="0"/>
              <a:t>Portez des vêtements clairs.</a:t>
            </a:r>
          </a:p>
          <a:p>
            <a:pPr lvl="1"/>
            <a:r>
              <a:rPr lang="fr-CH" dirty="0"/>
              <a:t>Équipez-vous d’éléments réfléchissants visibles de toutes parts (gilet de sécurité, bandes réfléchissantes) et, si nécessaire, d’une lampe frontale.</a:t>
            </a:r>
          </a:p>
          <a:p>
            <a:pPr lvl="1"/>
            <a:r>
              <a:rPr lang="fr-CH" dirty="0"/>
              <a:t>Portez des accessoires réfléchissants, notamment sur les parties du corps en mouvement (bras, jambes).</a:t>
            </a:r>
          </a:p>
        </p:txBody>
      </p:sp>
      <p:pic>
        <p:nvPicPr>
          <p:cNvPr id="9" name="Bildplatzhalter 8" descr="Ein Bild, das Person, grün enthält.&#10;&#10;Automatisch generierte Beschreibung">
            <a:extLst>
              <a:ext uri="{FF2B5EF4-FFF2-40B4-BE49-F238E27FC236}">
                <a16:creationId xmlns:a16="http://schemas.microsoft.com/office/drawing/2014/main" id="{A4B9729A-6E63-4E96-BF3E-03A123695F94}"/>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11352" r="11352"/>
          <a:stretch>
            <a:fillRect/>
          </a:stretch>
        </p:blipFill>
        <p:spPr/>
      </p:pic>
      <p:sp>
        <p:nvSpPr>
          <p:cNvPr id="4" name="Titel 3">
            <a:extLst>
              <a:ext uri="{FF2B5EF4-FFF2-40B4-BE49-F238E27FC236}">
                <a16:creationId xmlns:a16="http://schemas.microsoft.com/office/drawing/2014/main" id="{94F83E0A-F7A3-4A24-9B0F-DCED3784AE61}"/>
              </a:ext>
            </a:extLst>
          </p:cNvPr>
          <p:cNvSpPr>
            <a:spLocks noGrp="1"/>
          </p:cNvSpPr>
          <p:nvPr>
            <p:ph type="title"/>
          </p:nvPr>
        </p:nvSpPr>
        <p:spPr/>
        <p:txBody>
          <a:bodyPr/>
          <a:lstStyle/>
          <a:p>
            <a:r>
              <a:rPr lang="fr-CH" dirty="0"/>
              <a:t>Rendez-vous visible de jour comme de nuit.</a:t>
            </a:r>
          </a:p>
        </p:txBody>
      </p:sp>
      <p:sp>
        <p:nvSpPr>
          <p:cNvPr id="5" name="Foliennummernplatzhalter 4">
            <a:extLst>
              <a:ext uri="{FF2B5EF4-FFF2-40B4-BE49-F238E27FC236}">
                <a16:creationId xmlns:a16="http://schemas.microsoft.com/office/drawing/2014/main" id="{36F247D0-6E51-4DC5-9868-9DABF85DBF63}"/>
              </a:ext>
            </a:extLst>
          </p:cNvPr>
          <p:cNvSpPr>
            <a:spLocks noGrp="1"/>
          </p:cNvSpPr>
          <p:nvPr>
            <p:ph type="sldNum" sz="quarter" idx="12"/>
          </p:nvPr>
        </p:nvSpPr>
        <p:spPr/>
        <p:txBody>
          <a:bodyPr/>
          <a:lstStyle/>
          <a:p>
            <a:fld id="{442AD375-037F-43D0-B059-5172DA06796A}" type="slidenum">
              <a:rPr lang="de-CH" smtClean="0"/>
              <a:pPr/>
              <a:t>7</a:t>
            </a:fld>
            <a:endParaRPr lang="de-CH"/>
          </a:p>
        </p:txBody>
      </p:sp>
      <p:sp>
        <p:nvSpPr>
          <p:cNvPr id="7" name="Textplatzhalter 6">
            <a:extLst>
              <a:ext uri="{FF2B5EF4-FFF2-40B4-BE49-F238E27FC236}">
                <a16:creationId xmlns:a16="http://schemas.microsoft.com/office/drawing/2014/main" id="{CC14B60F-3C5E-4D30-AB3B-11CB39799C4A}"/>
              </a:ext>
            </a:extLst>
          </p:cNvPr>
          <p:cNvSpPr>
            <a:spLocks noGrp="1"/>
          </p:cNvSpPr>
          <p:nvPr>
            <p:ph type="body" sz="quarter" idx="15"/>
          </p:nvPr>
        </p:nvSpPr>
        <p:spPr/>
        <p:txBody>
          <a:bodyPr/>
          <a:lstStyle/>
          <a:p>
            <a:r>
              <a:rPr lang="fr-CH"/>
              <a:t>Source: Getty Images</a:t>
            </a:r>
          </a:p>
        </p:txBody>
      </p:sp>
    </p:spTree>
    <p:extLst>
      <p:ext uri="{BB962C8B-B14F-4D97-AF65-F5344CB8AC3E}">
        <p14:creationId xmlns:p14="http://schemas.microsoft.com/office/powerpoint/2010/main" val="320009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79377" y="4365104"/>
            <a:ext cx="11233248" cy="1811859"/>
          </a:xfrm>
        </p:spPr>
        <p:txBody>
          <a:bodyPr>
            <a:noAutofit/>
          </a:bodyPr>
          <a:lstStyle/>
          <a:p>
            <a:pPr algn="ctr"/>
            <a:r>
              <a:rPr lang="fr-CH" dirty="0"/>
              <a:t>Vidéo «</a:t>
            </a:r>
            <a:r>
              <a:rPr lang="fr-CH" dirty="0">
                <a:hlinkClick r:id="rId3"/>
              </a:rPr>
              <a:t>Courir sans se blesser</a:t>
            </a:r>
            <a:r>
              <a:rPr lang="fr-CH" dirty="0"/>
              <a:t>»</a:t>
            </a:r>
            <a:endParaRPr lang="fr-CH" dirty="0">
              <a:hlinkClick r:id="rId4"/>
            </a:endParaRP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8</a:t>
            </a:fld>
            <a:endParaRPr lang="de-CH"/>
          </a:p>
        </p:txBody>
      </p:sp>
      <p:pic>
        <p:nvPicPr>
          <p:cNvPr id="12" name="Grafik 1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30336" y="1772816"/>
            <a:ext cx="2520280" cy="2459515"/>
          </a:xfrm>
          <a:prstGeom prst="rect">
            <a:avLst/>
          </a:prstGeom>
        </p:spPr>
      </p:pic>
    </p:spTree>
    <p:extLst>
      <p:ext uri="{BB962C8B-B14F-4D97-AF65-F5344CB8AC3E}">
        <p14:creationId xmlns:p14="http://schemas.microsoft.com/office/powerpoint/2010/main" val="921959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a:t>Plus d’informations</a:t>
            </a:r>
          </a:p>
        </p:txBody>
      </p:sp>
      <p:sp>
        <p:nvSpPr>
          <p:cNvPr id="3" name="Inhaltsplatzhalter 2"/>
          <p:cNvSpPr>
            <a:spLocks noGrp="1"/>
          </p:cNvSpPr>
          <p:nvPr>
            <p:ph idx="1"/>
          </p:nvPr>
        </p:nvSpPr>
        <p:spPr>
          <a:xfrm>
            <a:off x="479378" y="1484784"/>
            <a:ext cx="7920878" cy="4692179"/>
          </a:xfrm>
        </p:spPr>
        <p:txBody>
          <a:bodyPr>
            <a:noAutofit/>
          </a:bodyPr>
          <a:lstStyle/>
          <a:p>
            <a:pPr>
              <a:lnSpc>
                <a:spcPct val="100000"/>
              </a:lnSpc>
              <a:spcAft>
                <a:spcPts val="0"/>
              </a:spcAft>
            </a:pPr>
            <a:r>
              <a:rPr lang="fr-CH" dirty="0"/>
              <a:t>Retrouvez plus de conseils en matière de prévention des accidents sur bpa.ch.  </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9</a:t>
            </a:fld>
            <a:endParaRPr lang="de-CH"/>
          </a:p>
        </p:txBody>
      </p:sp>
    </p:spTree>
    <p:extLst>
      <p:ext uri="{BB962C8B-B14F-4D97-AF65-F5344CB8AC3E}">
        <p14:creationId xmlns:p14="http://schemas.microsoft.com/office/powerpoint/2010/main" val="2650679061"/>
      </p:ext>
    </p:extLst>
  </p:cSld>
  <p:clrMapOvr>
    <a:masterClrMapping/>
  </p:clrMapOvr>
</p:sld>
</file>

<file path=ppt/theme/theme1.xml><?xml version="1.0" encoding="utf-8"?>
<a:theme xmlns:a="http://schemas.openxmlformats.org/drawingml/2006/main" name="Design bfu">
  <a:themeElements>
    <a:clrScheme name="bfu">
      <a:dk1>
        <a:sysClr val="windowText" lastClr="000000"/>
      </a:dk1>
      <a:lt1>
        <a:sysClr val="window" lastClr="FFFFFF"/>
      </a:lt1>
      <a:dk2>
        <a:srgbClr val="8C8C8C"/>
      </a:dk2>
      <a:lt2>
        <a:srgbClr val="C8C8C8"/>
      </a:lt2>
      <a:accent1>
        <a:srgbClr val="A3EBE4"/>
      </a:accent1>
      <a:accent2>
        <a:srgbClr val="00B2AA"/>
      </a:accent2>
      <a:accent3>
        <a:srgbClr val="FCC0B6"/>
      </a:accent3>
      <a:accent4>
        <a:srgbClr val="F86852"/>
      </a:accent4>
      <a:accent5>
        <a:srgbClr val="B8B6DC"/>
      </a:accent5>
      <a:accent6>
        <a:srgbClr val="605CB2"/>
      </a:accent6>
      <a:hlink>
        <a:srgbClr val="000000"/>
      </a:hlink>
      <a:folHlink>
        <a:srgbClr val="000000"/>
      </a:folHlink>
    </a:clrScheme>
    <a:fontScheme name="BFU">
      <a:majorFont>
        <a:latin typeface="BFU Suisse Medium"/>
        <a:ea typeface=""/>
        <a:cs typeface=""/>
      </a:majorFont>
      <a:minorFont>
        <a:latin typeface="BFU Suiss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a:defPPr>
      </a:lstStyle>
    </a:txDef>
  </a:objectDefaults>
  <a:extraClrSchemeLst/>
  <a:extLst>
    <a:ext uri="{05A4C25C-085E-4340-85A3-A5531E510DB2}">
      <thm15:themeFamily xmlns:thm15="http://schemas.microsoft.com/office/thememl/2012/main" name="Praesentation_BFU_de.potx" id="{26CB5F23-5D27-4E93-B937-02C30A84BF98}" vid="{F51711AA-632B-42BF-826D-AE974C4A7B5A}"/>
    </a:ext>
  </a:extLst>
</a:theme>
</file>

<file path=ppt/theme/theme2.xml><?xml version="1.0" encoding="utf-8"?>
<a:theme xmlns:a="http://schemas.openxmlformats.org/drawingml/2006/main" name="Office Theme">
  <a:themeElements>
    <a:clrScheme name="bfu ppt">
      <a:dk1>
        <a:sysClr val="windowText" lastClr="000000"/>
      </a:dk1>
      <a:lt1>
        <a:sysClr val="window" lastClr="FFFFFF"/>
      </a:lt1>
      <a:dk2>
        <a:srgbClr val="8C8C8C"/>
      </a:dk2>
      <a:lt2>
        <a:srgbClr val="C8C8C8"/>
      </a:lt2>
      <a:accent1>
        <a:srgbClr val="A3EBE4"/>
      </a:accent1>
      <a:accent2>
        <a:srgbClr val="00B2AA"/>
      </a:accent2>
      <a:accent3>
        <a:srgbClr val="FCC0B6"/>
      </a:accent3>
      <a:accent4>
        <a:srgbClr val="F86852"/>
      </a:accent4>
      <a:accent5>
        <a:srgbClr val="B8B6DC"/>
      </a:accent5>
      <a:accent6>
        <a:srgbClr val="605CB2"/>
      </a:accent6>
      <a:hlink>
        <a:srgbClr val="00848E"/>
      </a:hlink>
      <a:folHlink>
        <a:srgbClr val="286078"/>
      </a:folHlink>
    </a:clrScheme>
    <a:fontScheme name="BFU">
      <a:majorFont>
        <a:latin typeface="BFU Suisse Medium"/>
        <a:ea typeface=""/>
        <a:cs typeface=""/>
      </a:majorFont>
      <a:minorFont>
        <a:latin typeface="BFU Suiss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fu ppt">
      <a:dk1>
        <a:sysClr val="windowText" lastClr="000000"/>
      </a:dk1>
      <a:lt1>
        <a:sysClr val="window" lastClr="FFFFFF"/>
      </a:lt1>
      <a:dk2>
        <a:srgbClr val="8C8C8C"/>
      </a:dk2>
      <a:lt2>
        <a:srgbClr val="C8C8C8"/>
      </a:lt2>
      <a:accent1>
        <a:srgbClr val="A3EBE4"/>
      </a:accent1>
      <a:accent2>
        <a:srgbClr val="00B2AA"/>
      </a:accent2>
      <a:accent3>
        <a:srgbClr val="FCC0B6"/>
      </a:accent3>
      <a:accent4>
        <a:srgbClr val="F86852"/>
      </a:accent4>
      <a:accent5>
        <a:srgbClr val="B8B6DC"/>
      </a:accent5>
      <a:accent6>
        <a:srgbClr val="605CB2"/>
      </a:accent6>
      <a:hlink>
        <a:srgbClr val="00848E"/>
      </a:hlink>
      <a:folHlink>
        <a:srgbClr val="286078"/>
      </a:folHlink>
    </a:clrScheme>
    <a:fontScheme name="BFU">
      <a:majorFont>
        <a:latin typeface="BFU Suisse Medium"/>
        <a:ea typeface=""/>
        <a:cs typeface=""/>
      </a:majorFont>
      <a:minorFont>
        <a:latin typeface="BFU Suiss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8E44F310505F844780F5EE20D9E0FA6C" ma:contentTypeVersion="12" ma:contentTypeDescription="Ein neues Dokument erstellen." ma:contentTypeScope="" ma:versionID="3053e9fe48de0d961c223dfdbfc98bad">
  <xsd:schema xmlns:xsd="http://www.w3.org/2001/XMLSchema" xmlns:xs="http://www.w3.org/2001/XMLSchema" xmlns:p="http://schemas.microsoft.com/office/2006/metadata/properties" xmlns:ns2="bb4941f2-48be-4bb0-a3d9-a0ff0057a962" xmlns:ns3="28b27246-006c-4c52-ba09-a14edd98252a" targetNamespace="http://schemas.microsoft.com/office/2006/metadata/properties" ma:root="true" ma:fieldsID="a82a53510359ec20e9a7e4ee1a26aa58" ns2:_="" ns3:_="">
    <xsd:import namespace="bb4941f2-48be-4bb0-a3d9-a0ff0057a962"/>
    <xsd:import namespace="28b27246-006c-4c52-ba09-a14edd98252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4941f2-48be-4bb0-a3d9-a0ff0057a9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Bildmarkierungen" ma:readOnly="false" ma:fieldId="{5cf76f15-5ced-4ddc-b409-7134ff3c332f}" ma:taxonomyMulti="true" ma:sspId="1b12924a-b9be-4e7e-81f0-735c63fe5eb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8b27246-006c-4c52-ba09-a14edd98252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b943245-af3c-4a75-8039-002b343b1f10}" ma:internalName="TaxCatchAll" ma:showField="CatchAllData" ma:web="28b27246-006c-4c52-ba09-a14edd98252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b4941f2-48be-4bb0-a3d9-a0ff0057a962">
      <Terms xmlns="http://schemas.microsoft.com/office/infopath/2007/PartnerControls"/>
    </lcf76f155ced4ddcb4097134ff3c332f>
    <TaxCatchAll xmlns="28b27246-006c-4c52-ba09-a14edd98252a" xsi:nil="true"/>
  </documentManagement>
</p:properties>
</file>

<file path=customXml/itemProps1.xml><?xml version="1.0" encoding="utf-8"?>
<ds:datastoreItem xmlns:ds="http://schemas.openxmlformats.org/officeDocument/2006/customXml" ds:itemID="{508F1032-EED9-41A4-8FA2-CBE5C30317DB}">
  <ds:schemaRefs>
    <ds:schemaRef ds:uri="http://schemas.microsoft.com/sharepoint/v3/contenttype/forms"/>
  </ds:schemaRefs>
</ds:datastoreItem>
</file>

<file path=customXml/itemProps2.xml><?xml version="1.0" encoding="utf-8"?>
<ds:datastoreItem xmlns:ds="http://schemas.openxmlformats.org/officeDocument/2006/customXml" ds:itemID="{BBF8DBE4-6245-41E6-B57B-3C5A504F8010}"/>
</file>

<file path=customXml/itemProps3.xml><?xml version="1.0" encoding="utf-8"?>
<ds:datastoreItem xmlns:ds="http://schemas.openxmlformats.org/officeDocument/2006/customXml" ds:itemID="{DC1C5B9F-AFC0-4F84-BBCF-27F3B7C5ABB9}">
  <ds:schemaRefs>
    <ds:schemaRef ds:uri="http://purl.org/dc/elements/1.1/"/>
    <ds:schemaRef ds:uri="http://purl.org/dc/dcmitype/"/>
    <ds:schemaRef ds:uri="28b27246-006c-4c52-ba09-a14edd98252a"/>
    <ds:schemaRef ds:uri="bb4941f2-48be-4bb0-a3d9-a0ff0057a962"/>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514</Words>
  <Application>Microsoft Office PowerPoint</Application>
  <PresentationFormat>Breitbild</PresentationFormat>
  <Paragraphs>67</Paragraphs>
  <Slides>9</Slides>
  <Notes>9</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9</vt:i4>
      </vt:variant>
    </vt:vector>
  </HeadingPairs>
  <TitlesOfParts>
    <vt:vector size="16" baseType="lpstr">
      <vt:lpstr>Arial</vt:lpstr>
      <vt:lpstr>BFU Suisse</vt:lpstr>
      <vt:lpstr>BFU Suisse </vt:lpstr>
      <vt:lpstr>BFU Suisse Medium</vt:lpstr>
      <vt:lpstr>BFU Suisse Regular</vt:lpstr>
      <vt:lpstr>Suisse Int'l</vt:lpstr>
      <vt:lpstr>Design bfu</vt:lpstr>
      <vt:lpstr>Évitez de devoir raccrocher vos baskets.</vt:lpstr>
      <vt:lpstr>PowerPoint-Präsentation</vt:lpstr>
      <vt:lpstr>Trouvez chaussure à votre pied.</vt:lpstr>
      <vt:lpstr>Augmentez progressivement la fréquence, l’intensité et la durée.</vt:lpstr>
      <vt:lpstr>Complétez l’entraînement par un renforcement musculaire.</vt:lpstr>
      <vt:lpstr>Concentrez-vous</vt:lpstr>
      <vt:lpstr>Rendez-vous visible de jour comme de nuit.</vt:lpstr>
      <vt:lpstr>PowerPoint-Präsentation</vt:lpstr>
      <vt:lpstr>Plus d’informations</vt:lpstr>
    </vt:vector>
  </TitlesOfParts>
  <Company>VORLAGENBAUER.ch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Praesentation_BFU_de</dc:title>
  <dc:creator>Jonny Wüthrich</dc:creator>
  <cp:lastModifiedBy>Baeriswyl Michelle</cp:lastModifiedBy>
  <cp:revision>146</cp:revision>
  <cp:lastPrinted>2022-05-30T12:53:45Z</cp:lastPrinted>
  <dcterms:created xsi:type="dcterms:W3CDTF">2014-01-21T17:34:46Z</dcterms:created>
  <dcterms:modified xsi:type="dcterms:W3CDTF">2022-07-14T04:54:46Z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0x0101008E44F310505F844780F5EE20D9E0FA6C</vt:lpwstr>
  </property>
  <property fmtid="{D5CDD505-2E9C-101B-9397-08002B2CF9AE}" pid="3" name="Order">
    <vt:r8>21500</vt:r8>
  </property>
  <property fmtid="{D5CDD505-2E9C-101B-9397-08002B2CF9AE}" pid="4" name="xd_Signature">
    <vt:bool>false</vt:bool>
  </property>
  <property fmtid="{D5CDD505-2E9C-101B-9397-08002B2CF9AE}" pid="5" name="xd_ProgID">
    <vt:lpwstr/>
  </property>
  <property fmtid="{D5CDD505-2E9C-101B-9397-08002B2CF9AE}" pid="6" name="TemplateUrl">
    <vt:lpwstr/>
  </property>
  <property fmtid="{D5CDD505-2E9C-101B-9397-08002B2CF9AE}" pid="7" name="ComplianceAssetId">
    <vt:lpwstr/>
  </property>
  <property fmtid="{D5CDD505-2E9C-101B-9397-08002B2CF9AE}" pid="8" name="MediaServiceImageTags">
    <vt:lpwstr/>
  </property>
</Properties>
</file>