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262" r:id="rId5"/>
    <p:sldId id="296" r:id="rId6"/>
    <p:sldId id="284" r:id="rId7"/>
    <p:sldId id="286" r:id="rId8"/>
    <p:sldId id="287" r:id="rId9"/>
    <p:sldId id="272" r:id="rId10"/>
    <p:sldId id="28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91" d="100"/>
          <a:sy n="91" d="100"/>
        </p:scale>
        <p:origin x="24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1B76F0F0-DC62-4D8D-83BE-C80FD7E08C33}"/>
    <pc:docChg chg="undo custSel modSld">
      <pc:chgData name="Baeriswyl Michelle" userId="7dbe6026-e9b7-4e33-982d-84db899c07af" providerId="ADAL" clId="{1B76F0F0-DC62-4D8D-83BE-C80FD7E08C33}" dt="2021-07-01T08:15:39.236" v="36" actId="20577"/>
      <pc:docMkLst>
        <pc:docMk/>
      </pc:docMkLst>
      <pc:sldChg chg="modSp mod">
        <pc:chgData name="Baeriswyl Michelle" userId="7dbe6026-e9b7-4e33-982d-84db899c07af" providerId="ADAL" clId="{1B76F0F0-DC62-4D8D-83BE-C80FD7E08C33}" dt="2021-07-01T07:45:49.270" v="4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1B76F0F0-DC62-4D8D-83BE-C80FD7E08C33}" dt="2021-07-01T07:45:49.270" v="4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addSp delSp modSp mod modClrScheme chgLayout">
        <pc:chgData name="Baeriswyl Michelle" userId="7dbe6026-e9b7-4e33-982d-84db899c07af" providerId="ADAL" clId="{1B76F0F0-DC62-4D8D-83BE-C80FD7E08C33}" dt="2021-07-01T08:00:42.667" v="15" actId="478"/>
        <pc:sldMkLst>
          <pc:docMk/>
          <pc:sldMk cId="234694738" sldId="286"/>
        </pc:sldMkLst>
        <pc:spChg chg="mod">
          <ac:chgData name="Baeriswyl Michelle" userId="7dbe6026-e9b7-4e33-982d-84db899c07af" providerId="ADAL" clId="{1B76F0F0-DC62-4D8D-83BE-C80FD7E08C33}" dt="2021-07-01T08:00:37.498" v="14" actId="26606"/>
          <ac:spMkLst>
            <pc:docMk/>
            <pc:sldMk cId="234694738" sldId="286"/>
            <ac:spMk id="2" creationId="{839D7718-7F40-4EC5-A88D-5B7E0CDAD0AE}"/>
          </ac:spMkLst>
        </pc:spChg>
        <pc:spChg chg="mod">
          <ac:chgData name="Baeriswyl Michelle" userId="7dbe6026-e9b7-4e33-982d-84db899c07af" providerId="ADAL" clId="{1B76F0F0-DC62-4D8D-83BE-C80FD7E08C33}" dt="2021-07-01T08:00:37.498" v="14" actId="26606"/>
          <ac:spMkLst>
            <pc:docMk/>
            <pc:sldMk cId="234694738" sldId="286"/>
            <ac:spMk id="3" creationId="{7A1796D6-58DE-42C0-9574-57FAD754BA02}"/>
          </ac:spMkLst>
        </pc:spChg>
        <pc:spChg chg="mod">
          <ac:chgData name="Baeriswyl Michelle" userId="7dbe6026-e9b7-4e33-982d-84db899c07af" providerId="ADAL" clId="{1B76F0F0-DC62-4D8D-83BE-C80FD7E08C33}" dt="2021-07-01T08:00:37.498" v="14" actId="26606"/>
          <ac:spMkLst>
            <pc:docMk/>
            <pc:sldMk cId="234694738" sldId="286"/>
            <ac:spMk id="4" creationId="{179012BD-5C44-420E-BB6B-263802834120}"/>
          </ac:spMkLst>
        </pc:spChg>
        <pc:spChg chg="add del mod">
          <ac:chgData name="Baeriswyl Michelle" userId="7dbe6026-e9b7-4e33-982d-84db899c07af" providerId="ADAL" clId="{1B76F0F0-DC62-4D8D-83BE-C80FD7E08C33}" dt="2021-07-01T08:00:42.667" v="15" actId="478"/>
          <ac:spMkLst>
            <pc:docMk/>
            <pc:sldMk cId="234694738" sldId="286"/>
            <ac:spMk id="11" creationId="{8D4CB644-890E-4067-B21F-82E179CA081A}"/>
          </ac:spMkLst>
        </pc:spChg>
        <pc:picChg chg="add mod">
          <ac:chgData name="Baeriswyl Michelle" userId="7dbe6026-e9b7-4e33-982d-84db899c07af" providerId="ADAL" clId="{1B76F0F0-DC62-4D8D-83BE-C80FD7E08C33}" dt="2021-07-01T08:00:37.498" v="14" actId="26606"/>
          <ac:picMkLst>
            <pc:docMk/>
            <pc:sldMk cId="234694738" sldId="286"/>
            <ac:picMk id="6" creationId="{2F09AE60-B046-46B0-9F4D-89E0DD99DC6F}"/>
          </ac:picMkLst>
        </pc:picChg>
      </pc:sldChg>
      <pc:sldChg chg="addSp delSp modSp mod modClrScheme chgLayout">
        <pc:chgData name="Baeriswyl Michelle" userId="7dbe6026-e9b7-4e33-982d-84db899c07af" providerId="ADAL" clId="{1B76F0F0-DC62-4D8D-83BE-C80FD7E08C33}" dt="2021-07-01T08:15:39.236" v="36" actId="20577"/>
        <pc:sldMkLst>
          <pc:docMk/>
          <pc:sldMk cId="3371945972" sldId="287"/>
        </pc:sldMkLst>
        <pc:spChg chg="mod">
          <ac:chgData name="Baeriswyl Michelle" userId="7dbe6026-e9b7-4e33-982d-84db899c07af" providerId="ADAL" clId="{1B76F0F0-DC62-4D8D-83BE-C80FD7E08C33}" dt="2021-07-01T08:01:04.191" v="19" actId="26606"/>
          <ac:spMkLst>
            <pc:docMk/>
            <pc:sldMk cId="3371945972" sldId="287"/>
            <ac:spMk id="2" creationId="{839D7718-7F40-4EC5-A88D-5B7E0CDAD0AE}"/>
          </ac:spMkLst>
        </pc:spChg>
        <pc:spChg chg="mod">
          <ac:chgData name="Baeriswyl Michelle" userId="7dbe6026-e9b7-4e33-982d-84db899c07af" providerId="ADAL" clId="{1B76F0F0-DC62-4D8D-83BE-C80FD7E08C33}" dt="2021-07-01T08:15:39.236" v="36" actId="20577"/>
          <ac:spMkLst>
            <pc:docMk/>
            <pc:sldMk cId="3371945972" sldId="287"/>
            <ac:spMk id="3" creationId="{7A1796D6-58DE-42C0-9574-57FAD754BA02}"/>
          </ac:spMkLst>
        </pc:spChg>
        <pc:spChg chg="mod">
          <ac:chgData name="Baeriswyl Michelle" userId="7dbe6026-e9b7-4e33-982d-84db899c07af" providerId="ADAL" clId="{1B76F0F0-DC62-4D8D-83BE-C80FD7E08C33}" dt="2021-07-01T08:01:04.191" v="19" actId="26606"/>
          <ac:spMkLst>
            <pc:docMk/>
            <pc:sldMk cId="3371945972" sldId="287"/>
            <ac:spMk id="4" creationId="{179012BD-5C44-420E-BB6B-263802834120}"/>
          </ac:spMkLst>
        </pc:spChg>
        <pc:spChg chg="add del mod">
          <ac:chgData name="Baeriswyl Michelle" userId="7dbe6026-e9b7-4e33-982d-84db899c07af" providerId="ADAL" clId="{1B76F0F0-DC62-4D8D-83BE-C80FD7E08C33}" dt="2021-07-01T08:01:09.563" v="20" actId="478"/>
          <ac:spMkLst>
            <pc:docMk/>
            <pc:sldMk cId="3371945972" sldId="287"/>
            <ac:spMk id="11" creationId="{BCC3C172-4FCB-4D2A-8BE2-A04EA4F65266}"/>
          </ac:spMkLst>
        </pc:spChg>
        <pc:picChg chg="add mod">
          <ac:chgData name="Baeriswyl Michelle" userId="7dbe6026-e9b7-4e33-982d-84db899c07af" providerId="ADAL" clId="{1B76F0F0-DC62-4D8D-83BE-C80FD7E08C33}" dt="2021-07-01T08:01:04.191" v="19" actId="26606"/>
          <ac:picMkLst>
            <pc:docMk/>
            <pc:sldMk cId="3371945972" sldId="287"/>
            <ac:picMk id="6" creationId="{EE04EDA0-3914-467C-80EC-4C149B7E434B}"/>
          </ac:picMkLst>
        </pc:picChg>
      </pc:sldChg>
      <pc:sldChg chg="addSp delSp modSp mod modClrScheme chgLayout">
        <pc:chgData name="Baeriswyl Michelle" userId="7dbe6026-e9b7-4e33-982d-84db899c07af" providerId="ADAL" clId="{1B76F0F0-DC62-4D8D-83BE-C80FD7E08C33}" dt="2021-07-01T08:15:06.257" v="35" actId="208"/>
        <pc:sldMkLst>
          <pc:docMk/>
          <pc:sldMk cId="3000174251" sldId="296"/>
        </pc:sldMkLst>
        <pc:spChg chg="mod ord">
          <ac:chgData name="Baeriswyl Michelle" userId="7dbe6026-e9b7-4e33-982d-84db899c07af" providerId="ADAL" clId="{1B76F0F0-DC62-4D8D-83BE-C80FD7E08C33}" dt="2021-07-01T08:13:47.162" v="24" actId="26606"/>
          <ac:spMkLst>
            <pc:docMk/>
            <pc:sldMk cId="3000174251" sldId="296"/>
            <ac:spMk id="3" creationId="{7A1796D6-58DE-42C0-9574-57FAD754BA02}"/>
          </ac:spMkLst>
        </pc:spChg>
        <pc:spChg chg="mod ord">
          <ac:chgData name="Baeriswyl Michelle" userId="7dbe6026-e9b7-4e33-982d-84db899c07af" providerId="ADAL" clId="{1B76F0F0-DC62-4D8D-83BE-C80FD7E08C33}" dt="2021-07-01T08:13:47.162" v="24" actId="26606"/>
          <ac:spMkLst>
            <pc:docMk/>
            <pc:sldMk cId="3000174251" sldId="296"/>
            <ac:spMk id="4" creationId="{179012BD-5C44-420E-BB6B-263802834120}"/>
          </ac:spMkLst>
        </pc:spChg>
        <pc:spChg chg="add del">
          <ac:chgData name="Baeriswyl Michelle" userId="7dbe6026-e9b7-4e33-982d-84db899c07af" providerId="ADAL" clId="{1B76F0F0-DC62-4D8D-83BE-C80FD7E08C33}" dt="2021-07-01T08:14:56.030" v="32" actId="478"/>
          <ac:spMkLst>
            <pc:docMk/>
            <pc:sldMk cId="3000174251" sldId="296"/>
            <ac:spMk id="9" creationId="{EC4E9668-4CAF-445B-81E1-5B296D452B82}"/>
          </ac:spMkLst>
        </pc:spChg>
        <pc:spChg chg="add del mod">
          <ac:chgData name="Baeriswyl Michelle" userId="7dbe6026-e9b7-4e33-982d-84db899c07af" providerId="ADAL" clId="{1B76F0F0-DC62-4D8D-83BE-C80FD7E08C33}" dt="2021-07-01T08:13:47.151" v="23" actId="26606"/>
          <ac:spMkLst>
            <pc:docMk/>
            <pc:sldMk cId="3000174251" sldId="296"/>
            <ac:spMk id="10" creationId="{CFF02F34-BDC6-47BA-A728-12944742F3BF}"/>
          </ac:spMkLst>
        </pc:spChg>
        <pc:spChg chg="add del">
          <ac:chgData name="Baeriswyl Michelle" userId="7dbe6026-e9b7-4e33-982d-84db899c07af" providerId="ADAL" clId="{1B76F0F0-DC62-4D8D-83BE-C80FD7E08C33}" dt="2021-07-01T08:14:56.864" v="33" actId="478"/>
          <ac:spMkLst>
            <pc:docMk/>
            <pc:sldMk cId="3000174251" sldId="296"/>
            <ac:spMk id="11" creationId="{DDE96426-0326-4700-A31B-72264B2256BD}"/>
          </ac:spMkLst>
        </pc:spChg>
        <pc:spChg chg="add del mod">
          <ac:chgData name="Baeriswyl Michelle" userId="7dbe6026-e9b7-4e33-982d-84db899c07af" providerId="ADAL" clId="{1B76F0F0-DC62-4D8D-83BE-C80FD7E08C33}" dt="2021-07-01T08:13:47.151" v="23" actId="26606"/>
          <ac:spMkLst>
            <pc:docMk/>
            <pc:sldMk cId="3000174251" sldId="296"/>
            <ac:spMk id="12" creationId="{74045224-5ACE-44BF-93A3-3D44BF3081AC}"/>
          </ac:spMkLst>
        </pc:spChg>
        <pc:spChg chg="add del">
          <ac:chgData name="Baeriswyl Michelle" userId="7dbe6026-e9b7-4e33-982d-84db899c07af" providerId="ADAL" clId="{1B76F0F0-DC62-4D8D-83BE-C80FD7E08C33}" dt="2021-07-01T08:15:02.507" v="34" actId="478"/>
          <ac:spMkLst>
            <pc:docMk/>
            <pc:sldMk cId="3000174251" sldId="296"/>
            <ac:spMk id="13" creationId="{7FB28596-D583-4205-8342-1424C2BAB5F9}"/>
          </ac:spMkLst>
        </pc:spChg>
        <pc:spChg chg="add del mod">
          <ac:chgData name="Baeriswyl Michelle" userId="7dbe6026-e9b7-4e33-982d-84db899c07af" providerId="ADAL" clId="{1B76F0F0-DC62-4D8D-83BE-C80FD7E08C33}" dt="2021-07-01T08:13:59.771" v="26" actId="478"/>
          <ac:spMkLst>
            <pc:docMk/>
            <pc:sldMk cId="3000174251" sldId="296"/>
            <ac:spMk id="14" creationId="{42C68B46-6592-49F5-9D88-26DD790E96A1}"/>
          </ac:spMkLst>
        </pc:spChg>
        <pc:spChg chg="add del mod">
          <ac:chgData name="Baeriswyl Michelle" userId="7dbe6026-e9b7-4e33-982d-84db899c07af" providerId="ADAL" clId="{1B76F0F0-DC62-4D8D-83BE-C80FD7E08C33}" dt="2021-07-01T08:14:03.400" v="27" actId="478"/>
          <ac:spMkLst>
            <pc:docMk/>
            <pc:sldMk cId="3000174251" sldId="296"/>
            <ac:spMk id="15" creationId="{DA619DB8-EF36-4141-ABB8-BAE37C00A8AD}"/>
          </ac:spMkLst>
        </pc:spChg>
        <pc:spChg chg="add del mod">
          <ac:chgData name="Baeriswyl Michelle" userId="7dbe6026-e9b7-4e33-982d-84db899c07af" providerId="ADAL" clId="{1B76F0F0-DC62-4D8D-83BE-C80FD7E08C33}" dt="2021-07-01T08:14:04.858" v="28" actId="478"/>
          <ac:spMkLst>
            <pc:docMk/>
            <pc:sldMk cId="3000174251" sldId="296"/>
            <ac:spMk id="16" creationId="{D4E9C081-AEDB-4F90-9703-4525FD1DE941}"/>
          </ac:spMkLst>
        </pc:spChg>
        <pc:picChg chg="add del mod">
          <ac:chgData name="Baeriswyl Michelle" userId="7dbe6026-e9b7-4e33-982d-84db899c07af" providerId="ADAL" clId="{1B76F0F0-DC62-4D8D-83BE-C80FD7E08C33}" dt="2021-07-01T08:14:46.385" v="29" actId="478"/>
          <ac:picMkLst>
            <pc:docMk/>
            <pc:sldMk cId="3000174251" sldId="296"/>
            <ac:picMk id="5" creationId="{C1BDA1F1-8578-44CF-B2D2-76287097986C}"/>
          </ac:picMkLst>
        </pc:picChg>
        <pc:picChg chg="add mod ord">
          <ac:chgData name="Baeriswyl Michelle" userId="7dbe6026-e9b7-4e33-982d-84db899c07af" providerId="ADAL" clId="{1B76F0F0-DC62-4D8D-83BE-C80FD7E08C33}" dt="2021-07-01T08:15:06.257" v="35" actId="208"/>
          <ac:picMkLst>
            <pc:docMk/>
            <pc:sldMk cId="3000174251" sldId="296"/>
            <ac:picMk id="7" creationId="{B975F7E9-EA36-4F53-B9CA-678C2D4C4804}"/>
          </ac:picMkLst>
        </pc:picChg>
      </pc:sldChg>
    </pc:docChg>
  </pc:docChgLst>
  <pc:docChgLst>
    <pc:chgData name="Krämer Andrea" userId="06f2eb28-444d-4018-9c64-066024933901" providerId="ADAL" clId="{1F808BD7-8649-47B5-A1CF-AAB65CF81809}"/>
    <pc:docChg chg="undo custSel modSld">
      <pc:chgData name="Krämer Andrea" userId="06f2eb28-444d-4018-9c64-066024933901" providerId="ADAL" clId="{1F808BD7-8649-47B5-A1CF-AAB65CF81809}" dt="2021-07-13T08:40:15.791" v="194" actId="20577"/>
      <pc:docMkLst>
        <pc:docMk/>
      </pc:docMkLst>
      <pc:sldChg chg="modSp mod">
        <pc:chgData name="Krämer Andrea" userId="06f2eb28-444d-4018-9c64-066024933901" providerId="ADAL" clId="{1F808BD7-8649-47B5-A1CF-AAB65CF81809}" dt="2021-07-13T08:40:15.791" v="194" actId="20577"/>
        <pc:sldMkLst>
          <pc:docMk/>
          <pc:sldMk cId="1683528402" sldId="282"/>
        </pc:sldMkLst>
        <pc:spChg chg="mod">
          <ac:chgData name="Krämer Andrea" userId="06f2eb28-444d-4018-9c64-066024933901" providerId="ADAL" clId="{1F808BD7-8649-47B5-A1CF-AAB65CF81809}" dt="2021-07-13T08:40:15.791" v="194" actId="20577"/>
          <ac:spMkLst>
            <pc:docMk/>
            <pc:sldMk cId="1683528402" sldId="282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F808BD7-8649-47B5-A1CF-AAB65CF81809}" dt="2021-07-13T08:35:36.591" v="192" actId="20577"/>
        <pc:sldMkLst>
          <pc:docMk/>
          <pc:sldMk cId="2787934272" sldId="284"/>
        </pc:sldMkLst>
        <pc:spChg chg="mod">
          <ac:chgData name="Krämer Andrea" userId="06f2eb28-444d-4018-9c64-066024933901" providerId="ADAL" clId="{1F808BD7-8649-47B5-A1CF-AAB65CF81809}" dt="2021-07-13T08:35:36.591" v="192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1F808BD7-8649-47B5-A1CF-AAB65CF81809}" dt="2021-07-13T08:33:01.883" v="107" actId="20577"/>
        <pc:sldMkLst>
          <pc:docMk/>
          <pc:sldMk cId="3371945972" sldId="287"/>
        </pc:sldMkLst>
        <pc:spChg chg="mod">
          <ac:chgData name="Krämer Andrea" userId="06f2eb28-444d-4018-9c64-066024933901" providerId="ADAL" clId="{1F808BD7-8649-47B5-A1CF-AAB65CF81809}" dt="2021-07-13T08:33:01.883" v="107" actId="20577"/>
          <ac:spMkLst>
            <pc:docMk/>
            <pc:sldMk cId="3371945972" sldId="287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1F808BD7-8649-47B5-A1CF-AAB65CF81809}" dt="2021-07-13T08:35:15.483" v="179" actId="6549"/>
        <pc:sldMkLst>
          <pc:docMk/>
          <pc:sldMk cId="3000174251" sldId="296"/>
        </pc:sldMkLst>
        <pc:spChg chg="mod">
          <ac:chgData name="Krämer Andrea" userId="06f2eb28-444d-4018-9c64-066024933901" providerId="ADAL" clId="{1F808BD7-8649-47B5-A1CF-AAB65CF81809}" dt="2021-07-13T08:35:15.483" v="179" actId="6549"/>
          <ac:spMkLst>
            <pc:docMk/>
            <pc:sldMk cId="3000174251" sldId="296"/>
            <ac:spMk id="3" creationId="{7A1796D6-58DE-42C0-9574-57FAD754BA02}"/>
          </ac:spMkLst>
        </pc:spChg>
      </pc:sldChg>
    </pc:docChg>
  </pc:docChgLst>
  <pc:docChgLst>
    <pc:chgData name="Baeriswyl Michelle" userId="7dbe6026-e9b7-4e33-982d-84db899c07af" providerId="ADAL" clId="{46FB262A-3BC5-4A9E-BD6A-E60B5A2A013C}"/>
    <pc:docChg chg="undo custSel addSld delSld modSld">
      <pc:chgData name="Baeriswyl Michelle" userId="7dbe6026-e9b7-4e33-982d-84db899c07af" providerId="ADAL" clId="{46FB262A-3BC5-4A9E-BD6A-E60B5A2A013C}" dt="2021-04-19T05:40:03.057" v="175" actId="20577"/>
      <pc:docMkLst>
        <pc:docMk/>
      </pc:docMkLst>
      <pc:sldChg chg="addSp delSp modSp mod">
        <pc:chgData name="Baeriswyl Michelle" userId="7dbe6026-e9b7-4e33-982d-84db899c07af" providerId="ADAL" clId="{46FB262A-3BC5-4A9E-BD6A-E60B5A2A013C}" dt="2021-04-19T05:28:24.348" v="3" actId="478"/>
        <pc:sldMkLst>
          <pc:docMk/>
          <pc:sldMk cId="92098864" sldId="262"/>
        </pc:sldMkLst>
        <pc:spChg chg="mod">
          <ac:chgData name="Baeriswyl Michelle" userId="7dbe6026-e9b7-4e33-982d-84db899c07af" providerId="ADAL" clId="{46FB262A-3BC5-4A9E-BD6A-E60B5A2A013C}" dt="2021-04-19T05:28:19.191" v="1"/>
          <ac:spMkLst>
            <pc:docMk/>
            <pc:sldMk cId="92098864" sldId="262"/>
            <ac:spMk id="2" creationId="{7F16535B-A44E-4B7E-937F-2832689222D6}"/>
          </ac:spMkLst>
        </pc:spChg>
        <pc:spChg chg="del">
          <ac:chgData name="Baeriswyl Michelle" userId="7dbe6026-e9b7-4e33-982d-84db899c07af" providerId="ADAL" clId="{46FB262A-3BC5-4A9E-BD6A-E60B5A2A013C}" dt="2021-04-19T05:28:21.921" v="2" actId="478"/>
          <ac:spMkLst>
            <pc:docMk/>
            <pc:sldMk cId="92098864" sldId="262"/>
            <ac:spMk id="3" creationId="{4D248D13-5DFF-403A-97EA-D6895F86ADCF}"/>
          </ac:spMkLst>
        </pc:spChg>
        <pc:spChg chg="mod">
          <ac:chgData name="Baeriswyl Michelle" userId="7dbe6026-e9b7-4e33-982d-84db899c07af" providerId="ADAL" clId="{46FB262A-3BC5-4A9E-BD6A-E60B5A2A013C}" dt="2021-04-19T05:26:26.821" v="0"/>
          <ac:spMkLst>
            <pc:docMk/>
            <pc:sldMk cId="92098864" sldId="262"/>
            <ac:spMk id="4" creationId="{B879BEE6-DCC8-4734-A1AF-1AF6ECF29BD0}"/>
          </ac:spMkLst>
        </pc:spChg>
        <pc:spChg chg="add del mod">
          <ac:chgData name="Baeriswyl Michelle" userId="7dbe6026-e9b7-4e33-982d-84db899c07af" providerId="ADAL" clId="{46FB262A-3BC5-4A9E-BD6A-E60B5A2A013C}" dt="2021-04-19T05:28:24.348" v="3" actId="478"/>
          <ac:spMkLst>
            <pc:docMk/>
            <pc:sldMk cId="92098864" sldId="262"/>
            <ac:spMk id="7" creationId="{9AAAF5EF-9477-4F96-851E-D5FB505C4DC3}"/>
          </ac:spMkLst>
        </pc:spChg>
      </pc:sldChg>
      <pc:sldChg chg="del">
        <pc:chgData name="Baeriswyl Michelle" userId="7dbe6026-e9b7-4e33-982d-84db899c07af" providerId="ADAL" clId="{46FB262A-3BC5-4A9E-BD6A-E60B5A2A013C}" dt="2021-04-19T05:28:36.828" v="7" actId="47"/>
        <pc:sldMkLst>
          <pc:docMk/>
          <pc:sldMk cId="1139831693" sldId="263"/>
        </pc:sldMkLst>
      </pc:sldChg>
      <pc:sldChg chg="del">
        <pc:chgData name="Baeriswyl Michelle" userId="7dbe6026-e9b7-4e33-982d-84db899c07af" providerId="ADAL" clId="{46FB262A-3BC5-4A9E-BD6A-E60B5A2A013C}" dt="2021-04-19T05:28:37.518" v="8" actId="47"/>
        <pc:sldMkLst>
          <pc:docMk/>
          <pc:sldMk cId="823565081" sldId="264"/>
        </pc:sldMkLst>
      </pc:sldChg>
      <pc:sldChg chg="del">
        <pc:chgData name="Baeriswyl Michelle" userId="7dbe6026-e9b7-4e33-982d-84db899c07af" providerId="ADAL" clId="{46FB262A-3BC5-4A9E-BD6A-E60B5A2A013C}" dt="2021-04-19T05:31:11.418" v="38" actId="47"/>
        <pc:sldMkLst>
          <pc:docMk/>
          <pc:sldMk cId="171621918" sldId="266"/>
        </pc:sldMkLst>
      </pc:sldChg>
      <pc:sldChg chg="del">
        <pc:chgData name="Baeriswyl Michelle" userId="7dbe6026-e9b7-4e33-982d-84db899c07af" providerId="ADAL" clId="{46FB262A-3BC5-4A9E-BD6A-E60B5A2A013C}" dt="2021-04-19T05:31:12.221" v="39" actId="47"/>
        <pc:sldMkLst>
          <pc:docMk/>
          <pc:sldMk cId="4260088510" sldId="267"/>
        </pc:sldMkLst>
      </pc:sldChg>
      <pc:sldChg chg="del">
        <pc:chgData name="Baeriswyl Michelle" userId="7dbe6026-e9b7-4e33-982d-84db899c07af" providerId="ADAL" clId="{46FB262A-3BC5-4A9E-BD6A-E60B5A2A013C}" dt="2021-04-19T05:31:12.644" v="40" actId="47"/>
        <pc:sldMkLst>
          <pc:docMk/>
          <pc:sldMk cId="4135906102" sldId="268"/>
        </pc:sldMkLst>
      </pc:sldChg>
      <pc:sldChg chg="del">
        <pc:chgData name="Baeriswyl Michelle" userId="7dbe6026-e9b7-4e33-982d-84db899c07af" providerId="ADAL" clId="{46FB262A-3BC5-4A9E-BD6A-E60B5A2A013C}" dt="2021-04-19T05:31:13.744" v="41" actId="47"/>
        <pc:sldMkLst>
          <pc:docMk/>
          <pc:sldMk cId="637338105" sldId="269"/>
        </pc:sldMkLst>
      </pc:sldChg>
      <pc:sldChg chg="del">
        <pc:chgData name="Baeriswyl Michelle" userId="7dbe6026-e9b7-4e33-982d-84db899c07af" providerId="ADAL" clId="{46FB262A-3BC5-4A9E-BD6A-E60B5A2A013C}" dt="2021-04-19T05:31:14.107" v="42" actId="47"/>
        <pc:sldMkLst>
          <pc:docMk/>
          <pc:sldMk cId="2334069839" sldId="270"/>
        </pc:sldMkLst>
      </pc:sldChg>
      <pc:sldChg chg="del">
        <pc:chgData name="Baeriswyl Michelle" userId="7dbe6026-e9b7-4e33-982d-84db899c07af" providerId="ADAL" clId="{46FB262A-3BC5-4A9E-BD6A-E60B5A2A013C}" dt="2021-04-19T05:31:14.493" v="43" actId="47"/>
        <pc:sldMkLst>
          <pc:docMk/>
          <pc:sldMk cId="1556890326" sldId="271"/>
        </pc:sldMkLst>
      </pc:sldChg>
      <pc:sldChg chg="modSp add mod">
        <pc:chgData name="Baeriswyl Michelle" userId="7dbe6026-e9b7-4e33-982d-84db899c07af" providerId="ADAL" clId="{46FB262A-3BC5-4A9E-BD6A-E60B5A2A013C}" dt="2021-04-19T05:33:10.651" v="57" actId="20577"/>
        <pc:sldMkLst>
          <pc:docMk/>
          <pc:sldMk cId="921959464" sldId="272"/>
        </pc:sldMkLst>
        <pc:spChg chg="mod">
          <ac:chgData name="Baeriswyl Michelle" userId="7dbe6026-e9b7-4e33-982d-84db899c07af" providerId="ADAL" clId="{46FB262A-3BC5-4A9E-BD6A-E60B5A2A013C}" dt="2021-04-19T05:33:10.651" v="57" actId="20577"/>
          <ac:spMkLst>
            <pc:docMk/>
            <pc:sldMk cId="921959464" sldId="272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46FB262A-3BC5-4A9E-BD6A-E60B5A2A013C}" dt="2021-04-19T05:31:15.297" v="45" actId="47"/>
        <pc:sldMkLst>
          <pc:docMk/>
          <pc:sldMk cId="1244000627" sldId="273"/>
        </pc:sldMkLst>
      </pc:sldChg>
      <pc:sldChg chg="del">
        <pc:chgData name="Baeriswyl Michelle" userId="7dbe6026-e9b7-4e33-982d-84db899c07af" providerId="ADAL" clId="{46FB262A-3BC5-4A9E-BD6A-E60B5A2A013C}" dt="2021-04-19T05:31:15.730" v="46" actId="47"/>
        <pc:sldMkLst>
          <pc:docMk/>
          <pc:sldMk cId="3259999981" sldId="274"/>
        </pc:sldMkLst>
      </pc:sldChg>
      <pc:sldChg chg="del">
        <pc:chgData name="Baeriswyl Michelle" userId="7dbe6026-e9b7-4e33-982d-84db899c07af" providerId="ADAL" clId="{46FB262A-3BC5-4A9E-BD6A-E60B5A2A013C}" dt="2021-04-19T05:31:16.184" v="47" actId="47"/>
        <pc:sldMkLst>
          <pc:docMk/>
          <pc:sldMk cId="1247248481" sldId="275"/>
        </pc:sldMkLst>
      </pc:sldChg>
      <pc:sldChg chg="del">
        <pc:chgData name="Baeriswyl Michelle" userId="7dbe6026-e9b7-4e33-982d-84db899c07af" providerId="ADAL" clId="{46FB262A-3BC5-4A9E-BD6A-E60B5A2A013C}" dt="2021-04-19T05:31:18.970" v="50" actId="47"/>
        <pc:sldMkLst>
          <pc:docMk/>
          <pc:sldMk cId="855297559" sldId="276"/>
        </pc:sldMkLst>
      </pc:sldChg>
      <pc:sldChg chg="del">
        <pc:chgData name="Baeriswyl Michelle" userId="7dbe6026-e9b7-4e33-982d-84db899c07af" providerId="ADAL" clId="{46FB262A-3BC5-4A9E-BD6A-E60B5A2A013C}" dt="2021-04-19T05:33:05.486" v="54" actId="47"/>
        <pc:sldMkLst>
          <pc:docMk/>
          <pc:sldMk cId="3680490643" sldId="277"/>
        </pc:sldMkLst>
      </pc:sldChg>
      <pc:sldChg chg="del">
        <pc:chgData name="Baeriswyl Michelle" userId="7dbe6026-e9b7-4e33-982d-84db899c07af" providerId="ADAL" clId="{46FB262A-3BC5-4A9E-BD6A-E60B5A2A013C}" dt="2021-04-19T05:28:36.154" v="6" actId="47"/>
        <pc:sldMkLst>
          <pc:docMk/>
          <pc:sldMk cId="2753792128" sldId="278"/>
        </pc:sldMkLst>
      </pc:sldChg>
      <pc:sldChg chg="del">
        <pc:chgData name="Baeriswyl Michelle" userId="7dbe6026-e9b7-4e33-982d-84db899c07af" providerId="ADAL" clId="{46FB262A-3BC5-4A9E-BD6A-E60B5A2A013C}" dt="2021-04-19T05:31:14.898" v="44" actId="47"/>
        <pc:sldMkLst>
          <pc:docMk/>
          <pc:sldMk cId="2818472860" sldId="279"/>
        </pc:sldMkLst>
      </pc:sldChg>
      <pc:sldChg chg="del">
        <pc:chgData name="Baeriswyl Michelle" userId="7dbe6026-e9b7-4e33-982d-84db899c07af" providerId="ADAL" clId="{46FB262A-3BC5-4A9E-BD6A-E60B5A2A013C}" dt="2021-04-19T05:28:35.691" v="5" actId="47"/>
        <pc:sldMkLst>
          <pc:docMk/>
          <pc:sldMk cId="3732828418" sldId="280"/>
        </pc:sldMkLst>
      </pc:sldChg>
      <pc:sldChg chg="del">
        <pc:chgData name="Baeriswyl Michelle" userId="7dbe6026-e9b7-4e33-982d-84db899c07af" providerId="ADAL" clId="{46FB262A-3BC5-4A9E-BD6A-E60B5A2A013C}" dt="2021-04-19T05:28:34.807" v="4" actId="47"/>
        <pc:sldMkLst>
          <pc:docMk/>
          <pc:sldMk cId="1828821378" sldId="281"/>
        </pc:sldMkLst>
      </pc:sldChg>
      <pc:sldChg chg="del">
        <pc:chgData name="Baeriswyl Michelle" userId="7dbe6026-e9b7-4e33-982d-84db899c07af" providerId="ADAL" clId="{46FB262A-3BC5-4A9E-BD6A-E60B5A2A013C}" dt="2021-04-19T05:31:17.334" v="49" actId="47"/>
        <pc:sldMkLst>
          <pc:docMk/>
          <pc:sldMk cId="384307723" sldId="282"/>
        </pc:sldMkLst>
      </pc:sldChg>
      <pc:sldChg chg="del">
        <pc:chgData name="Baeriswyl Michelle" userId="7dbe6026-e9b7-4e33-982d-84db899c07af" providerId="ADAL" clId="{46FB262A-3BC5-4A9E-BD6A-E60B5A2A013C}" dt="2021-04-19T05:31:16.658" v="48" actId="47"/>
        <pc:sldMkLst>
          <pc:docMk/>
          <pc:sldMk cId="1436251655" sldId="283"/>
        </pc:sldMkLst>
      </pc:sldChg>
      <pc:sldChg chg="delSp modSp mod">
        <pc:chgData name="Baeriswyl Michelle" userId="7dbe6026-e9b7-4e33-982d-84db899c07af" providerId="ADAL" clId="{46FB262A-3BC5-4A9E-BD6A-E60B5A2A013C}" dt="2021-04-19T05:40:03.057" v="175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46FB262A-3BC5-4A9E-BD6A-E60B5A2A013C}" dt="2021-04-19T05:30:25.809" v="35"/>
          <ac:spMkLst>
            <pc:docMk/>
            <pc:sldMk cId="2787934272" sldId="284"/>
            <ac:spMk id="2" creationId="{839D7718-7F40-4EC5-A88D-5B7E0CDAD0AE}"/>
          </ac:spMkLst>
        </pc:spChg>
        <pc:spChg chg="mod">
          <ac:chgData name="Baeriswyl Michelle" userId="7dbe6026-e9b7-4e33-982d-84db899c07af" providerId="ADAL" clId="{46FB262A-3BC5-4A9E-BD6A-E60B5A2A013C}" dt="2021-04-19T05:40:03.057" v="175" actId="20577"/>
          <ac:spMkLst>
            <pc:docMk/>
            <pc:sldMk cId="2787934272" sldId="284"/>
            <ac:spMk id="3" creationId="{7A1796D6-58DE-42C0-9574-57FAD754BA02}"/>
          </ac:spMkLst>
        </pc:spChg>
        <pc:spChg chg="del">
          <ac:chgData name="Baeriswyl Michelle" userId="7dbe6026-e9b7-4e33-982d-84db899c07af" providerId="ADAL" clId="{46FB262A-3BC5-4A9E-BD6A-E60B5A2A013C}" dt="2021-04-19T05:29:57.435" v="27" actId="478"/>
          <ac:spMkLst>
            <pc:docMk/>
            <pc:sldMk cId="2787934272" sldId="284"/>
            <ac:spMk id="5" creationId="{3B265704-4115-4012-ACB6-724D7DA728C8}"/>
          </ac:spMkLst>
        </pc:spChg>
        <pc:grpChg chg="del">
          <ac:chgData name="Baeriswyl Michelle" userId="7dbe6026-e9b7-4e33-982d-84db899c07af" providerId="ADAL" clId="{46FB262A-3BC5-4A9E-BD6A-E60B5A2A013C}" dt="2021-04-19T05:29:53.747" v="26" actId="478"/>
          <ac:grpSpMkLst>
            <pc:docMk/>
            <pc:sldMk cId="2787934272" sldId="284"/>
            <ac:grpSpMk id="6" creationId="{A8F837D1-AB93-4D84-8B44-3F1CF4479DA8}"/>
          </ac:grpSpMkLst>
        </pc:grpChg>
      </pc:sldChg>
      <pc:sldChg chg="del">
        <pc:chgData name="Baeriswyl Michelle" userId="7dbe6026-e9b7-4e33-982d-84db899c07af" providerId="ADAL" clId="{46FB262A-3BC5-4A9E-BD6A-E60B5A2A013C}" dt="2021-04-19T05:31:20.769" v="51" actId="47"/>
        <pc:sldMkLst>
          <pc:docMk/>
          <pc:sldMk cId="2019381296" sldId="285"/>
        </pc:sldMkLst>
      </pc:sldChg>
      <pc:sldChg chg="modSp add mod">
        <pc:chgData name="Baeriswyl Michelle" userId="7dbe6026-e9b7-4e33-982d-84db899c07af" providerId="ADAL" clId="{46FB262A-3BC5-4A9E-BD6A-E60B5A2A013C}" dt="2021-04-19T05:35:35.489" v="82"/>
        <pc:sldMkLst>
          <pc:docMk/>
          <pc:sldMk cId="234694738" sldId="286"/>
        </pc:sldMkLst>
        <pc:spChg chg="mod">
          <ac:chgData name="Baeriswyl Michelle" userId="7dbe6026-e9b7-4e33-982d-84db899c07af" providerId="ADAL" clId="{46FB262A-3BC5-4A9E-BD6A-E60B5A2A013C}" dt="2021-04-19T05:35:35.489" v="82"/>
          <ac:spMkLst>
            <pc:docMk/>
            <pc:sldMk cId="234694738" sldId="286"/>
            <ac:spMk id="2" creationId="{839D7718-7F40-4EC5-A88D-5B7E0CDAD0AE}"/>
          </ac:spMkLst>
        </pc:spChg>
        <pc:spChg chg="mod">
          <ac:chgData name="Baeriswyl Michelle" userId="7dbe6026-e9b7-4e33-982d-84db899c07af" providerId="ADAL" clId="{46FB262A-3BC5-4A9E-BD6A-E60B5A2A013C}" dt="2021-04-19T05:35:20.486" v="78" actId="6549"/>
          <ac:spMkLst>
            <pc:docMk/>
            <pc:sldMk cId="234694738" sldId="286"/>
            <ac:spMk id="3" creationId="{7A1796D6-58DE-42C0-9574-57FAD754BA02}"/>
          </ac:spMkLst>
        </pc:spChg>
      </pc:sldChg>
      <pc:sldChg chg="modSp add mod">
        <pc:chgData name="Baeriswyl Michelle" userId="7dbe6026-e9b7-4e33-982d-84db899c07af" providerId="ADAL" clId="{46FB262A-3BC5-4A9E-BD6A-E60B5A2A013C}" dt="2021-04-19T05:35:32.678" v="81" actId="6549"/>
        <pc:sldMkLst>
          <pc:docMk/>
          <pc:sldMk cId="3371945972" sldId="287"/>
        </pc:sldMkLst>
        <pc:spChg chg="mod">
          <ac:chgData name="Baeriswyl Michelle" userId="7dbe6026-e9b7-4e33-982d-84db899c07af" providerId="ADAL" clId="{46FB262A-3BC5-4A9E-BD6A-E60B5A2A013C}" dt="2021-04-19T05:35:32.678" v="81" actId="6549"/>
          <ac:spMkLst>
            <pc:docMk/>
            <pc:sldMk cId="3371945972" sldId="287"/>
            <ac:spMk id="2" creationId="{839D7718-7F40-4EC5-A88D-5B7E0CDAD0AE}"/>
          </ac:spMkLst>
        </pc:spChg>
        <pc:spChg chg="mod">
          <ac:chgData name="Baeriswyl Michelle" userId="7dbe6026-e9b7-4e33-982d-84db899c07af" providerId="ADAL" clId="{46FB262A-3BC5-4A9E-BD6A-E60B5A2A013C}" dt="2021-04-19T05:34:34.913" v="59" actId="6549"/>
          <ac:spMkLst>
            <pc:docMk/>
            <pc:sldMk cId="3371945972" sldId="287"/>
            <ac:spMk id="3" creationId="{7A1796D6-58DE-42C0-9574-57FAD754BA02}"/>
          </ac:spMkLst>
        </pc:spChg>
      </pc:sldChg>
      <pc:sldChg chg="add">
        <pc:chgData name="Baeriswyl Michelle" userId="7dbe6026-e9b7-4e33-982d-84db899c07af" providerId="ADAL" clId="{46FB262A-3BC5-4A9E-BD6A-E60B5A2A013C}" dt="2021-04-19T05:33:03.121" v="53"/>
        <pc:sldMkLst>
          <pc:docMk/>
          <pc:sldMk cId="4133843649" sldId="295"/>
        </pc:sldMkLst>
      </pc:sldChg>
      <pc:sldChg chg="addSp delSp modSp add mod">
        <pc:chgData name="Baeriswyl Michelle" userId="7dbe6026-e9b7-4e33-982d-84db899c07af" providerId="ADAL" clId="{46FB262A-3BC5-4A9E-BD6A-E60B5A2A013C}" dt="2021-04-19T05:38:33.087" v="127" actId="14100"/>
        <pc:sldMkLst>
          <pc:docMk/>
          <pc:sldMk cId="3000174251" sldId="296"/>
        </pc:sldMkLst>
        <pc:spChg chg="del">
          <ac:chgData name="Baeriswyl Michelle" userId="7dbe6026-e9b7-4e33-982d-84db899c07af" providerId="ADAL" clId="{46FB262A-3BC5-4A9E-BD6A-E60B5A2A013C}" dt="2021-04-19T05:37:23.732" v="101" actId="478"/>
          <ac:spMkLst>
            <pc:docMk/>
            <pc:sldMk cId="3000174251" sldId="296"/>
            <ac:spMk id="2" creationId="{839D7718-7F40-4EC5-A88D-5B7E0CDAD0AE}"/>
          </ac:spMkLst>
        </pc:spChg>
        <pc:spChg chg="mod">
          <ac:chgData name="Baeriswyl Michelle" userId="7dbe6026-e9b7-4e33-982d-84db899c07af" providerId="ADAL" clId="{46FB262A-3BC5-4A9E-BD6A-E60B5A2A013C}" dt="2021-04-19T05:38:33.087" v="127" actId="14100"/>
          <ac:spMkLst>
            <pc:docMk/>
            <pc:sldMk cId="3000174251" sldId="296"/>
            <ac:spMk id="3" creationId="{7A1796D6-58DE-42C0-9574-57FAD754BA02}"/>
          </ac:spMkLst>
        </pc:spChg>
        <pc:spChg chg="add del mod">
          <ac:chgData name="Baeriswyl Michelle" userId="7dbe6026-e9b7-4e33-982d-84db899c07af" providerId="ADAL" clId="{46FB262A-3BC5-4A9E-BD6A-E60B5A2A013C}" dt="2021-04-19T05:37:25.323" v="102" actId="478"/>
          <ac:spMkLst>
            <pc:docMk/>
            <pc:sldMk cId="3000174251" sldId="296"/>
            <ac:spMk id="6" creationId="{A171277C-B2C6-4D33-9EF0-ED5DF13373EF}"/>
          </ac:spMkLst>
        </pc:spChg>
      </pc:sldChg>
    </pc:docChg>
  </pc:docChgLst>
  <pc:docChgLst>
    <pc:chgData name="Baeriswyl Michelle" userId="7dbe6026-e9b7-4e33-982d-84db899c07af" providerId="ADAL" clId="{D417968C-5FF4-4910-BB91-45CF04C3D491}"/>
    <pc:docChg chg="undo custSel modSld">
      <pc:chgData name="Baeriswyl Michelle" userId="7dbe6026-e9b7-4e33-982d-84db899c07af" providerId="ADAL" clId="{D417968C-5FF4-4910-BB91-45CF04C3D491}" dt="2021-09-01T07:56:57.516" v="27" actId="6549"/>
      <pc:docMkLst>
        <pc:docMk/>
      </pc:docMkLst>
      <pc:sldChg chg="modSp mod">
        <pc:chgData name="Baeriswyl Michelle" userId="7dbe6026-e9b7-4e33-982d-84db899c07af" providerId="ADAL" clId="{D417968C-5FF4-4910-BB91-45CF04C3D491}" dt="2021-09-01T07:56:57.516" v="27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D417968C-5FF4-4910-BB91-45CF04C3D491}" dt="2021-09-01T07:56:57.516" v="27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modSp mod delCm">
        <pc:chgData name="Baeriswyl Michelle" userId="7dbe6026-e9b7-4e33-982d-84db899c07af" providerId="ADAL" clId="{D417968C-5FF4-4910-BB91-45CF04C3D491}" dt="2021-07-20T06:43:56.475" v="26" actId="20577"/>
        <pc:sldMkLst>
          <pc:docMk/>
          <pc:sldMk cId="3000174251" sldId="296"/>
        </pc:sldMkLst>
        <pc:spChg chg="mod">
          <ac:chgData name="Baeriswyl Michelle" userId="7dbe6026-e9b7-4e33-982d-84db899c07af" providerId="ADAL" clId="{D417968C-5FF4-4910-BB91-45CF04C3D491}" dt="2021-07-20T06:43:56.475" v="26" actId="20577"/>
          <ac:spMkLst>
            <pc:docMk/>
            <pc:sldMk cId="3000174251" sldId="296"/>
            <ac:spMk id="3" creationId="{7A1796D6-58DE-42C0-9574-57FAD754BA02}"/>
          </ac:spMkLst>
        </pc:spChg>
      </pc:sldChg>
    </pc:docChg>
  </pc:docChgLst>
  <pc:docChgLst>
    <pc:chgData name="Jakob Tobias" userId="6edbea8e-ef0f-4f3b-b0c5-a8afa6ec11ae" providerId="ADAL" clId="{69AD1305-79DF-41FA-B732-82A309DBBB1B}"/>
    <pc:docChg chg="custSel modSld">
      <pc:chgData name="Jakob Tobias" userId="6edbea8e-ef0f-4f3b-b0c5-a8afa6ec11ae" providerId="ADAL" clId="{69AD1305-79DF-41FA-B732-82A309DBBB1B}" dt="2021-07-09T12:14:03.743" v="1"/>
      <pc:docMkLst>
        <pc:docMk/>
      </pc:docMkLst>
      <pc:sldChg chg="addCm modCm">
        <pc:chgData name="Jakob Tobias" userId="6edbea8e-ef0f-4f3b-b0c5-a8afa6ec11ae" providerId="ADAL" clId="{69AD1305-79DF-41FA-B732-82A309DBBB1B}" dt="2021-07-09T12:14:03.743" v="1"/>
        <pc:sldMkLst>
          <pc:docMk/>
          <pc:sldMk cId="3000174251" sldId="296"/>
        </pc:sldMkLst>
      </pc:sldChg>
    </pc:docChg>
  </pc:docChgLst>
  <pc:docChgLst>
    <pc:chgData name="Baeriswyl Michelle" userId="7dbe6026-e9b7-4e33-982d-84db899c07af" providerId="ADAL" clId="{FE3127F8-AD22-4A15-8034-1E440467EEB3}"/>
    <pc:docChg chg="custSel addSld delSld modSld">
      <pc:chgData name="Baeriswyl Michelle" userId="7dbe6026-e9b7-4e33-982d-84db899c07af" providerId="ADAL" clId="{FE3127F8-AD22-4A15-8034-1E440467EEB3}" dt="2021-07-02T07:57:23.498" v="10" actId="20577"/>
      <pc:docMkLst>
        <pc:docMk/>
      </pc:docMkLst>
      <pc:sldChg chg="delSp modSp add mod">
        <pc:chgData name="Baeriswyl Michelle" userId="7dbe6026-e9b7-4e33-982d-84db899c07af" providerId="ADAL" clId="{FE3127F8-AD22-4A15-8034-1E440467EEB3}" dt="2021-07-02T07:57:23.498" v="10" actId="20577"/>
        <pc:sldMkLst>
          <pc:docMk/>
          <pc:sldMk cId="1683528402" sldId="282"/>
        </pc:sldMkLst>
        <pc:spChg chg="mod">
          <ac:chgData name="Baeriswyl Michelle" userId="7dbe6026-e9b7-4e33-982d-84db899c07af" providerId="ADAL" clId="{FE3127F8-AD22-4A15-8034-1E440467EEB3}" dt="2021-07-02T07:57:23.498" v="10" actId="20577"/>
          <ac:spMkLst>
            <pc:docMk/>
            <pc:sldMk cId="1683528402" sldId="282"/>
            <ac:spMk id="3" creationId="{00000000-0000-0000-0000-000000000000}"/>
          </ac:spMkLst>
        </pc:spChg>
        <pc:picChg chg="mod">
          <ac:chgData name="Baeriswyl Michelle" userId="7dbe6026-e9b7-4e33-982d-84db899c07af" providerId="ADAL" clId="{FE3127F8-AD22-4A15-8034-1E440467EEB3}" dt="2021-07-02T07:28:04.179" v="2" actId="1076"/>
          <ac:picMkLst>
            <pc:docMk/>
            <pc:sldMk cId="1683528402" sldId="282"/>
            <ac:picMk id="5" creationId="{28E349A8-EEBB-4A94-B813-C53BA629CE03}"/>
          </ac:picMkLst>
        </pc:picChg>
        <pc:picChg chg="del">
          <ac:chgData name="Baeriswyl Michelle" userId="7dbe6026-e9b7-4e33-982d-84db899c07af" providerId="ADAL" clId="{FE3127F8-AD22-4A15-8034-1E440467EEB3}" dt="2021-07-02T07:28:01.253" v="1" actId="478"/>
          <ac:picMkLst>
            <pc:docMk/>
            <pc:sldMk cId="1683528402" sldId="282"/>
            <ac:picMk id="7" creationId="{00000000-0000-0000-0000-000000000000}"/>
          </ac:picMkLst>
        </pc:picChg>
      </pc:sldChg>
      <pc:sldChg chg="del">
        <pc:chgData name="Baeriswyl Michelle" userId="7dbe6026-e9b7-4e33-982d-84db899c07af" providerId="ADAL" clId="{FE3127F8-AD22-4A15-8034-1E440467EEB3}" dt="2021-07-02T07:57:17.418" v="9" actId="47"/>
        <pc:sldMkLst>
          <pc:docMk/>
          <pc:sldMk cId="4133843649" sldId="295"/>
        </pc:sldMkLst>
      </pc:sldChg>
    </pc:docChg>
  </pc:docChgLst>
  <pc:docChgLst>
    <pc:chgData name="Meyer Nathalie" userId="41794ec5-9dfc-44ff-9460-abce2977a929" providerId="ADAL" clId="{5765CD20-6DA6-4EC1-81CE-27D7A7FBA59C}"/>
    <pc:docChg chg="custSel modSld">
      <pc:chgData name="Meyer Nathalie" userId="41794ec5-9dfc-44ff-9460-abce2977a929" providerId="ADAL" clId="{5765CD20-6DA6-4EC1-81CE-27D7A7FBA59C}" dt="2021-09-09T05:57:43.501" v="0" actId="3626"/>
      <pc:docMkLst>
        <pc:docMk/>
      </pc:docMkLst>
      <pc:sldChg chg="modSp mod">
        <pc:chgData name="Meyer Nathalie" userId="41794ec5-9dfc-44ff-9460-abce2977a929" providerId="ADAL" clId="{5765CD20-6DA6-4EC1-81CE-27D7A7FBA59C}" dt="2021-09-09T05:57:43.501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5765CD20-6DA6-4EC1-81CE-27D7A7FBA59C}" dt="2021-09-09T05:57:43.501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61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48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80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32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www.bfu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Finger weg von Scherben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75F7E9-EA36-4F53-B9CA-678C2D4C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6" y="1268414"/>
            <a:ext cx="3689389" cy="49688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dirty="0"/>
              <a:t>An zerbrochenem Glas oder dem Deckel einer Konservendose, beim Gemüseschälen oder Käseschneiden – Schnittverletzungen sind schnell passiert.</a:t>
            </a:r>
          </a:p>
          <a:p>
            <a:pPr marL="0" lvl="1" indent="0">
              <a:buNone/>
            </a:pPr>
            <a:r>
              <a:rPr lang="de-DE" dirty="0"/>
              <a:t>Viele dieser Unfälle passieren beim </a:t>
            </a:r>
            <a:r>
              <a:rPr lang="de-DE" dirty="0" err="1"/>
              <a:t>unsachgemässen</a:t>
            </a:r>
            <a:r>
              <a:rPr lang="de-DE" dirty="0"/>
              <a:t> oder unvorsichtigen Umgang mit Klingen, Scherben oder Blech. </a:t>
            </a:r>
          </a:p>
        </p:txBody>
      </p:sp>
    </p:spTree>
    <p:extLst>
      <p:ext uri="{BB962C8B-B14F-4D97-AF65-F5344CB8AC3E}">
        <p14:creationId xmlns:p14="http://schemas.microsoft.com/office/powerpoint/2010/main" val="30001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Scherben richtig entsorgen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/>
              <a:t>Räumen Sie Glasscherben umgehend mit Schaufel und Besen oder schnittfesten Handschuhen weg.</a:t>
            </a:r>
            <a:endParaRPr lang="de-CH" sz="1800" dirty="0"/>
          </a:p>
          <a:p>
            <a:pPr lvl="1"/>
            <a:r>
              <a:rPr lang="de-CH" dirty="0"/>
              <a:t>Reinigen Sie die Umgebung gründlich mit einem feuchten Haushaltstuch und entsorgen Sie dieses anschliessend. </a:t>
            </a:r>
            <a:endParaRPr lang="de-CH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/>
              <a:t>Sicheres Schneiden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de-CH" dirty="0"/>
              <a:t>Schneiden Sie mit dem Messer immer vom Körper weg und nie auf den Körper zu.</a:t>
            </a:r>
            <a:endParaRPr lang="de-CH"/>
          </a:p>
          <a:p>
            <a:pPr lvl="1"/>
            <a:r>
              <a:rPr lang="de-CH" dirty="0"/>
              <a:t>Verwenden Sie eine rutschfeste Schneideunterlage.</a:t>
            </a:r>
            <a:endParaRPr lang="de-CH"/>
          </a:p>
          <a:p>
            <a:pPr lvl="1"/>
            <a:r>
              <a:rPr lang="de-CH" dirty="0"/>
              <a:t>Lassen Sie scharfe Gegenstände nicht herumliegen.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6" name="Grafik 5" descr="Ein Bild, das Person, drinnen, Obst enthält.&#10;&#10;Automatisch generierte Beschreibung">
            <a:extLst>
              <a:ext uri="{FF2B5EF4-FFF2-40B4-BE49-F238E27FC236}">
                <a16:creationId xmlns:a16="http://schemas.microsoft.com/office/drawing/2014/main" id="{2F09AE60-B046-46B0-9F4D-89E0DD99D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27139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/>
              <a:t>Dosen richtig öffnen 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0"/>
            <a:r>
              <a:rPr lang="de-CH" dirty="0"/>
              <a:t>Verwenden Sie einen Sicherheits-dosenöffner. Dieser öffnet die Dosen, ohne scharfe Kanten zu hinterlassen.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pic>
        <p:nvPicPr>
          <p:cNvPr id="6" name="Grafik 5" descr="Ein Bild, das Text, Person, drinnen, Getränk enthält.&#10;&#10;Automatisch generierte Beschreibung">
            <a:extLst>
              <a:ext uri="{FF2B5EF4-FFF2-40B4-BE49-F238E27FC236}">
                <a16:creationId xmlns:a16="http://schemas.microsoft.com/office/drawing/2014/main" id="{EE04EDA0-3914-467C-80EC-4C149B7E4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113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94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/>
              <a:t>Video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de-CH" dirty="0"/>
              <a:t>Mehr zum Thema erfahren Sie in der BFU-Broschüre </a:t>
            </a:r>
            <a:r>
              <a:rPr lang="de-CH" b="1" dirty="0"/>
              <a:t>«</a:t>
            </a:r>
            <a:r>
              <a:rPr lang="de-DE" b="1" dirty="0"/>
              <a:t>Checkliste für ein sicheres Zuhause</a:t>
            </a:r>
            <a:r>
              <a:rPr lang="de-CH" b="1" dirty="0"/>
              <a:t>»</a:t>
            </a:r>
            <a:r>
              <a:rPr lang="de-CH" dirty="0"/>
              <a:t> </a:t>
            </a:r>
            <a:r>
              <a:rPr lang="de-CH" sz="2000" dirty="0"/>
              <a:t>(Art.-Nr. 3.026).</a:t>
            </a:r>
            <a:endParaRPr lang="de-CH" dirty="0"/>
          </a:p>
          <a:p>
            <a:r>
              <a:rPr lang="de-CH" dirty="0"/>
              <a:t>Sie können sie kostenlos beziehen auf </a:t>
            </a:r>
            <a:r>
              <a:rPr lang="de-CH" dirty="0">
                <a:hlinkClick r:id="rId3"/>
              </a:rPr>
              <a:t>bestellen.bfu.ch</a:t>
            </a:r>
            <a:r>
              <a:rPr lang="de-CH" sz="1800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Noch mehr Unfallverhütungstipps finden Sie auf </a:t>
            </a:r>
            <a:r>
              <a:rPr lang="de-CH" dirty="0">
                <a:hlinkClick r:id="rId4"/>
              </a:rPr>
              <a:t>bfu.ch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E349A8-EEBB-4A94-B813-C53BA629C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556792"/>
            <a:ext cx="2477183" cy="35356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8352840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C5B9F-AFC0-4F84-BBCF-27F3B7C5ABB9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b4941f2-48be-4bb0-a3d9-a0ff0057a96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753858-9647-4000-81A6-6058F4D36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Breitbild</PresentationFormat>
  <Paragraphs>33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BFU Suisse</vt:lpstr>
      <vt:lpstr>BFU Suisse </vt:lpstr>
      <vt:lpstr>BFU Suisse Medium</vt:lpstr>
      <vt:lpstr>Suisse Int'l</vt:lpstr>
      <vt:lpstr>Design bfu</vt:lpstr>
      <vt:lpstr>Finger weg von Scherben</vt:lpstr>
      <vt:lpstr>PowerPoint-Präsentation</vt:lpstr>
      <vt:lpstr>Scherben richtig entsorgen </vt:lpstr>
      <vt:lpstr>Sicheres Schneiden</vt:lpstr>
      <vt:lpstr>Dosen richtig öffnen  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Meyer Nathalie</cp:lastModifiedBy>
  <cp:revision>144</cp:revision>
  <cp:lastPrinted>2019-03-22T15:02:17Z</cp:lastPrinted>
  <dcterms:created xsi:type="dcterms:W3CDTF">2014-01-21T17:34:46Z</dcterms:created>
  <dcterms:modified xsi:type="dcterms:W3CDTF">2021-09-09T05:58:03Z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