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1943E-14F6-43A4-9B1A-6F71EADE6DE8}" v="2" dt="2022-07-12T06:24:42.24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54972" autoAdjust="0"/>
  </p:normalViewPr>
  <p:slideViewPr>
    <p:cSldViewPr showGuides="1">
      <p:cViewPr varScale="1">
        <p:scale>
          <a:sx n="63" d="100"/>
          <a:sy n="63" d="100"/>
        </p:scale>
        <p:origin x="471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0881943E-14F6-43A4-9B1A-6F71EADE6DE8}"/>
    <pc:docChg chg="custSel modMainMaster">
      <pc:chgData name="Baeriswyl Michelle" userId="7dbe6026-e9b7-4e33-982d-84db899c07af" providerId="ADAL" clId="{0881943E-14F6-43A4-9B1A-6F71EADE6DE8}" dt="2022-07-12T06:24:42.247" v="3"/>
      <pc:docMkLst>
        <pc:docMk/>
      </pc:docMkLst>
      <pc:sldMasterChg chg="modSldLayout">
        <pc:chgData name="Baeriswyl Michelle" userId="7dbe6026-e9b7-4e33-982d-84db899c07af" providerId="ADAL" clId="{0881943E-14F6-43A4-9B1A-6F71EADE6DE8}" dt="2022-07-12T06:24:42.247" v="3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0881943E-14F6-43A4-9B1A-6F71EADE6DE8}" dt="2022-07-12T06:24:42.247" v="3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0881943E-14F6-43A4-9B1A-6F71EADE6DE8}" dt="2022-07-12T06:24:31.241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0881943E-14F6-43A4-9B1A-6F71EADE6DE8}" dt="2022-07-12T06:24:31.519" v="1"/>
            <ac:spMkLst>
              <pc:docMk/>
              <pc:sldMasterMk cId="1011663896" sldId="2147483657"/>
              <pc:sldLayoutMk cId="3891886669" sldId="2147483658"/>
              <ac:spMk id="9" creationId="{31C1AB84-DE5F-BCC6-F231-EFF617382C45}"/>
            </ac:spMkLst>
          </pc:spChg>
          <pc:spChg chg="add mod">
            <ac:chgData name="Baeriswyl Michelle" userId="7dbe6026-e9b7-4e33-982d-84db899c07af" providerId="ADAL" clId="{0881943E-14F6-43A4-9B1A-6F71EADE6DE8}" dt="2022-07-12T06:24:42.247" v="3"/>
            <ac:spMkLst>
              <pc:docMk/>
              <pc:sldMasterMk cId="1011663896" sldId="2147483657"/>
              <pc:sldLayoutMk cId="3891886669" sldId="2147483658"/>
              <ac:spMk id="10" creationId="{832021F4-CAD8-4AC5-83F7-592EFF138EBD}"/>
            </ac:spMkLst>
          </pc:spChg>
          <pc:spChg chg="del">
            <ac:chgData name="Baeriswyl Michelle" userId="7dbe6026-e9b7-4e33-982d-84db899c07af" providerId="ADAL" clId="{0881943E-14F6-43A4-9B1A-6F71EADE6DE8}" dt="2022-07-12T06:24:42.065" v="2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Good tread = shoes not worn out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Replace your running shoes regularly. Signs of excess wear and tear in running shoes: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Sections of the rubber outer sole are so worn that you can see the softer foam underneath.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midsole feels too soft and collapses easily under pressure.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may see longitudinal creases in the midsole.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heel counter becomes mobile and less supportive.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Your toes wear through the toe-box and the shoe upper tears.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shoe sole becomes asymmetrically worn when compared to the other.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or both shoes no longer stand up straight when placed on a flat surface.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feel increased muscle soreness after running.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Source: asics.com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US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How many pairs of running shoes do you need? One pair for each running session per week, i.e. if you run twice weekly, it is advisable to change shoes.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C1AB84-DE5F-BCC6-F231-EFF617382C45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2021F4-CAD8-4AC5-83F7-592EFF138EBD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en-GB"/>
              <a:t>Run smart and stay the course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 last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10131A"/>
                </a:solidFill>
                <a:latin typeface="Arial" panose="020B0604020202020204" pitchFamily="34" charset="0"/>
              </a:rPr>
              <a:t>Running is a great mood booster – and a relatively safe one at that. Serious accidents are quite rare. Nevertheless, around 17,000 runners are injured in Switzerland every year.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en-GB" sz="2200"/>
              <a:t>Buy from a specialist retailer and ask for advice.</a:t>
            </a:r>
          </a:p>
          <a:p>
            <a:pPr lvl="1"/>
            <a:r>
              <a:rPr lang="en-GB" sz="2200"/>
              <a:t>Try on different models.</a:t>
            </a:r>
          </a:p>
          <a:p>
            <a:pPr lvl="1"/>
            <a:r>
              <a:rPr lang="en-GB" sz="2200"/>
              <a:t>Running shoes should have a good tread.</a:t>
            </a:r>
          </a:p>
          <a:p>
            <a:pPr lvl="1"/>
            <a:r>
              <a:rPr lang="en-GB" sz="2200"/>
              <a:t>They should be appropriate for your chosen running surface (tarmac roads, woodland paths etc.).</a:t>
            </a:r>
          </a:p>
          <a:p>
            <a:pPr lvl="1"/>
            <a:r>
              <a:rPr lang="en-GB" sz="2200"/>
              <a:t>Replace your running shoes regularly.</a:t>
            </a:r>
          </a:p>
          <a:p>
            <a:pPr lvl="1"/>
            <a:r>
              <a:rPr lang="en-GB" sz="2200"/>
              <a:t>If you run regularly, you should own more than one pair of running shoes.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Wear the right footwear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Hit your stride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Tips for beginners:</a:t>
            </a:r>
          </a:p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Plan your training and recovery periods carefully.</a:t>
            </a:r>
          </a:p>
          <a:p>
            <a:pPr lvl="1"/>
            <a:r>
              <a:rPr lang="en-GB">
                <a:solidFill>
                  <a:srgbClr val="333333"/>
                </a:solidFill>
                <a:latin typeface="BFU Suisse Regular"/>
              </a:rPr>
              <a:t>Make sure you adopt a good running technique.</a:t>
            </a:r>
          </a:p>
          <a:p>
            <a:pPr lvl="1"/>
            <a:r>
              <a:rPr lang="en-GB"/>
              <a:t>Start off with short, gentle jogs in flat terrain.</a:t>
            </a:r>
          </a:p>
          <a:p>
            <a:pPr lvl="1"/>
            <a:r>
              <a:rPr lang="en-GB"/>
              <a:t>Alternate between walking and running.</a:t>
            </a:r>
          </a:p>
          <a:p>
            <a:pPr lvl="1"/>
            <a:r>
              <a:rPr lang="en-GB"/>
              <a:t>Choose a pace that allows you to talk to your running partner without getting out of breath.</a:t>
            </a:r>
          </a:p>
          <a:p>
            <a:pPr lvl="1"/>
            <a:r>
              <a:rPr lang="en-GB"/>
              <a:t>Gradually step up frequency, duration and intensity.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GB">
                <a:solidFill>
                  <a:srgbClr val="333333"/>
                </a:solidFill>
                <a:latin typeface="BFU Suisse Regular"/>
              </a:rPr>
              <a:t>To stabilise your foot and knee joints as well as your core, it is important to add strength, mobilisation and stretching exercises to your training regimen – particularly after an injury.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 strength exercises to your training regimen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Stay focused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Stay focused; particularly:</a:t>
            </a:r>
          </a:p>
          <a:p>
            <a:pPr lvl="2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in challenging terrain</a:t>
            </a:r>
          </a:p>
          <a:p>
            <a:pPr lvl="2"/>
            <a:r>
              <a:rPr lang="en-GB">
                <a:solidFill>
                  <a:srgbClr val="333333"/>
                </a:solidFill>
                <a:latin typeface="BFU Suisse Regular"/>
              </a:rPr>
              <a:t>if you are mentally and physically fatigued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en-GB"/>
              <a:t>Wear light-coloured clothing.</a:t>
            </a:r>
          </a:p>
          <a:p>
            <a:pPr lvl="1"/>
            <a:r>
              <a:rPr lang="en-GB"/>
              <a:t>Equip yourself with reflective elements that make you visible from all angles (e.g high-visibility vest, fluorescent tapes) and a headlamp if needed.</a:t>
            </a:r>
          </a:p>
          <a:p>
            <a:pPr lvl="1"/>
            <a:r>
              <a:rPr lang="en-GB"/>
              <a:t>Wear reflective accessories especially on moving body parts (arms and legs).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 visible – in daylight too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/>
              <a:t>Video </a:t>
            </a:r>
            <a:r>
              <a:rPr lang="en-GB">
                <a:hlinkClick r:id="rId3"/>
              </a:rPr>
              <a:t>Accident-free running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40374CBE-04E2-4F73-80EE-37C8A7A4B93F}"/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b4941f2-48be-4bb0-a3d9-a0ff0057a962"/>
    <ds:schemaRef ds:uri="http://www.w3.org/XML/1998/namespace"/>
    <ds:schemaRef ds:uri="http://purl.org/dc/terms/"/>
    <ds:schemaRef ds:uri="http://schemas.microsoft.com/office/2006/metadata/properties"/>
    <ds:schemaRef ds:uri="28b27246-006c-4c52-ba09-a14edd98252a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Times New Roman</vt:lpstr>
      <vt:lpstr>Design bfu</vt:lpstr>
      <vt:lpstr>Run smart and stay the course</vt:lpstr>
      <vt:lpstr>PowerPoint-Präsentation</vt:lpstr>
      <vt:lpstr>Wear the right footwear</vt:lpstr>
      <vt:lpstr>Hit your stride</vt:lpstr>
      <vt:lpstr>Add strength exercises to your training regimen</vt:lpstr>
      <vt:lpstr>Stay focused</vt:lpstr>
      <vt:lpstr>Be visible – in daylight too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2022-05-30T12:53:45Z</cp:lastPrinted>
  <dcterms:created xsi:type="dcterms:W3CDTF">2014-01-21T17:34:46Z</dcterms:created>
  <dcterms:modified xsi:type="dcterms:W3CDTF">2022-07-12T06:24:50Z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