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98" r:id="rId5"/>
  </p:sldMasterIdLst>
  <p:notesMasterIdLst>
    <p:notesMasterId r:id="rId14"/>
  </p:notesMasterIdLst>
  <p:handoutMasterIdLst>
    <p:handoutMasterId r:id="rId15"/>
  </p:handoutMasterIdLst>
  <p:sldIdLst>
    <p:sldId id="308" r:id="rId6"/>
    <p:sldId id="302" r:id="rId7"/>
    <p:sldId id="284" r:id="rId8"/>
    <p:sldId id="303" r:id="rId9"/>
    <p:sldId id="304" r:id="rId10"/>
    <p:sldId id="305" r:id="rId11"/>
    <p:sldId id="306" r:id="rId12"/>
    <p:sldId id="29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eriswyl Michelle" initials="BM" lastIdx="3" clrIdx="0">
    <p:extLst>
      <p:ext uri="{19B8F6BF-5375-455C-9EA6-DF929625EA0E}">
        <p15:presenceInfo xmlns:p15="http://schemas.microsoft.com/office/powerpoint/2012/main" userId="Baeriswyl Michelle" providerId="None"/>
      </p:ext>
    </p:extLst>
  </p:cmAuthor>
  <p:cmAuthor id="2" name="Monique Walter" initials="MW" lastIdx="2" clrIdx="1">
    <p:extLst>
      <p:ext uri="{19B8F6BF-5375-455C-9EA6-DF929625EA0E}">
        <p15:presenceInfo xmlns:p15="http://schemas.microsoft.com/office/powerpoint/2012/main" userId="Monique Walter" providerId="None"/>
      </p:ext>
    </p:extLst>
  </p:cmAuthor>
  <p:cmAuthor id="3" name="Franziska Hartmann" initials="FH" lastIdx="5" clrIdx="2">
    <p:extLst>
      <p:ext uri="{19B8F6BF-5375-455C-9EA6-DF929625EA0E}">
        <p15:presenceInfo xmlns:p15="http://schemas.microsoft.com/office/powerpoint/2012/main" userId="Franziska Hart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357F1-8AAF-4094-A9A8-26EDDC7F8B52}" v="1" dt="2023-07-26T10:23:15.450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2" autoAdjust="0"/>
    <p:restoredTop sz="47232" autoAdjust="0"/>
  </p:normalViewPr>
  <p:slideViewPr>
    <p:cSldViewPr showGuides="1">
      <p:cViewPr varScale="1">
        <p:scale>
          <a:sx n="48" d="100"/>
          <a:sy n="48" d="100"/>
        </p:scale>
        <p:origin x="454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3114" y="-4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3A1A8BF5-2F66-4A20-BE6E-4F17D5B3E8A4}"/>
    <pc:docChg chg="custSel modSld">
      <pc:chgData name="Baeriswyl Michelle" userId="7dbe6026-e9b7-4e33-982d-84db899c07af" providerId="ADAL" clId="{3A1A8BF5-2F66-4A20-BE6E-4F17D5B3E8A4}" dt="2020-08-19T08:22:22.960" v="9" actId="1076"/>
      <pc:docMkLst>
        <pc:docMk/>
      </pc:docMkLst>
      <pc:sldChg chg="addSp delSp modSp">
        <pc:chgData name="Baeriswyl Michelle" userId="7dbe6026-e9b7-4e33-982d-84db899c07af" providerId="ADAL" clId="{3A1A8BF5-2F66-4A20-BE6E-4F17D5B3E8A4}" dt="2020-08-19T08:22:22.960" v="9" actId="1076"/>
        <pc:sldMkLst>
          <pc:docMk/>
          <pc:sldMk cId="722925810" sldId="284"/>
        </pc:sldMkLst>
        <pc:picChg chg="add mod">
          <ac:chgData name="Baeriswyl Michelle" userId="7dbe6026-e9b7-4e33-982d-84db899c07af" providerId="ADAL" clId="{3A1A8BF5-2F66-4A20-BE6E-4F17D5B3E8A4}" dt="2020-08-19T08:22:22.960" v="9" actId="1076"/>
          <ac:picMkLst>
            <pc:docMk/>
            <pc:sldMk cId="722925810" sldId="284"/>
            <ac:picMk id="4" creationId="{4838F0CF-6965-4291-AF95-ED88C00DDEC5}"/>
          </ac:picMkLst>
        </pc:picChg>
        <pc:picChg chg="del">
          <ac:chgData name="Baeriswyl Michelle" userId="7dbe6026-e9b7-4e33-982d-84db899c07af" providerId="ADAL" clId="{3A1A8BF5-2F66-4A20-BE6E-4F17D5B3E8A4}" dt="2020-08-19T08:22:14.387" v="4" actId="478"/>
          <ac:picMkLst>
            <pc:docMk/>
            <pc:sldMk cId="722925810" sldId="284"/>
            <ac:picMk id="5" creationId="{A2852547-3868-4EF0-85B6-789368C7FB61}"/>
          </ac:picMkLst>
        </pc:picChg>
      </pc:sldChg>
    </pc:docChg>
  </pc:docChgLst>
  <pc:docChgLst>
    <pc:chgData name="Baeriswyl Michelle" userId="7dbe6026-e9b7-4e33-982d-84db899c07af" providerId="ADAL" clId="{E01A188A-1162-4E1A-9A49-989CB9A1CBC8}"/>
    <pc:docChg chg="custSel addSld modSld">
      <pc:chgData name="Baeriswyl Michelle" userId="7dbe6026-e9b7-4e33-982d-84db899c07af" providerId="ADAL" clId="{E01A188A-1162-4E1A-9A49-989CB9A1CBC8}" dt="2021-10-20T08:32:28.611" v="18"/>
      <pc:docMkLst>
        <pc:docMk/>
      </pc:docMkLst>
      <pc:sldChg chg="addSp delSp modSp add mod modNotesTx">
        <pc:chgData name="Baeriswyl Michelle" userId="7dbe6026-e9b7-4e33-982d-84db899c07af" providerId="ADAL" clId="{E01A188A-1162-4E1A-9A49-989CB9A1CBC8}" dt="2021-10-18T05:13:02.925" v="17"/>
        <pc:sldMkLst>
          <pc:docMk/>
          <pc:sldMk cId="722925810" sldId="284"/>
        </pc:sldMkLst>
        <pc:picChg chg="del">
          <ac:chgData name="Baeriswyl Michelle" userId="7dbe6026-e9b7-4e33-982d-84db899c07af" providerId="ADAL" clId="{E01A188A-1162-4E1A-9A49-989CB9A1CBC8}" dt="2021-10-13T10:26:42.001" v="1" actId="478"/>
          <ac:picMkLst>
            <pc:docMk/>
            <pc:sldMk cId="722925810" sldId="284"/>
            <ac:picMk id="4" creationId="{4838F0CF-6965-4291-AF95-ED88C00DDEC5}"/>
          </ac:picMkLst>
        </pc:picChg>
        <pc:picChg chg="add del mod">
          <ac:chgData name="Baeriswyl Michelle" userId="7dbe6026-e9b7-4e33-982d-84db899c07af" providerId="ADAL" clId="{E01A188A-1162-4E1A-9A49-989CB9A1CBC8}" dt="2021-10-13T10:29:32.294" v="6" actId="478"/>
          <ac:picMkLst>
            <pc:docMk/>
            <pc:sldMk cId="722925810" sldId="284"/>
            <ac:picMk id="4" creationId="{C6690C33-3BE0-4060-80E3-9128C0D59A43}"/>
          </ac:picMkLst>
        </pc:picChg>
        <pc:picChg chg="add mod">
          <ac:chgData name="Baeriswyl Michelle" userId="7dbe6026-e9b7-4e33-982d-84db899c07af" providerId="ADAL" clId="{E01A188A-1162-4E1A-9A49-989CB9A1CBC8}" dt="2021-10-13T10:29:43.514" v="9" actId="1076"/>
          <ac:picMkLst>
            <pc:docMk/>
            <pc:sldMk cId="722925810" sldId="284"/>
            <ac:picMk id="7" creationId="{B5582538-F0BA-4646-9A45-393EBD9F9C47}"/>
          </ac:picMkLst>
        </pc:picChg>
      </pc:sldChg>
      <pc:sldChg chg="modSp mod">
        <pc:chgData name="Baeriswyl Michelle" userId="7dbe6026-e9b7-4e33-982d-84db899c07af" providerId="ADAL" clId="{E01A188A-1162-4E1A-9A49-989CB9A1CBC8}" dt="2021-10-20T08:32:28.611" v="18"/>
        <pc:sldMkLst>
          <pc:docMk/>
          <pc:sldMk cId="2288429319" sldId="302"/>
        </pc:sldMkLst>
        <pc:spChg chg="mod">
          <ac:chgData name="Baeriswyl Michelle" userId="7dbe6026-e9b7-4e33-982d-84db899c07af" providerId="ADAL" clId="{E01A188A-1162-4E1A-9A49-989CB9A1CBC8}" dt="2021-10-20T08:32:28.611" v="18"/>
          <ac:spMkLst>
            <pc:docMk/>
            <pc:sldMk cId="2288429319" sldId="302"/>
            <ac:spMk id="3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193571EE-7A92-4075-995C-78D0DA412AC2}"/>
    <pc:docChg chg="undo custSel addSld delSld modSld">
      <pc:chgData name="Baeriswyl Michelle" userId="7dbe6026-e9b7-4e33-982d-84db899c07af" providerId="ADAL" clId="{193571EE-7A92-4075-995C-78D0DA412AC2}" dt="2020-08-17T09:55:23.062" v="75" actId="1035"/>
      <pc:docMkLst>
        <pc:docMk/>
      </pc:docMkLst>
      <pc:sldChg chg="modSp">
        <pc:chgData name="Baeriswyl Michelle" userId="7dbe6026-e9b7-4e33-982d-84db899c07af" providerId="ADAL" clId="{193571EE-7A92-4075-995C-78D0DA412AC2}" dt="2020-08-17T09:48:24.736" v="0"/>
        <pc:sldMkLst>
          <pc:docMk/>
          <pc:sldMk cId="92098864" sldId="262"/>
        </pc:sldMkLst>
        <pc:spChg chg="mod">
          <ac:chgData name="Baeriswyl Michelle" userId="7dbe6026-e9b7-4e33-982d-84db899c07af" providerId="ADAL" clId="{193571EE-7A92-4075-995C-78D0DA412AC2}" dt="2020-08-17T09:48:24.736" v="0"/>
          <ac:spMkLst>
            <pc:docMk/>
            <pc:sldMk cId="92098864" sldId="262"/>
            <ac:spMk id="2" creationId="{7F16535B-A44E-4B7E-937F-2832689222D6}"/>
          </ac:spMkLst>
        </pc:spChg>
      </pc:sldChg>
      <pc:sldChg chg="addSp delSp modSp add">
        <pc:chgData name="Baeriswyl Michelle" userId="7dbe6026-e9b7-4e33-982d-84db899c07af" providerId="ADAL" clId="{193571EE-7A92-4075-995C-78D0DA412AC2}" dt="2020-08-17T09:55:23.062" v="75" actId="1035"/>
        <pc:sldMkLst>
          <pc:docMk/>
          <pc:sldMk cId="722925810" sldId="284"/>
        </pc:sldMkLst>
        <pc:spChg chg="mod">
          <ac:chgData name="Baeriswyl Michelle" userId="7dbe6026-e9b7-4e33-982d-84db899c07af" providerId="ADAL" clId="{193571EE-7A92-4075-995C-78D0DA412AC2}" dt="2020-08-17T09:49:44.672" v="23" actId="20577"/>
          <ac:spMkLst>
            <pc:docMk/>
            <pc:sldMk cId="722925810" sldId="284"/>
            <ac:spMk id="2" creationId="{2DD8B9DB-CFD3-4DCC-B6F9-0A67AC893E46}"/>
          </ac:spMkLst>
        </pc:spChg>
        <pc:picChg chg="del">
          <ac:chgData name="Baeriswyl Michelle" userId="7dbe6026-e9b7-4e33-982d-84db899c07af" providerId="ADAL" clId="{193571EE-7A92-4075-995C-78D0DA412AC2}" dt="2020-08-17T09:55:15.064" v="72" actId="478"/>
          <ac:picMkLst>
            <pc:docMk/>
            <pc:sldMk cId="722925810" sldId="284"/>
            <ac:picMk id="4" creationId="{00000000-0000-0000-0000-000000000000}"/>
          </ac:picMkLst>
        </pc:picChg>
        <pc:picChg chg="add mod">
          <ac:chgData name="Baeriswyl Michelle" userId="7dbe6026-e9b7-4e33-982d-84db899c07af" providerId="ADAL" clId="{193571EE-7A92-4075-995C-78D0DA412AC2}" dt="2020-08-17T09:55:23.062" v="75" actId="1035"/>
          <ac:picMkLst>
            <pc:docMk/>
            <pc:sldMk cId="722925810" sldId="284"/>
            <ac:picMk id="5" creationId="{A2852547-3868-4EF0-85B6-789368C7FB61}"/>
          </ac:picMkLst>
        </pc:picChg>
      </pc:sldChg>
      <pc:sldChg chg="del">
        <pc:chgData name="Baeriswyl Michelle" userId="7dbe6026-e9b7-4e33-982d-84db899c07af" providerId="ADAL" clId="{193571EE-7A92-4075-995C-78D0DA412AC2}" dt="2020-08-17T09:48:57.092" v="3" actId="2696"/>
        <pc:sldMkLst>
          <pc:docMk/>
          <pc:sldMk cId="3042228720" sldId="285"/>
        </pc:sldMkLst>
      </pc:sldChg>
      <pc:sldChg chg="del">
        <pc:chgData name="Baeriswyl Michelle" userId="7dbe6026-e9b7-4e33-982d-84db899c07af" providerId="ADAL" clId="{193571EE-7A92-4075-995C-78D0DA412AC2}" dt="2020-08-17T09:48:57.218" v="4" actId="2696"/>
        <pc:sldMkLst>
          <pc:docMk/>
          <pc:sldMk cId="225631383" sldId="286"/>
        </pc:sldMkLst>
      </pc:sldChg>
      <pc:sldChg chg="del">
        <pc:chgData name="Baeriswyl Michelle" userId="7dbe6026-e9b7-4e33-982d-84db899c07af" providerId="ADAL" clId="{193571EE-7A92-4075-995C-78D0DA412AC2}" dt="2020-08-17T09:48:59.099" v="11" actId="2696"/>
        <pc:sldMkLst>
          <pc:docMk/>
          <pc:sldMk cId="1922314211" sldId="287"/>
        </pc:sldMkLst>
      </pc:sldChg>
      <pc:sldChg chg="del">
        <pc:chgData name="Baeriswyl Michelle" userId="7dbe6026-e9b7-4e33-982d-84db899c07af" providerId="ADAL" clId="{193571EE-7A92-4075-995C-78D0DA412AC2}" dt="2020-08-17T09:48:59.284" v="12" actId="2696"/>
        <pc:sldMkLst>
          <pc:docMk/>
          <pc:sldMk cId="3924512291" sldId="288"/>
        </pc:sldMkLst>
      </pc:sldChg>
      <pc:sldChg chg="del">
        <pc:chgData name="Baeriswyl Michelle" userId="7dbe6026-e9b7-4e33-982d-84db899c07af" providerId="ADAL" clId="{193571EE-7A92-4075-995C-78D0DA412AC2}" dt="2020-08-17T09:48:58.714" v="9" actId="2696"/>
        <pc:sldMkLst>
          <pc:docMk/>
          <pc:sldMk cId="2114170347" sldId="289"/>
        </pc:sldMkLst>
      </pc:sldChg>
      <pc:sldChg chg="del">
        <pc:chgData name="Baeriswyl Michelle" userId="7dbe6026-e9b7-4e33-982d-84db899c07af" providerId="ADAL" clId="{193571EE-7A92-4075-995C-78D0DA412AC2}" dt="2020-08-17T09:48:57.719" v="7" actId="2696"/>
        <pc:sldMkLst>
          <pc:docMk/>
          <pc:sldMk cId="4157370539" sldId="290"/>
        </pc:sldMkLst>
      </pc:sldChg>
      <pc:sldChg chg="del">
        <pc:chgData name="Baeriswyl Michelle" userId="7dbe6026-e9b7-4e33-982d-84db899c07af" providerId="ADAL" clId="{193571EE-7A92-4075-995C-78D0DA412AC2}" dt="2020-08-17T09:48:58.299" v="8" actId="2696"/>
        <pc:sldMkLst>
          <pc:docMk/>
          <pc:sldMk cId="926955254" sldId="291"/>
        </pc:sldMkLst>
      </pc:sldChg>
      <pc:sldChg chg="del">
        <pc:chgData name="Baeriswyl Michelle" userId="7dbe6026-e9b7-4e33-982d-84db899c07af" providerId="ADAL" clId="{193571EE-7A92-4075-995C-78D0DA412AC2}" dt="2020-08-17T09:48:57.380" v="5" actId="2696"/>
        <pc:sldMkLst>
          <pc:docMk/>
          <pc:sldMk cId="4085827442" sldId="292"/>
        </pc:sldMkLst>
      </pc:sldChg>
      <pc:sldChg chg="del">
        <pc:chgData name="Baeriswyl Michelle" userId="7dbe6026-e9b7-4e33-982d-84db899c07af" providerId="ADAL" clId="{193571EE-7A92-4075-995C-78D0DA412AC2}" dt="2020-08-17T09:49:00.223" v="14" actId="2696"/>
        <pc:sldMkLst>
          <pc:docMk/>
          <pc:sldMk cId="2719766995" sldId="293"/>
        </pc:sldMkLst>
      </pc:sldChg>
      <pc:sldChg chg="del">
        <pc:chgData name="Baeriswyl Michelle" userId="7dbe6026-e9b7-4e33-982d-84db899c07af" providerId="ADAL" clId="{193571EE-7A92-4075-995C-78D0DA412AC2}" dt="2020-08-17T09:49:01.025" v="16" actId="2696"/>
        <pc:sldMkLst>
          <pc:docMk/>
          <pc:sldMk cId="2632534298" sldId="294"/>
        </pc:sldMkLst>
      </pc:sldChg>
      <pc:sldChg chg="del">
        <pc:chgData name="Baeriswyl Michelle" userId="7dbe6026-e9b7-4e33-982d-84db899c07af" providerId="ADAL" clId="{193571EE-7A92-4075-995C-78D0DA412AC2}" dt="2020-08-17T09:49:01.842" v="17" actId="2696"/>
        <pc:sldMkLst>
          <pc:docMk/>
          <pc:sldMk cId="2243007040" sldId="295"/>
        </pc:sldMkLst>
      </pc:sldChg>
      <pc:sldChg chg="del">
        <pc:chgData name="Baeriswyl Michelle" userId="7dbe6026-e9b7-4e33-982d-84db899c07af" providerId="ADAL" clId="{193571EE-7A92-4075-995C-78D0DA412AC2}" dt="2020-08-17T09:49:00.802" v="15" actId="2696"/>
        <pc:sldMkLst>
          <pc:docMk/>
          <pc:sldMk cId="1636201876" sldId="296"/>
        </pc:sldMkLst>
      </pc:sldChg>
      <pc:sldChg chg="del">
        <pc:chgData name="Baeriswyl Michelle" userId="7dbe6026-e9b7-4e33-982d-84db899c07af" providerId="ADAL" clId="{193571EE-7A92-4075-995C-78D0DA412AC2}" dt="2020-08-17T09:48:59.753" v="13" actId="2696"/>
        <pc:sldMkLst>
          <pc:docMk/>
          <pc:sldMk cId="4109104071" sldId="297"/>
        </pc:sldMkLst>
      </pc:sldChg>
      <pc:sldChg chg="del">
        <pc:chgData name="Baeriswyl Michelle" userId="7dbe6026-e9b7-4e33-982d-84db899c07af" providerId="ADAL" clId="{193571EE-7A92-4075-995C-78D0DA412AC2}" dt="2020-08-17T09:48:58.952" v="10" actId="2696"/>
        <pc:sldMkLst>
          <pc:docMk/>
          <pc:sldMk cId="1268659541" sldId="300"/>
        </pc:sldMkLst>
      </pc:sldChg>
      <pc:sldChg chg="del">
        <pc:chgData name="Baeriswyl Michelle" userId="7dbe6026-e9b7-4e33-982d-84db899c07af" providerId="ADAL" clId="{193571EE-7A92-4075-995C-78D0DA412AC2}" dt="2020-08-17T09:48:57.550" v="6" actId="2696"/>
        <pc:sldMkLst>
          <pc:docMk/>
          <pc:sldMk cId="617362059" sldId="301"/>
        </pc:sldMkLst>
      </pc:sldChg>
      <pc:sldChg chg="modSp add">
        <pc:chgData name="Baeriswyl Michelle" userId="7dbe6026-e9b7-4e33-982d-84db899c07af" providerId="ADAL" clId="{193571EE-7A92-4075-995C-78D0DA412AC2}" dt="2020-08-17T09:49:29.385" v="20"/>
        <pc:sldMkLst>
          <pc:docMk/>
          <pc:sldMk cId="2288429319" sldId="302"/>
        </pc:sldMkLst>
        <pc:spChg chg="mod">
          <ac:chgData name="Baeriswyl Michelle" userId="7dbe6026-e9b7-4e33-982d-84db899c07af" providerId="ADAL" clId="{193571EE-7A92-4075-995C-78D0DA412AC2}" dt="2020-08-17T09:49:29.385" v="20"/>
          <ac:spMkLst>
            <pc:docMk/>
            <pc:sldMk cId="2288429319" sldId="302"/>
            <ac:spMk id="3" creationId="{00000000-0000-0000-0000-000000000000}"/>
          </ac:spMkLst>
        </pc:spChg>
      </pc:sldChg>
      <pc:sldChg chg="modSp add">
        <pc:chgData name="Baeriswyl Michelle" userId="7dbe6026-e9b7-4e33-982d-84db899c07af" providerId="ADAL" clId="{193571EE-7A92-4075-995C-78D0DA412AC2}" dt="2020-08-17T09:49:57.974" v="25" actId="122"/>
        <pc:sldMkLst>
          <pc:docMk/>
          <pc:sldMk cId="49932910" sldId="303"/>
        </pc:sldMkLst>
        <pc:spChg chg="mod">
          <ac:chgData name="Baeriswyl Michelle" userId="7dbe6026-e9b7-4e33-982d-84db899c07af" providerId="ADAL" clId="{193571EE-7A92-4075-995C-78D0DA412AC2}" dt="2020-08-17T09:49:57.974" v="25" actId="122"/>
          <ac:spMkLst>
            <pc:docMk/>
            <pc:sldMk cId="49932910" sldId="303"/>
            <ac:spMk id="3" creationId="{00000000-0000-0000-0000-000000000000}"/>
          </ac:spMkLst>
        </pc:spChg>
      </pc:sldChg>
      <pc:sldChg chg="modSp add">
        <pc:chgData name="Baeriswyl Michelle" userId="7dbe6026-e9b7-4e33-982d-84db899c07af" providerId="ADAL" clId="{193571EE-7A92-4075-995C-78D0DA412AC2}" dt="2020-08-17T09:50:37.168" v="28" actId="15"/>
        <pc:sldMkLst>
          <pc:docMk/>
          <pc:sldMk cId="1523073029" sldId="304"/>
        </pc:sldMkLst>
        <pc:spChg chg="mod">
          <ac:chgData name="Baeriswyl Michelle" userId="7dbe6026-e9b7-4e33-982d-84db899c07af" providerId="ADAL" clId="{193571EE-7A92-4075-995C-78D0DA412AC2}" dt="2020-08-17T09:50:18.362" v="26"/>
          <ac:spMkLst>
            <pc:docMk/>
            <pc:sldMk cId="1523073029" sldId="304"/>
            <ac:spMk id="2" creationId="{00000000-0000-0000-0000-000000000000}"/>
          </ac:spMkLst>
        </pc:spChg>
        <pc:spChg chg="mod">
          <ac:chgData name="Baeriswyl Michelle" userId="7dbe6026-e9b7-4e33-982d-84db899c07af" providerId="ADAL" clId="{193571EE-7A92-4075-995C-78D0DA412AC2}" dt="2020-08-17T09:50:37.168" v="28" actId="15"/>
          <ac:spMkLst>
            <pc:docMk/>
            <pc:sldMk cId="1523073029" sldId="304"/>
            <ac:spMk id="3" creationId="{00000000-0000-0000-0000-000000000000}"/>
          </ac:spMkLst>
        </pc:spChg>
      </pc:sldChg>
      <pc:sldChg chg="modSp add">
        <pc:chgData name="Baeriswyl Michelle" userId="7dbe6026-e9b7-4e33-982d-84db899c07af" providerId="ADAL" clId="{193571EE-7A92-4075-995C-78D0DA412AC2}" dt="2020-08-17T09:51:02.165" v="31" actId="15"/>
        <pc:sldMkLst>
          <pc:docMk/>
          <pc:sldMk cId="4092341292" sldId="305"/>
        </pc:sldMkLst>
        <pc:spChg chg="mod">
          <ac:chgData name="Baeriswyl Michelle" userId="7dbe6026-e9b7-4e33-982d-84db899c07af" providerId="ADAL" clId="{193571EE-7A92-4075-995C-78D0DA412AC2}" dt="2020-08-17T09:50:49.753" v="29"/>
          <ac:spMkLst>
            <pc:docMk/>
            <pc:sldMk cId="4092341292" sldId="305"/>
            <ac:spMk id="2" creationId="{00000000-0000-0000-0000-000000000000}"/>
          </ac:spMkLst>
        </pc:spChg>
        <pc:spChg chg="mod">
          <ac:chgData name="Baeriswyl Michelle" userId="7dbe6026-e9b7-4e33-982d-84db899c07af" providerId="ADAL" clId="{193571EE-7A92-4075-995C-78D0DA412AC2}" dt="2020-08-17T09:51:02.165" v="31" actId="15"/>
          <ac:spMkLst>
            <pc:docMk/>
            <pc:sldMk cId="4092341292" sldId="305"/>
            <ac:spMk id="3" creationId="{00000000-0000-0000-0000-000000000000}"/>
          </ac:spMkLst>
        </pc:spChg>
      </pc:sldChg>
      <pc:sldChg chg="modSp add">
        <pc:chgData name="Baeriswyl Michelle" userId="7dbe6026-e9b7-4e33-982d-84db899c07af" providerId="ADAL" clId="{193571EE-7A92-4075-995C-78D0DA412AC2}" dt="2020-08-17T09:51:23.880" v="34" actId="15"/>
        <pc:sldMkLst>
          <pc:docMk/>
          <pc:sldMk cId="2832111908" sldId="306"/>
        </pc:sldMkLst>
        <pc:spChg chg="mod">
          <ac:chgData name="Baeriswyl Michelle" userId="7dbe6026-e9b7-4e33-982d-84db899c07af" providerId="ADAL" clId="{193571EE-7A92-4075-995C-78D0DA412AC2}" dt="2020-08-17T09:51:13.108" v="32"/>
          <ac:spMkLst>
            <pc:docMk/>
            <pc:sldMk cId="2832111908" sldId="306"/>
            <ac:spMk id="2" creationId="{00000000-0000-0000-0000-000000000000}"/>
          </ac:spMkLst>
        </pc:spChg>
        <pc:spChg chg="mod">
          <ac:chgData name="Baeriswyl Michelle" userId="7dbe6026-e9b7-4e33-982d-84db899c07af" providerId="ADAL" clId="{193571EE-7A92-4075-995C-78D0DA412AC2}" dt="2020-08-17T09:51:23.880" v="34" actId="15"/>
          <ac:spMkLst>
            <pc:docMk/>
            <pc:sldMk cId="2832111908" sldId="306"/>
            <ac:spMk id="3" creationId="{00000000-0000-0000-0000-000000000000}"/>
          </ac:spMkLst>
        </pc:spChg>
      </pc:sldChg>
      <pc:sldChg chg="addSp delSp modSp add">
        <pc:chgData name="Baeriswyl Michelle" userId="7dbe6026-e9b7-4e33-982d-84db899c07af" providerId="ADAL" clId="{193571EE-7A92-4075-995C-78D0DA412AC2}" dt="2020-08-17T09:53:23.616" v="62" actId="1076"/>
        <pc:sldMkLst>
          <pc:docMk/>
          <pc:sldMk cId="3435567777" sldId="307"/>
        </pc:sldMkLst>
        <pc:spChg chg="mod">
          <ac:chgData name="Baeriswyl Michelle" userId="7dbe6026-e9b7-4e33-982d-84db899c07af" providerId="ADAL" clId="{193571EE-7A92-4075-995C-78D0DA412AC2}" dt="2020-08-17T09:51:39.004" v="37"/>
          <ac:spMkLst>
            <pc:docMk/>
            <pc:sldMk cId="3435567777" sldId="307"/>
            <ac:spMk id="2" creationId="{00000000-0000-0000-0000-000000000000}"/>
          </ac:spMkLst>
        </pc:spChg>
        <pc:spChg chg="mod">
          <ac:chgData name="Baeriswyl Michelle" userId="7dbe6026-e9b7-4e33-982d-84db899c07af" providerId="ADAL" clId="{193571EE-7A92-4075-995C-78D0DA412AC2}" dt="2020-08-17T09:52:24.879" v="56" actId="6549"/>
          <ac:spMkLst>
            <pc:docMk/>
            <pc:sldMk cId="3435567777" sldId="307"/>
            <ac:spMk id="3" creationId="{00000000-0000-0000-0000-000000000000}"/>
          </ac:spMkLst>
        </pc:spChg>
        <pc:spChg chg="add">
          <ac:chgData name="Baeriswyl Michelle" userId="7dbe6026-e9b7-4e33-982d-84db899c07af" providerId="ADAL" clId="{193571EE-7A92-4075-995C-78D0DA412AC2}" dt="2020-08-17T09:51:54.058" v="38"/>
          <ac:spMkLst>
            <pc:docMk/>
            <pc:sldMk cId="3435567777" sldId="307"/>
            <ac:spMk id="5" creationId="{051F521D-417D-4E91-9069-73D703B91733}"/>
          </ac:spMkLst>
        </pc:spChg>
        <pc:spChg chg="add del mod">
          <ac:chgData name="Baeriswyl Michelle" userId="7dbe6026-e9b7-4e33-982d-84db899c07af" providerId="ADAL" clId="{193571EE-7A92-4075-995C-78D0DA412AC2}" dt="2020-08-17T09:52:06.467" v="44"/>
          <ac:spMkLst>
            <pc:docMk/>
            <pc:sldMk cId="3435567777" sldId="307"/>
            <ac:spMk id="6" creationId="{1259166E-9773-4946-8F71-2E017A8BE5F8}"/>
          </ac:spMkLst>
        </pc:spChg>
        <pc:picChg chg="del">
          <ac:chgData name="Baeriswyl Michelle" userId="7dbe6026-e9b7-4e33-982d-84db899c07af" providerId="ADAL" clId="{193571EE-7A92-4075-995C-78D0DA412AC2}" dt="2020-08-17T09:53:20.912" v="61" actId="478"/>
          <ac:picMkLst>
            <pc:docMk/>
            <pc:sldMk cId="3435567777" sldId="307"/>
            <ac:picMk id="4" creationId="{00000000-0000-0000-0000-000000000000}"/>
          </ac:picMkLst>
        </pc:picChg>
        <pc:picChg chg="add mod">
          <ac:chgData name="Baeriswyl Michelle" userId="7dbe6026-e9b7-4e33-982d-84db899c07af" providerId="ADAL" clId="{193571EE-7A92-4075-995C-78D0DA412AC2}" dt="2020-08-17T09:53:23.616" v="62" actId="1076"/>
          <ac:picMkLst>
            <pc:docMk/>
            <pc:sldMk cId="3435567777" sldId="307"/>
            <ac:picMk id="7" creationId="{5D3EA966-497F-432E-953F-4A16CCF6CBFA}"/>
          </ac:picMkLst>
        </pc:picChg>
        <pc:picChg chg="add del">
          <ac:chgData name="Baeriswyl Michelle" userId="7dbe6026-e9b7-4e33-982d-84db899c07af" providerId="ADAL" clId="{193571EE-7A92-4075-995C-78D0DA412AC2}" dt="2020-08-17T09:52:06.452" v="42" actId="478"/>
          <ac:picMkLst>
            <pc:docMk/>
            <pc:sldMk cId="3435567777" sldId="307"/>
            <ac:picMk id="3073" creationId="{A142FFD5-AE25-4802-B0BE-15CE07E69B1C}"/>
          </ac:picMkLst>
        </pc:picChg>
      </pc:sldChg>
    </pc:docChg>
  </pc:docChgLst>
  <pc:docChgLst>
    <pc:chgData name="Baeriswyl Michelle" userId="7dbe6026-e9b7-4e33-982d-84db899c07af" providerId="ADAL" clId="{463357F1-8AAF-4094-A9A8-26EDDC7F8B52}"/>
    <pc:docChg chg="addSld delSld modSld">
      <pc:chgData name="Baeriswyl Michelle" userId="7dbe6026-e9b7-4e33-982d-84db899c07af" providerId="ADAL" clId="{463357F1-8AAF-4094-A9A8-26EDDC7F8B52}" dt="2023-07-26T10:23:17.310" v="1" actId="47"/>
      <pc:docMkLst>
        <pc:docMk/>
      </pc:docMkLst>
      <pc:sldChg chg="add">
        <pc:chgData name="Baeriswyl Michelle" userId="7dbe6026-e9b7-4e33-982d-84db899c07af" providerId="ADAL" clId="{463357F1-8AAF-4094-A9A8-26EDDC7F8B52}" dt="2023-07-26T10:23:15.450" v="0"/>
        <pc:sldMkLst>
          <pc:docMk/>
          <pc:sldMk cId="4133843649" sldId="295"/>
        </pc:sldMkLst>
      </pc:sldChg>
      <pc:sldChg chg="del">
        <pc:chgData name="Baeriswyl Michelle" userId="7dbe6026-e9b7-4e33-982d-84db899c07af" providerId="ADAL" clId="{463357F1-8AAF-4094-A9A8-26EDDC7F8B52}" dt="2023-07-26T10:23:17.310" v="1" actId="47"/>
        <pc:sldMkLst>
          <pc:docMk/>
          <pc:sldMk cId="3435567777" sldId="307"/>
        </pc:sldMkLst>
      </pc:sldChg>
    </pc:docChg>
  </pc:docChgLst>
  <pc:docChgLst>
    <pc:chgData name="Baeriswyl Michelle" userId="7dbe6026-e9b7-4e33-982d-84db899c07af" providerId="ADAL" clId="{8C15AE7F-ECE5-4529-835E-BA101C3D9A66}"/>
    <pc:docChg chg="custSel delSld modSld">
      <pc:chgData name="Baeriswyl Michelle" userId="7dbe6026-e9b7-4e33-982d-84db899c07af" providerId="ADAL" clId="{8C15AE7F-ECE5-4529-835E-BA101C3D9A66}" dt="2020-09-14T09:36:35.810" v="5" actId="47"/>
      <pc:docMkLst>
        <pc:docMk/>
      </pc:docMkLst>
      <pc:sldChg chg="del">
        <pc:chgData name="Baeriswyl Michelle" userId="7dbe6026-e9b7-4e33-982d-84db899c07af" providerId="ADAL" clId="{8C15AE7F-ECE5-4529-835E-BA101C3D9A66}" dt="2020-09-14T09:36:35.810" v="5" actId="47"/>
        <pc:sldMkLst>
          <pc:docMk/>
          <pc:sldMk cId="92098864" sldId="262"/>
        </pc:sldMkLst>
      </pc:sldChg>
      <pc:sldChg chg="addSp delSp modSp mod">
        <pc:chgData name="Baeriswyl Michelle" userId="7dbe6026-e9b7-4e33-982d-84db899c07af" providerId="ADAL" clId="{8C15AE7F-ECE5-4529-835E-BA101C3D9A66}" dt="2020-09-14T09:36:33.451" v="4" actId="478"/>
        <pc:sldMkLst>
          <pc:docMk/>
          <pc:sldMk cId="2219735872" sldId="308"/>
        </pc:sldMkLst>
        <pc:spChg chg="mod">
          <ac:chgData name="Baeriswyl Michelle" userId="7dbe6026-e9b7-4e33-982d-84db899c07af" providerId="ADAL" clId="{8C15AE7F-ECE5-4529-835E-BA101C3D9A66}" dt="2020-09-14T09:36:28.554" v="2"/>
          <ac:spMkLst>
            <pc:docMk/>
            <pc:sldMk cId="2219735872" sldId="308"/>
            <ac:spMk id="2" creationId="{7F16535B-A44E-4B7E-937F-2832689222D6}"/>
          </ac:spMkLst>
        </pc:spChg>
        <pc:spChg chg="del">
          <ac:chgData name="Baeriswyl Michelle" userId="7dbe6026-e9b7-4e33-982d-84db899c07af" providerId="ADAL" clId="{8C15AE7F-ECE5-4529-835E-BA101C3D9A66}" dt="2020-09-14T09:36:30.864" v="3" actId="478"/>
          <ac:spMkLst>
            <pc:docMk/>
            <pc:sldMk cId="2219735872" sldId="308"/>
            <ac:spMk id="3" creationId="{4D248D13-5DFF-403A-97EA-D6895F86ADCF}"/>
          </ac:spMkLst>
        </pc:spChg>
        <pc:spChg chg="mod">
          <ac:chgData name="Baeriswyl Michelle" userId="7dbe6026-e9b7-4e33-982d-84db899c07af" providerId="ADAL" clId="{8C15AE7F-ECE5-4529-835E-BA101C3D9A66}" dt="2020-09-14T09:36:19.288" v="0"/>
          <ac:spMkLst>
            <pc:docMk/>
            <pc:sldMk cId="2219735872" sldId="308"/>
            <ac:spMk id="4" creationId="{B879BEE6-DCC8-4734-A1AF-1AF6ECF29BD0}"/>
          </ac:spMkLst>
        </pc:spChg>
        <pc:spChg chg="mod">
          <ac:chgData name="Baeriswyl Michelle" userId="7dbe6026-e9b7-4e33-982d-84db899c07af" providerId="ADAL" clId="{8C15AE7F-ECE5-4529-835E-BA101C3D9A66}" dt="2020-09-14T09:36:24.027" v="1"/>
          <ac:spMkLst>
            <pc:docMk/>
            <pc:sldMk cId="2219735872" sldId="308"/>
            <ac:spMk id="5" creationId="{794D73AA-0DDD-4133-AEC8-33791742225C}"/>
          </ac:spMkLst>
        </pc:spChg>
        <pc:spChg chg="add del mod">
          <ac:chgData name="Baeriswyl Michelle" userId="7dbe6026-e9b7-4e33-982d-84db899c07af" providerId="ADAL" clId="{8C15AE7F-ECE5-4529-835E-BA101C3D9A66}" dt="2020-09-14T09:36:33.451" v="4" actId="478"/>
          <ac:spMkLst>
            <pc:docMk/>
            <pc:sldMk cId="2219735872" sldId="308"/>
            <ac:spMk id="7" creationId="{C2561ED4-C3D9-4915-9799-F38205082732}"/>
          </ac:spMkLst>
        </pc:spChg>
      </pc:sldChg>
    </pc:docChg>
  </pc:docChgLst>
  <pc:docChgLst>
    <pc:chgData name="Baeriswyl Michelle" userId="7dbe6026-e9b7-4e33-982d-84db899c07af" providerId="ADAL" clId="{A37B3EDE-495C-49E9-8859-A1A45147051F}"/>
    <pc:docChg chg="delSld modSld">
      <pc:chgData name="Baeriswyl Michelle" userId="7dbe6026-e9b7-4e33-982d-84db899c07af" providerId="ADAL" clId="{A37B3EDE-495C-49E9-8859-A1A45147051F}" dt="2021-09-07T12:11:11.630" v="15" actId="47"/>
      <pc:docMkLst>
        <pc:docMk/>
      </pc:docMkLst>
      <pc:sldChg chg="del">
        <pc:chgData name="Baeriswyl Michelle" userId="7dbe6026-e9b7-4e33-982d-84db899c07af" providerId="ADAL" clId="{A37B3EDE-495C-49E9-8859-A1A45147051F}" dt="2021-09-07T12:11:11.630" v="15" actId="47"/>
        <pc:sldMkLst>
          <pc:docMk/>
          <pc:sldMk cId="722925810" sldId="284"/>
        </pc:sldMkLst>
      </pc:sldChg>
      <pc:sldChg chg="modSp mod">
        <pc:chgData name="Baeriswyl Michelle" userId="7dbe6026-e9b7-4e33-982d-84db899c07af" providerId="ADAL" clId="{A37B3EDE-495C-49E9-8859-A1A45147051F}" dt="2021-09-01T10:01:52.954" v="13" actId="20577"/>
        <pc:sldMkLst>
          <pc:docMk/>
          <pc:sldMk cId="2288429319" sldId="302"/>
        </pc:sldMkLst>
        <pc:spChg chg="mod">
          <ac:chgData name="Baeriswyl Michelle" userId="7dbe6026-e9b7-4e33-982d-84db899c07af" providerId="ADAL" clId="{A37B3EDE-495C-49E9-8859-A1A45147051F}" dt="2021-09-01T10:01:52.954" v="13" actId="20577"/>
          <ac:spMkLst>
            <pc:docMk/>
            <pc:sldMk cId="2288429319" sldId="302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A37B3EDE-495C-49E9-8859-A1A45147051F}" dt="2021-09-01T09:58:46.002" v="2" actId="108"/>
        <pc:sldMkLst>
          <pc:docMk/>
          <pc:sldMk cId="4092341292" sldId="305"/>
        </pc:sldMkLst>
        <pc:spChg chg="mod">
          <ac:chgData name="Baeriswyl Michelle" userId="7dbe6026-e9b7-4e33-982d-84db899c07af" providerId="ADAL" clId="{A37B3EDE-495C-49E9-8859-A1A45147051F}" dt="2021-09-01T09:58:46.002" v="2" actId="108"/>
          <ac:spMkLst>
            <pc:docMk/>
            <pc:sldMk cId="4092341292" sldId="305"/>
            <ac:spMk id="3" creationId="{00000000-0000-0000-0000-000000000000}"/>
          </ac:spMkLst>
        </pc:spChg>
      </pc:sldChg>
      <pc:sldChg chg="modSp mod">
        <pc:chgData name="Baeriswyl Michelle" userId="7dbe6026-e9b7-4e33-982d-84db899c07af" providerId="ADAL" clId="{A37B3EDE-495C-49E9-8859-A1A45147051F}" dt="2021-09-01T10:07:35.746" v="14" actId="113"/>
        <pc:sldMkLst>
          <pc:docMk/>
          <pc:sldMk cId="2219735872" sldId="308"/>
        </pc:sldMkLst>
        <pc:spChg chg="mod">
          <ac:chgData name="Baeriswyl Michelle" userId="7dbe6026-e9b7-4e33-982d-84db899c07af" providerId="ADAL" clId="{A37B3EDE-495C-49E9-8859-A1A45147051F}" dt="2021-09-01T10:07:35.746" v="14" actId="113"/>
          <ac:spMkLst>
            <pc:docMk/>
            <pc:sldMk cId="2219735872" sldId="308"/>
            <ac:spMk id="2" creationId="{7F16535B-A44E-4B7E-937F-2832689222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81C81-E364-4366-A610-2DB15FF98538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FU Suisse 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FU Suisse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CH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BFU Suisse" panose="020B0504000000000000" pitchFamily="34" charset="-78"/>
                <a:cs typeface="BFU Suisse" panose="020B0504000000000000" pitchFamily="34" charset="-78"/>
              </a:rPr>
              <a:t>La distance à laquelle un 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piéton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 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est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 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vu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dans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l’obscurité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est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deux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fois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plus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grande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s’il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porte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vêtements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clairs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que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s’il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porte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vêtements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sombres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, et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trois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fois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plus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grande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s’il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porte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éléments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réfléchissants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,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voire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quatre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ou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cinq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fois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si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ceux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-ci se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trouvent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au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niveau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poignets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ou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 des </a:t>
            </a:r>
            <a:r>
              <a:rPr lang="de-CH" sz="1800" dirty="0" err="1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chevilles</a:t>
            </a:r>
            <a:r>
              <a:rPr lang="de-CH" sz="1800" dirty="0">
                <a:effectLst/>
                <a:latin typeface="BFU Suisse" panose="020B0504000000000000" pitchFamily="34" charset="-78"/>
                <a:ea typeface="BFU Suisse" panose="020B0504000000000000" pitchFamily="34" charset="-78"/>
                <a:cs typeface="BFU Suisse" panose="020B0504000000000000" pitchFamily="34" charset="-78"/>
              </a:rPr>
              <a:t>. 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6328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938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443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887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277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55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 err="1"/>
              <a:t>Titre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Sous-</a:t>
            </a:r>
            <a:r>
              <a:rPr lang="de-DE" dirty="0" err="1"/>
              <a:t>titre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/>
              <a:t>Date, sous-titre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/>
              <a:t>Prénom Nom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noProof="0" dirty="0">
                <a:solidFill>
                  <a:schemeClr val="bg1"/>
                </a:solidFill>
              </a:rPr>
              <a:t>Bureau de prévention </a:t>
            </a:r>
            <a:br>
              <a:rPr lang="fr-CH" sz="1000" spc="19" baseline="0" noProof="0" dirty="0">
                <a:solidFill>
                  <a:schemeClr val="bg1"/>
                </a:solidFill>
              </a:rPr>
            </a:br>
            <a:r>
              <a:rPr lang="fr-CH" sz="1000" spc="19" baseline="0" noProof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90204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de-DE" dirty="0"/>
              <a:t>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de-DE" dirty="0"/>
              <a:t>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3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484012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711943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708168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8736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Highlight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403723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de-DE" dirty="0"/>
              <a:t> </a:t>
            </a:r>
            <a:r>
              <a:rPr lang="fr-CH" noProof="0" dirty="0" err="1"/>
              <a:t>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1404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</a:t>
            </a:r>
            <a:r>
              <a:rPr lang="fr-CH" noProof="0" dirty="0"/>
              <a:t>der</a:t>
            </a:r>
            <a:r>
              <a:rPr lang="de-DE" dirty="0"/>
              <a:t>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135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7487723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3" name="Titel 1"/>
          <p:cNvSpPr txBox="1">
            <a:spLocks/>
          </p:cNvSpPr>
          <p:nvPr userDrawn="1"/>
        </p:nvSpPr>
        <p:spPr>
          <a:xfrm>
            <a:off x="479377" y="376327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8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 spc="3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4A50CB-9484-4E58-8A91-8EEAF628E6B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9719855-836E-480C-8398-54A1D2A2AEA1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FFEFBF3C-D4FD-4A60-921F-B5134EC8DBD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fr-CH" noProof="0"/>
              <a:t>Titel der Präsentation - Fusszeile (einfügen über «Einfügen &gt; Kopf- und Fusszeile»)</a:t>
            </a:r>
            <a:endParaRPr lang="fr-CH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1F7381C-4882-4791-BC48-121A9B553FA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8450008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265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2749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01115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42202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314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de-DE" dirty="0"/>
              <a:t>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509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03207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fr-CH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6537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2973242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029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57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03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, </a:t>
            </a:r>
            <a:r>
              <a:rPr lang="fr-CH" noProof="0" dirty="0" err="1"/>
              <a:t>Datum</a:t>
            </a:r>
            <a:endParaRPr lang="fr-CH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Schlusstext</a:t>
            </a:r>
            <a:endParaRPr lang="fr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195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fr-CH" noProof="0" dirty="0"/>
              <a:t>, </a:t>
            </a:r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tx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des accidents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info@bpa.ch bpa.ch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15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fr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CH" noProof="0" dirty="0" err="1"/>
              <a:t>Textmasterformat</a:t>
            </a:r>
            <a:r>
              <a:rPr lang="fr-CH" noProof="0" dirty="0"/>
              <a:t> </a:t>
            </a:r>
            <a:br>
              <a:rPr lang="fr-CH" noProof="0" dirty="0"/>
            </a:br>
            <a:r>
              <a:rPr lang="fr-CH" noProof="0" dirty="0" err="1"/>
              <a:t>bearbeiten</a:t>
            </a:r>
            <a:endParaRPr lang="fr-CH" noProof="0" dirty="0"/>
          </a:p>
          <a:p>
            <a:pPr lvl="1"/>
            <a:r>
              <a:rPr lang="fr-CH" noProof="0" dirty="0" err="1"/>
              <a:t>Zweite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2"/>
            <a:r>
              <a:rPr lang="fr-CH" noProof="0" dirty="0" err="1"/>
              <a:t>Dritte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3"/>
            <a:r>
              <a:rPr lang="fr-CH" noProof="0" dirty="0" err="1"/>
              <a:t>Vierte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4"/>
            <a:r>
              <a:rPr lang="fr-CH" noProof="0" dirty="0" err="1"/>
              <a:t>Fünfte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fr-CH" noProof="0" smtClean="0"/>
              <a:t>juillet 23</a:t>
            </a:fld>
            <a:endParaRPr lang="fr-CH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EE%20YOU%20-%20mach%20dich%20sichtbar!%20(Video%20de)_Mpeg4%20H264_238540.wm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tgeber.bfu.ch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Réfléchissez. Vous serez vus à temps!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Entreprise, manifestation, date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Nom Prénom</a:t>
            </a:r>
          </a:p>
        </p:txBody>
      </p:sp>
    </p:spTree>
    <p:extLst>
      <p:ext uri="{BB962C8B-B14F-4D97-AF65-F5344CB8AC3E}">
        <p14:creationId xmlns:p14="http://schemas.microsoft.com/office/powerpoint/2010/main" val="221973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495600" y="1628800"/>
            <a:ext cx="9288512" cy="3127490"/>
          </a:xfrm>
        </p:spPr>
        <p:txBody>
          <a:bodyPr/>
          <a:lstStyle/>
          <a:p>
            <a:br>
              <a:rPr lang="fr-CH" dirty="0"/>
            </a:br>
            <a:r>
              <a:rPr lang="fr-FR" sz="5000" dirty="0"/>
              <a:t>À pied, le risque d’accident est deux fois plus élevé la nuit que le jour. À vélo (motorisé ou non), il est 1,5 fois plus grand.</a:t>
            </a:r>
            <a:endParaRPr lang="de-CH" sz="5000" dirty="0"/>
          </a:p>
        </p:txBody>
      </p:sp>
    </p:spTree>
    <p:extLst>
      <p:ext uri="{BB962C8B-B14F-4D97-AF65-F5344CB8AC3E}">
        <p14:creationId xmlns:p14="http://schemas.microsoft.com/office/powerpoint/2010/main" val="228842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8B9DB-CFD3-4DCC-B6F9-0A67AC89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Réfléchissez. Vous serez vus à temps!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409F7B-4ED8-4620-AAED-F94AD025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5582538-F0BA-4646-9A45-393EBD9F9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56" y="1340768"/>
            <a:ext cx="10488488" cy="435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algn="ctr"/>
            <a:r>
              <a:rPr lang="fr-CH" dirty="0"/>
              <a:t>Vidéo «Visibilité»</a:t>
            </a: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  <p:pic>
        <p:nvPicPr>
          <p:cNvPr id="12" name="Grafik 1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Être visible dans la circulation: piétons et coureurs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Portez un maximum de couleurs claires.</a:t>
            </a:r>
            <a:endParaRPr lang="de-CH" sz="1100" dirty="0"/>
          </a:p>
          <a:p>
            <a:pPr lvl="1"/>
            <a:r>
              <a:rPr lang="fr-CH" dirty="0"/>
              <a:t>Équipez-vous de matériaux réfléchissants visibles de tous les côtés.</a:t>
            </a:r>
            <a:endParaRPr lang="de-CH" sz="1100" dirty="0"/>
          </a:p>
          <a:p>
            <a:pPr lvl="1"/>
            <a:r>
              <a:rPr lang="fr-CH" dirty="0"/>
              <a:t>Les accessoires réfléchissants sont particulièrement efficaces lorsqu’ils sont fixés aux bras et aux jambes, en raison du mouvement permanent de ces derniers.</a:t>
            </a:r>
            <a:endParaRPr lang="de-CH" sz="110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30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Être visible dans la circulation: cyclistes (vélo électriques inclus)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7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Équipez votre vélo de l’éclairage prévu par la loi.</a:t>
            </a:r>
            <a:endParaRPr lang="de-CH" sz="1100" dirty="0"/>
          </a:p>
          <a:p>
            <a:pPr lvl="1"/>
            <a:r>
              <a:rPr lang="fr-CH" dirty="0"/>
              <a:t>Ajoutez des catadioptres sur les rayons ou des pneus réfléchissants.</a:t>
            </a:r>
            <a:endParaRPr lang="de-CH" sz="1100" dirty="0"/>
          </a:p>
          <a:p>
            <a:pPr lvl="1"/>
            <a:r>
              <a:rPr lang="fr-CH" dirty="0"/>
              <a:t>Portez des vêtements ou des accessoires réfléchissants.</a:t>
            </a:r>
          </a:p>
          <a:p>
            <a:pPr lvl="1"/>
            <a:r>
              <a:rPr lang="fr-FR" dirty="0"/>
              <a:t>Enclenchez l’éclairage non seulement de nuit, mais également à l’aube et au crépuscule ainsi qu’en cas de pluie ou de brouillard. Mieux encore, utilisez l’éclairage de jour comme de nuit.</a:t>
            </a:r>
          </a:p>
          <a:p>
            <a:pPr lvl="1"/>
            <a:endParaRPr lang="de-CH" sz="110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234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Être visible dans la circulation: automobilistes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7952" y="1484784"/>
            <a:ext cx="11204673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En hiver, ôtez la neige et le givre du pare-brise et de la vitre arrière.</a:t>
            </a:r>
            <a:endParaRPr lang="de-CH" sz="1100" dirty="0"/>
          </a:p>
          <a:p>
            <a:pPr lvl="1"/>
            <a:r>
              <a:rPr lang="fr-CH" dirty="0"/>
              <a:t>Assurez-vous toujours que les phares sont nettoyés.</a:t>
            </a:r>
            <a:endParaRPr lang="de-CH" sz="1100" dirty="0"/>
          </a:p>
          <a:p>
            <a:pPr lvl="1"/>
            <a:r>
              <a:rPr lang="fr-CH" dirty="0"/>
              <a:t>Adaptez votre vitesse aux conditions de visibilité et au temps.</a:t>
            </a:r>
            <a:endParaRPr lang="de-CH" sz="110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211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Plus d’informations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8280918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dirty="0"/>
              <a:t>Vous trouverez d’autres conseils en matière de prévention des accidents sur </a:t>
            </a:r>
            <a:r>
              <a:rPr lang="fr-CH" dirty="0">
                <a:hlinkClick r:id="rId3"/>
              </a:rPr>
              <a:t>bpa.ch</a:t>
            </a:r>
            <a:r>
              <a:rPr lang="fr-CH" dirty="0"/>
              <a:t>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84364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esentation_BFU_de.potx" id="{B4C03377-D068-4A93-9043-12FDF98FA847}" vid="{A469706B-F2AE-45D7-BD11-3236737D3DC7}"/>
    </a:ext>
  </a:extLst>
</a:theme>
</file>

<file path=ppt/theme/theme2.xml><?xml version="1.0" encoding="utf-8"?>
<a:theme xmlns:a="http://schemas.openxmlformats.org/drawingml/2006/main" name="1_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esentation_BPA_fr.potx" id="{5461B986-0A2D-457B-B30A-4F2C0004C6B7}" vid="{F37669BC-2566-4500-BE18-4FBB249A0DA2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B2D99B7-CB07-4F0E-B556-725FDA025AB2}">
  <we:reference id="22ff87a5-132f-4d52-9e97-94d888e4dd91" version="3.0.0.0" store="EXCatalog" storeType="EXCatalog"/>
  <we:alternateReferences>
    <we:reference id="WA104380050" version="3.0.0.0" store="de-CH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F61293-5DDD-4DB4-B31C-0C5A948A96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3D3ADF-BA98-4C7A-B46D-25EE32777ACB}">
  <ds:schemaRefs>
    <ds:schemaRef ds:uri="http://purl.org/dc/elements/1.1/"/>
    <ds:schemaRef ds:uri="http://purl.org/dc/terms/"/>
    <ds:schemaRef ds:uri="bb4941f2-48be-4bb0-a3d9-a0ff0057a962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28b27246-006c-4c52-ba09-a14edd98252a"/>
  </ds:schemaRefs>
</ds:datastoreItem>
</file>

<file path=customXml/itemProps3.xml><?xml version="1.0" encoding="utf-8"?>
<ds:datastoreItem xmlns:ds="http://schemas.openxmlformats.org/officeDocument/2006/customXml" ds:itemID="{F116AA40-BF54-4504-AA15-DC17CF593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312</Words>
  <Application>Microsoft Office PowerPoint</Application>
  <PresentationFormat>Breitbild</PresentationFormat>
  <Paragraphs>35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BFU Suisse</vt:lpstr>
      <vt:lpstr>BFU Suisse </vt:lpstr>
      <vt:lpstr>BFU Suisse Medium</vt:lpstr>
      <vt:lpstr>Suisse Int'l</vt:lpstr>
      <vt:lpstr>Design bfu</vt:lpstr>
      <vt:lpstr>1_Design bfu</vt:lpstr>
      <vt:lpstr>Réfléchissez. Vous serez vus à temps!</vt:lpstr>
      <vt:lpstr> À pied, le risque d’accident est deux fois plus élevé la nuit que le jour. À vélo (motorisé ou non), il est 1,5 fois plus grand.</vt:lpstr>
      <vt:lpstr>Réfléchissez. Vous serez vus à temps!</vt:lpstr>
      <vt:lpstr>PowerPoint-Präsentation</vt:lpstr>
      <vt:lpstr>Être visible dans la circulation: piétons et coureurs</vt:lpstr>
      <vt:lpstr>Être visible dans la circulation: cyclistes (vélo électriques inclus)</vt:lpstr>
      <vt:lpstr>Être visible dans la circulation: automobilistes</vt:lpstr>
      <vt:lpstr>Plus d’informations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Bergwandern ist kein Spaziergang.</dc:title>
  <dc:creator>Baeriswyl Michelle</dc:creator>
  <cp:lastModifiedBy>Baeriswyl Michelle</cp:lastModifiedBy>
  <cp:revision>114</cp:revision>
  <cp:lastPrinted>2019-03-22T15:02:17Z</cp:lastPrinted>
  <dcterms:created xsi:type="dcterms:W3CDTF">2020-05-11T11:41:14Z</dcterms:created>
  <dcterms:modified xsi:type="dcterms:W3CDTF">2023-07-26T10:23:20Z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</Properties>
</file>