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698" r:id="rId5"/>
  </p:sldMasterIdLst>
  <p:notesMasterIdLst>
    <p:notesMasterId r:id="rId17"/>
  </p:notesMasterIdLst>
  <p:handoutMasterIdLst>
    <p:handoutMasterId r:id="rId18"/>
  </p:handoutMasterIdLst>
  <p:sldIdLst>
    <p:sldId id="309" r:id="rId6"/>
    <p:sldId id="285" r:id="rId7"/>
    <p:sldId id="308" r:id="rId8"/>
    <p:sldId id="300" r:id="rId9"/>
    <p:sldId id="296" r:id="rId10"/>
    <p:sldId id="297" r:id="rId11"/>
    <p:sldId id="290" r:id="rId12"/>
    <p:sldId id="293" r:id="rId13"/>
    <p:sldId id="294" r:id="rId14"/>
    <p:sldId id="292" r:id="rId15"/>
    <p:sldId id="295" r:id="rId16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D1586-87F0-4B23-8AB1-CC185D4E5061}" v="1" dt="2023-09-21T08:27:33.103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6" autoAdjust="0"/>
    <p:restoredTop sz="86722" autoAdjust="0"/>
  </p:normalViewPr>
  <p:slideViewPr>
    <p:cSldViewPr snapToGrid="0">
      <p:cViewPr varScale="1">
        <p:scale>
          <a:sx n="134" d="100"/>
          <a:sy n="134" d="100"/>
        </p:scale>
        <p:origin x="33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50F06DB1-8F53-4805-9600-341713ACED51}"/>
    <pc:docChg chg="custSel modSld">
      <pc:chgData name="Baeriswyl Michelle" userId="7dbe6026-e9b7-4e33-982d-84db899c07af" providerId="ADAL" clId="{50F06DB1-8F53-4805-9600-341713ACED51}" dt="2020-09-21T12:36:05.364" v="9" actId="6549"/>
      <pc:docMkLst>
        <pc:docMk/>
      </pc:docMkLst>
      <pc:sldChg chg="modSp mod">
        <pc:chgData name="Baeriswyl Michelle" userId="7dbe6026-e9b7-4e33-982d-84db899c07af" providerId="ADAL" clId="{50F06DB1-8F53-4805-9600-341713ACED51}" dt="2020-09-21T12:34:26.334" v="0" actId="255"/>
        <pc:sldMkLst>
          <pc:docMk/>
          <pc:sldMk cId="1690304839" sldId="285"/>
        </pc:sldMkLst>
        <pc:spChg chg="mod">
          <ac:chgData name="Baeriswyl Michelle" userId="7dbe6026-e9b7-4e33-982d-84db899c07af" providerId="ADAL" clId="{50F06DB1-8F53-4805-9600-341713ACED51}" dt="2020-09-21T12:34:26.334" v="0" actId="255"/>
          <ac:spMkLst>
            <pc:docMk/>
            <pc:sldMk cId="1690304839" sldId="285"/>
            <ac:spMk id="3" creationId="{00000000-0000-0000-0000-000000000000}"/>
          </ac:spMkLst>
        </pc:spChg>
      </pc:sldChg>
      <pc:sldChg chg="addSp delSp modSp mod modNotesTx">
        <pc:chgData name="Baeriswyl Michelle" userId="7dbe6026-e9b7-4e33-982d-84db899c07af" providerId="ADAL" clId="{50F06DB1-8F53-4805-9600-341713ACED51}" dt="2020-09-21T12:36:05.364" v="9" actId="6549"/>
        <pc:sldMkLst>
          <pc:docMk/>
          <pc:sldMk cId="2498082647" sldId="297"/>
        </pc:sldMkLst>
        <pc:picChg chg="del mod">
          <ac:chgData name="Baeriswyl Michelle" userId="7dbe6026-e9b7-4e33-982d-84db899c07af" providerId="ADAL" clId="{50F06DB1-8F53-4805-9600-341713ACED51}" dt="2020-09-21T12:35:54.415" v="6" actId="478"/>
          <ac:picMkLst>
            <pc:docMk/>
            <pc:sldMk cId="2498082647" sldId="297"/>
            <ac:picMk id="4" creationId="{00000000-0000-0000-0000-000000000000}"/>
          </ac:picMkLst>
        </pc:picChg>
        <pc:picChg chg="add mod">
          <ac:chgData name="Baeriswyl Michelle" userId="7dbe6026-e9b7-4e33-982d-84db899c07af" providerId="ADAL" clId="{50F06DB1-8F53-4805-9600-341713ACED51}" dt="2020-09-21T12:36:00.744" v="8" actId="1076"/>
          <ac:picMkLst>
            <pc:docMk/>
            <pc:sldMk cId="2498082647" sldId="297"/>
            <ac:picMk id="7" creationId="{9DA64035-495A-4E86-86D2-FBBD01DDA0D1}"/>
          </ac:picMkLst>
        </pc:picChg>
      </pc:sldChg>
    </pc:docChg>
  </pc:docChgLst>
  <pc:docChgLst>
    <pc:chgData name="Baeriswyl Michelle" userId="7dbe6026-e9b7-4e33-982d-84db899c07af" providerId="ADAL" clId="{C2358057-4B8E-453D-BC25-877CBA455095}"/>
    <pc:docChg chg="modSld">
      <pc:chgData name="Baeriswyl Michelle" userId="7dbe6026-e9b7-4e33-982d-84db899c07af" providerId="ADAL" clId="{C2358057-4B8E-453D-BC25-877CBA455095}" dt="2022-07-20T10:02:56.977" v="17"/>
      <pc:docMkLst>
        <pc:docMk/>
      </pc:docMkLst>
      <pc:sldChg chg="modSp mod">
        <pc:chgData name="Baeriswyl Michelle" userId="7dbe6026-e9b7-4e33-982d-84db899c07af" providerId="ADAL" clId="{C2358057-4B8E-453D-BC25-877CBA455095}" dt="2022-07-20T10:02:24.737" v="16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C2358057-4B8E-453D-BC25-877CBA455095}" dt="2022-07-20T10:02:11.004" v="1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C2358057-4B8E-453D-BC25-877CBA455095}" dt="2022-07-20T10:02:24.737" v="16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C2358057-4B8E-453D-BC25-877CBA455095}" dt="2022-07-20T10:02:56.977" v="17"/>
        <pc:sldMkLst>
          <pc:docMk/>
          <pc:sldMk cId="972732868" sldId="292"/>
        </pc:sldMkLst>
        <pc:spChg chg="mod">
          <ac:chgData name="Baeriswyl Michelle" userId="7dbe6026-e9b7-4e33-982d-84db899c07af" providerId="ADAL" clId="{C2358057-4B8E-453D-BC25-877CBA455095}" dt="2022-07-20T10:02:56.977" v="17"/>
          <ac:spMkLst>
            <pc:docMk/>
            <pc:sldMk cId="972732868" sldId="292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735081A2-D510-46DC-BB7B-3FDADD6F80E3}"/>
    <pc:docChg chg="undo custSel modSld">
      <pc:chgData name="Baeriswyl Michelle" userId="7dbe6026-e9b7-4e33-982d-84db899c07af" providerId="ADAL" clId="{735081A2-D510-46DC-BB7B-3FDADD6F80E3}" dt="2022-08-25T04:35:51.247" v="8" actId="255"/>
      <pc:docMkLst>
        <pc:docMk/>
      </pc:docMkLst>
      <pc:sldChg chg="modSp mod">
        <pc:chgData name="Baeriswyl Michelle" userId="7dbe6026-e9b7-4e33-982d-84db899c07af" providerId="ADAL" clId="{735081A2-D510-46DC-BB7B-3FDADD6F80E3}" dt="2022-08-25T04:35:51.247" v="8" actId="255"/>
        <pc:sldMkLst>
          <pc:docMk/>
          <pc:sldMk cId="1690304839" sldId="285"/>
        </pc:sldMkLst>
        <pc:spChg chg="mod">
          <ac:chgData name="Baeriswyl Michelle" userId="7dbe6026-e9b7-4e33-982d-84db899c07af" providerId="ADAL" clId="{735081A2-D510-46DC-BB7B-3FDADD6F80E3}" dt="2022-08-25T04:35:51.247" v="8" actId="255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735081A2-D510-46DC-BB7B-3FDADD6F80E3}" dt="2022-08-25T04:33:10.132" v="7" actId="20577"/>
        <pc:sldMkLst>
          <pc:docMk/>
          <pc:sldMk cId="3252275337" sldId="308"/>
        </pc:sldMkLst>
        <pc:spChg chg="mod">
          <ac:chgData name="Baeriswyl Michelle" userId="7dbe6026-e9b7-4e33-982d-84db899c07af" providerId="ADAL" clId="{735081A2-D510-46DC-BB7B-3FDADD6F80E3}" dt="2022-08-25T04:33:10.132" v="7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735081A2-D510-46DC-BB7B-3FDADD6F80E3}" dt="2022-08-25T04:33:08.472" v="6" actId="20577"/>
          <ac:spMkLst>
            <pc:docMk/>
            <pc:sldMk cId="3252275337" sldId="308"/>
            <ac:spMk id="8" creationId="{00000000-0000-0000-0000-000000000000}"/>
          </ac:spMkLst>
        </pc:spChg>
        <pc:graphicFrameChg chg="mod modGraphic">
          <ac:chgData name="Baeriswyl Michelle" userId="7dbe6026-e9b7-4e33-982d-84db899c07af" providerId="ADAL" clId="{735081A2-D510-46DC-BB7B-3FDADD6F80E3}" dt="2022-08-25T04:32:57.494" v="5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71D3B86A-D4E7-4C95-8940-C65BE452BDD7}"/>
    <pc:docChg chg="undo custSel modSld">
      <pc:chgData name="Baeriswyl Michelle" userId="7dbe6026-e9b7-4e33-982d-84db899c07af" providerId="ADAL" clId="{71D3B86A-D4E7-4C95-8940-C65BE452BDD7}" dt="2021-08-19T04:56:54.594" v="42"/>
      <pc:docMkLst>
        <pc:docMk/>
      </pc:docMkLst>
      <pc:sldChg chg="modSp mod">
        <pc:chgData name="Baeriswyl Michelle" userId="7dbe6026-e9b7-4e33-982d-84db899c07af" providerId="ADAL" clId="{71D3B86A-D4E7-4C95-8940-C65BE452BDD7}" dt="2021-07-22T06:31:35.890" v="23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71D3B86A-D4E7-4C95-8940-C65BE452BDD7}" dt="2021-07-22T06:29:25.775" v="3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71D3B86A-D4E7-4C95-8940-C65BE452BDD7}" dt="2021-07-22T06:31:35.890" v="23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71D3B86A-D4E7-4C95-8940-C65BE452BDD7}" dt="2021-07-22T10:04:47.214" v="27" actId="948"/>
        <pc:sldMkLst>
          <pc:docMk/>
          <pc:sldMk cId="978760601" sldId="300"/>
        </pc:sldMkLst>
        <pc:spChg chg="mod">
          <ac:chgData name="Baeriswyl Michelle" userId="7dbe6026-e9b7-4e33-982d-84db899c07af" providerId="ADAL" clId="{71D3B86A-D4E7-4C95-8940-C65BE452BDD7}" dt="2021-07-22T10:04:47.214" v="27" actId="948"/>
          <ac:spMkLst>
            <pc:docMk/>
            <pc:sldMk cId="978760601" sldId="300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71D3B86A-D4E7-4C95-8940-C65BE452BDD7}" dt="2021-08-19T04:56:54.594" v="42"/>
        <pc:sldMkLst>
          <pc:docMk/>
          <pc:sldMk cId="3252275337" sldId="308"/>
        </pc:sldMkLst>
        <pc:spChg chg="mod">
          <ac:chgData name="Baeriswyl Michelle" userId="7dbe6026-e9b7-4e33-982d-84db899c07af" providerId="ADAL" clId="{71D3B86A-D4E7-4C95-8940-C65BE452BDD7}" dt="2021-08-19T04:53:46.381" v="31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71D3B86A-D4E7-4C95-8940-C65BE452BDD7}" dt="2021-08-19T04:53:49.778" v="33" actId="20577"/>
          <ac:spMkLst>
            <pc:docMk/>
            <pc:sldMk cId="3252275337" sldId="308"/>
            <ac:spMk id="8" creationId="{00000000-0000-0000-0000-000000000000}"/>
          </ac:spMkLst>
        </pc:spChg>
        <pc:graphicFrameChg chg="mod">
          <ac:chgData name="Baeriswyl Michelle" userId="7dbe6026-e9b7-4e33-982d-84db899c07af" providerId="ADAL" clId="{71D3B86A-D4E7-4C95-8940-C65BE452BDD7}" dt="2021-08-19T04:56:54.594" v="42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090D1586-87F0-4B23-8AB1-CC185D4E5061}"/>
    <pc:docChg chg="modSld">
      <pc:chgData name="Baeriswyl Michelle" userId="7dbe6026-e9b7-4e33-982d-84db899c07af" providerId="ADAL" clId="{090D1586-87F0-4B23-8AB1-CC185D4E5061}" dt="2023-09-21T08:27:48.772" v="21" actId="6549"/>
      <pc:docMkLst>
        <pc:docMk/>
      </pc:docMkLst>
      <pc:sldChg chg="modSp mod">
        <pc:chgData name="Baeriswyl Michelle" userId="7dbe6026-e9b7-4e33-982d-84db899c07af" providerId="ADAL" clId="{090D1586-87F0-4B23-8AB1-CC185D4E5061}" dt="2023-09-21T08:27:48.772" v="21" actId="6549"/>
        <pc:sldMkLst>
          <pc:docMk/>
          <pc:sldMk cId="3252275337" sldId="308"/>
        </pc:sldMkLst>
        <pc:graphicFrameChg chg="mod modGraphic">
          <ac:chgData name="Baeriswyl Michelle" userId="7dbe6026-e9b7-4e33-982d-84db899c07af" providerId="ADAL" clId="{090D1586-87F0-4B23-8AB1-CC185D4E5061}" dt="2023-09-21T08:27:48.772" v="21" actId="6549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D754DD4D-8CE4-4390-8763-EBDB39659154}"/>
    <pc:docChg chg="modSld">
      <pc:chgData name="Baeriswyl Michelle" userId="7dbe6026-e9b7-4e33-982d-84db899c07af" providerId="ADAL" clId="{D754DD4D-8CE4-4390-8763-EBDB39659154}" dt="2023-07-26T10:08:48.906" v="19" actId="20577"/>
      <pc:docMkLst>
        <pc:docMk/>
      </pc:docMkLst>
      <pc:sldChg chg="modSp mod">
        <pc:chgData name="Baeriswyl Michelle" userId="7dbe6026-e9b7-4e33-982d-84db899c07af" providerId="ADAL" clId="{D754DD4D-8CE4-4390-8763-EBDB39659154}" dt="2023-07-26T10:08:48.906" v="19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D754DD4D-8CE4-4390-8763-EBDB39659154}" dt="2023-07-26T10:08:28.823" v="0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D754DD4D-8CE4-4390-8763-EBDB39659154}" dt="2023-07-26T10:08:48.906" v="19" actId="20577"/>
          <ac:spMkLst>
            <pc:docMk/>
            <pc:sldMk cId="1690304839" sldId="285"/>
            <ac:spMk id="3" creationId="{00000000-0000-0000-0000-000000000000}"/>
          </ac:spMkLst>
        </pc:spChg>
      </pc:sldChg>
    </pc:docChg>
  </pc:docChgLst>
  <pc:docChgLst>
    <pc:chgData name="Krämer Andrea" userId="06f2eb28-444d-4018-9c64-066024933901" providerId="ADAL" clId="{C083738E-C454-4E2A-93C4-76085B1B9B7F}"/>
    <pc:docChg chg="modSld">
      <pc:chgData name="Krämer Andrea" userId="06f2eb28-444d-4018-9c64-066024933901" providerId="ADAL" clId="{C083738E-C454-4E2A-93C4-76085B1B9B7F}" dt="2020-09-18T12:49:16.075" v="85" actId="20577"/>
      <pc:docMkLst>
        <pc:docMk/>
      </pc:docMkLst>
      <pc:sldChg chg="modSp mod">
        <pc:chgData name="Krämer Andrea" userId="06f2eb28-444d-4018-9c64-066024933901" providerId="ADAL" clId="{C083738E-C454-4E2A-93C4-76085B1B9B7F}" dt="2020-09-18T12:48:50.234" v="83" actId="20577"/>
        <pc:sldMkLst>
          <pc:docMk/>
          <pc:sldMk cId="1690304839" sldId="285"/>
        </pc:sldMkLst>
        <pc:spChg chg="mod">
          <ac:chgData name="Krämer Andrea" userId="06f2eb28-444d-4018-9c64-066024933901" providerId="ADAL" clId="{C083738E-C454-4E2A-93C4-76085B1B9B7F}" dt="2020-09-18T12:48:50.234" v="83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C083738E-C454-4E2A-93C4-76085B1B9B7F}" dt="2020-09-18T12:41:05.915" v="13" actId="20577"/>
        <pc:sldMkLst>
          <pc:docMk/>
          <pc:sldMk cId="2602276964" sldId="296"/>
        </pc:sldMkLst>
        <pc:spChg chg="mod">
          <ac:chgData name="Krämer Andrea" userId="06f2eb28-444d-4018-9c64-066024933901" providerId="ADAL" clId="{C083738E-C454-4E2A-93C4-76085B1B9B7F}" dt="2020-09-18T12:41:05.915" v="13" actId="20577"/>
          <ac:spMkLst>
            <pc:docMk/>
            <pc:sldMk cId="2602276964" sldId="296"/>
            <ac:spMk id="3" creationId="{B3534CFC-4BCD-4C8E-9B82-D4B11C11E85E}"/>
          </ac:spMkLst>
        </pc:spChg>
      </pc:sldChg>
      <pc:sldChg chg="modSp mod modNotesTx">
        <pc:chgData name="Krämer Andrea" userId="06f2eb28-444d-4018-9c64-066024933901" providerId="ADAL" clId="{C083738E-C454-4E2A-93C4-76085B1B9B7F}" dt="2020-09-18T12:42:42.700" v="79" actId="20577"/>
        <pc:sldMkLst>
          <pc:docMk/>
          <pc:sldMk cId="2498082647" sldId="297"/>
        </pc:sldMkLst>
        <pc:spChg chg="mod">
          <ac:chgData name="Krämer Andrea" userId="06f2eb28-444d-4018-9c64-066024933901" providerId="ADAL" clId="{C083738E-C454-4E2A-93C4-76085B1B9B7F}" dt="2020-09-18T12:42:42.700" v="79" actId="20577"/>
          <ac:spMkLst>
            <pc:docMk/>
            <pc:sldMk cId="2498082647" sldId="297"/>
            <ac:spMk id="3" creationId="{B3534CFC-4BCD-4C8E-9B82-D4B11C11E85E}"/>
          </ac:spMkLst>
        </pc:spChg>
      </pc:sldChg>
      <pc:sldChg chg="modSp mod">
        <pc:chgData name="Krämer Andrea" userId="06f2eb28-444d-4018-9c64-066024933901" providerId="ADAL" clId="{C083738E-C454-4E2A-93C4-76085B1B9B7F}" dt="2020-09-18T12:40:33.339" v="10" actId="20577"/>
        <pc:sldMkLst>
          <pc:docMk/>
          <pc:sldMk cId="978760601" sldId="300"/>
        </pc:sldMkLst>
        <pc:spChg chg="mod">
          <ac:chgData name="Krämer Andrea" userId="06f2eb28-444d-4018-9c64-066024933901" providerId="ADAL" clId="{C083738E-C454-4E2A-93C4-76085B1B9B7F}" dt="2020-09-18T12:40:33.339" v="10" actId="20577"/>
          <ac:spMkLst>
            <pc:docMk/>
            <pc:sldMk cId="978760601" sldId="300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C083738E-C454-4E2A-93C4-76085B1B9B7F}" dt="2020-09-18T12:49:16.075" v="85" actId="20577"/>
        <pc:sldMkLst>
          <pc:docMk/>
          <pc:sldMk cId="3252275337" sldId="308"/>
        </pc:sldMkLst>
        <pc:spChg chg="mod">
          <ac:chgData name="Krämer Andrea" userId="06f2eb28-444d-4018-9c64-066024933901" providerId="ADAL" clId="{C083738E-C454-4E2A-93C4-76085B1B9B7F}" dt="2020-09-18T12:39:29.336" v="9" actId="20577"/>
          <ac:spMkLst>
            <pc:docMk/>
            <pc:sldMk cId="3252275337" sldId="308"/>
            <ac:spMk id="8" creationId="{00000000-0000-0000-0000-000000000000}"/>
          </ac:spMkLst>
        </pc:spChg>
        <pc:graphicFrameChg chg="modGraphic">
          <ac:chgData name="Krämer Andrea" userId="06f2eb28-444d-4018-9c64-066024933901" providerId="ADAL" clId="{C083738E-C454-4E2A-93C4-76085B1B9B7F}" dt="2020-09-18T12:49:16.075" v="85" actId="20577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A6BCA25D-C279-4A58-B484-CEB3FE94256D}"/>
    <pc:docChg chg="undo custSel delSld modSld">
      <pc:chgData name="Baeriswyl Michelle" userId="7dbe6026-e9b7-4e33-982d-84db899c07af" providerId="ADAL" clId="{A6BCA25D-C279-4A58-B484-CEB3FE94256D}" dt="2020-09-24T12:07:29.504" v="3" actId="47"/>
      <pc:docMkLst>
        <pc:docMk/>
      </pc:docMkLst>
      <pc:sldChg chg="modSp del mod">
        <pc:chgData name="Baeriswyl Michelle" userId="7dbe6026-e9b7-4e33-982d-84db899c07af" providerId="ADAL" clId="{A6BCA25D-C279-4A58-B484-CEB3FE94256D}" dt="2020-09-24T12:07:29.504" v="3" actId="47"/>
        <pc:sldMkLst>
          <pc:docMk/>
          <pc:sldMk cId="92098864" sldId="262"/>
        </pc:sldMkLst>
        <pc:spChg chg="mod">
          <ac:chgData name="Baeriswyl Michelle" userId="7dbe6026-e9b7-4e33-982d-84db899c07af" providerId="ADAL" clId="{A6BCA25D-C279-4A58-B484-CEB3FE94256D}" dt="2020-09-24T12:07:21.531" v="1" actId="21"/>
          <ac:spMkLst>
            <pc:docMk/>
            <pc:sldMk cId="92098864" sldId="262"/>
            <ac:spMk id="2" creationId="{7F16535B-A44E-4B7E-937F-2832689222D6}"/>
          </ac:spMkLst>
        </pc:spChg>
      </pc:sldChg>
      <pc:sldChg chg="modSp mod">
        <pc:chgData name="Baeriswyl Michelle" userId="7dbe6026-e9b7-4e33-982d-84db899c07af" providerId="ADAL" clId="{A6BCA25D-C279-4A58-B484-CEB3FE94256D}" dt="2020-09-24T12:07:26.571" v="2"/>
        <pc:sldMkLst>
          <pc:docMk/>
          <pc:sldMk cId="1547527128" sldId="309"/>
        </pc:sldMkLst>
        <pc:spChg chg="mod">
          <ac:chgData name="Baeriswyl Michelle" userId="7dbe6026-e9b7-4e33-982d-84db899c07af" providerId="ADAL" clId="{A6BCA25D-C279-4A58-B484-CEB3FE94256D}" dt="2020-09-24T12:07:26.571" v="2"/>
          <ac:spMkLst>
            <pc:docMk/>
            <pc:sldMk cId="1547527128" sldId="309"/>
            <ac:spMk id="2" creationId="{7F16535B-A44E-4B7E-937F-2832689222D6}"/>
          </ac:spMkLst>
        </pc:spChg>
      </pc:sldChg>
    </pc:docChg>
  </pc:docChgLst>
  <pc:docChgLst>
    <pc:chgData name="Baeriswyl Michelle" userId="7dbe6026-e9b7-4e33-982d-84db899c07af" providerId="ADAL" clId="{78CE1D32-41A2-43E1-A57A-A94A5D9CA5D4}"/>
    <pc:docChg chg="addSld delSld modSld">
      <pc:chgData name="Baeriswyl Michelle" userId="7dbe6026-e9b7-4e33-982d-84db899c07af" providerId="ADAL" clId="{78CE1D32-41A2-43E1-A57A-A94A5D9CA5D4}" dt="2023-08-31T12:47:49.341" v="7" actId="47"/>
      <pc:docMkLst>
        <pc:docMk/>
      </pc:docMkLst>
      <pc:sldChg chg="modSp mod">
        <pc:chgData name="Baeriswyl Michelle" userId="7dbe6026-e9b7-4e33-982d-84db899c07af" providerId="ADAL" clId="{78CE1D32-41A2-43E1-A57A-A94A5D9CA5D4}" dt="2023-08-31T12:47:23.016" v="6"/>
        <pc:sldMkLst>
          <pc:docMk/>
          <pc:sldMk cId="3252275337" sldId="308"/>
        </pc:sldMkLst>
        <pc:spChg chg="mod">
          <ac:chgData name="Baeriswyl Michelle" userId="7dbe6026-e9b7-4e33-982d-84db899c07af" providerId="ADAL" clId="{78CE1D32-41A2-43E1-A57A-A94A5D9CA5D4}" dt="2023-08-31T12:46:43.286" v="1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78CE1D32-41A2-43E1-A57A-A94A5D9CA5D4}" dt="2023-08-31T12:47:05.376" v="4" actId="20577"/>
          <ac:spMkLst>
            <pc:docMk/>
            <pc:sldMk cId="3252275337" sldId="308"/>
            <ac:spMk id="8" creationId="{00000000-0000-0000-0000-000000000000}"/>
          </ac:spMkLst>
        </pc:spChg>
        <pc:graphicFrameChg chg="mod modGraphic">
          <ac:chgData name="Baeriswyl Michelle" userId="7dbe6026-e9b7-4e33-982d-84db899c07af" providerId="ADAL" clId="{78CE1D32-41A2-43E1-A57A-A94A5D9CA5D4}" dt="2023-08-31T12:47:23.016" v="6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  <pc:sldChg chg="add del">
        <pc:chgData name="Baeriswyl Michelle" userId="7dbe6026-e9b7-4e33-982d-84db899c07af" providerId="ADAL" clId="{78CE1D32-41A2-43E1-A57A-A94A5D9CA5D4}" dt="2023-08-31T12:47:49.341" v="7" actId="47"/>
        <pc:sldMkLst>
          <pc:docMk/>
          <pc:sldMk cId="2069590417" sldId="81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81C81-E364-4366-A610-2DB15FF98538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FU Suisse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FU Suisse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909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355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724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437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0581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438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52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8029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1648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877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Untertitel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info@bfu.ch bfu.ch</a:t>
            </a:r>
            <a:endParaRPr lang="de-CH" sz="1000" spc="19" baseline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September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September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September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September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September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September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September 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September 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Untertitel, Datum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info@bfu.ch bfu.ch</a:t>
            </a:r>
            <a:endParaRPr lang="de-CH" sz="1000" spc="19" baseline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tx1"/>
                </a:solidFill>
              </a:rPr>
              <a:t>info@bfu.ch bfu.ch</a:t>
            </a:r>
            <a:endParaRPr lang="de-CH" sz="1000" spc="19" baseline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Untertitel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Datum, </a:t>
            </a:r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Vorname</a:t>
            </a:r>
            <a:r>
              <a:rPr lang="en-GB" noProof="0" dirty="0"/>
              <a:t> Name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Accident</a:t>
            </a:r>
            <a:r>
              <a:rPr lang="de-CH" sz="1000" spc="19" baseline="0" dirty="0">
                <a:solidFill>
                  <a:schemeClr val="bg1"/>
                </a:solidFill>
              </a:rPr>
              <a:t>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Prevention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90204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info@bfu.ch</a:t>
            </a:r>
            <a:r>
              <a:rPr lang="nb-NO" sz="1000" spc="19" baseline="0" dirty="0">
                <a:solidFill>
                  <a:schemeClr val="bg1"/>
                </a:solidFill>
              </a:rPr>
              <a:t>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05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71472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75219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75151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0874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/>
              <a:t>Keyword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2256284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Leadtext</a:t>
            </a:r>
            <a:r>
              <a:rPr lang="en-GB" noProof="0" dirty="0"/>
              <a:t> </a:t>
            </a:r>
            <a:r>
              <a:rPr lang="en-GB" noProof="0" dirty="0" err="1"/>
              <a:t>hinzufügen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en-GB" noProof="0" smtClean="0"/>
              <a:t>September 23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2383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en-GB" noProof="0" smtClean="0"/>
              <a:t>September 23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71176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en-GB" noProof="0" smtClean="0"/>
              <a:t>September 23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95290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en-GB" noProof="0" smtClean="0"/>
              <a:t>September 23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 err="1"/>
              <a:t>Optionale</a:t>
            </a:r>
            <a:r>
              <a:rPr lang="en-GB" noProof="0" dirty="0"/>
              <a:t> </a:t>
            </a:r>
            <a:r>
              <a:rPr lang="en-GB" noProof="0" dirty="0" err="1"/>
              <a:t>Bildquelle</a:t>
            </a:r>
            <a:r>
              <a:rPr lang="en-GB" noProof="0" dirty="0"/>
              <a:t> </a:t>
            </a:r>
            <a:r>
              <a:rPr lang="en-GB" noProof="0" dirty="0" err="1"/>
              <a:t>oder</a:t>
            </a:r>
            <a:r>
              <a:rPr lang="en-GB" noProof="0" dirty="0"/>
              <a:t> </a:t>
            </a:r>
            <a:r>
              <a:rPr lang="en-GB" noProof="0" dirty="0" err="1"/>
              <a:t>Legende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4727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en-GB" noProof="0" smtClean="0"/>
              <a:t>September 23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 err="1"/>
              <a:t>Optionale</a:t>
            </a:r>
            <a:r>
              <a:rPr lang="en-GB" noProof="0" dirty="0"/>
              <a:t> </a:t>
            </a:r>
            <a:r>
              <a:rPr lang="en-GB" noProof="0" dirty="0" err="1"/>
              <a:t>Bildquelle</a:t>
            </a:r>
            <a:r>
              <a:rPr lang="en-GB" noProof="0" dirty="0"/>
              <a:t> </a:t>
            </a:r>
            <a:r>
              <a:rPr lang="en-GB" noProof="0" dirty="0" err="1"/>
              <a:t>oder</a:t>
            </a:r>
            <a:r>
              <a:rPr lang="en-GB" noProof="0" dirty="0"/>
              <a:t> </a:t>
            </a:r>
            <a:r>
              <a:rPr lang="en-GB" noProof="0" dirty="0" err="1"/>
              <a:t>Legende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3816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September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430288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September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43053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September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9614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September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546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83676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6035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en-GB" noProof="0" smtClean="0"/>
              <a:t>September 23</a:t>
            </a:fld>
            <a:endParaRPr lang="en-GB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35156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en-GB" noProof="0" smtClean="0"/>
              <a:t>September 23</a:t>
            </a:fld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926004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687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006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993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, Datum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Vorname</a:t>
            </a:r>
            <a:r>
              <a:rPr lang="en-GB" noProof="0" dirty="0"/>
              <a:t> Name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Schlusstext</a:t>
            </a:r>
            <a:endParaRPr lang="en-GB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Accident</a:t>
            </a:r>
            <a:r>
              <a:rPr lang="de-CH" sz="1000" spc="19" baseline="0" dirty="0">
                <a:solidFill>
                  <a:schemeClr val="bg1"/>
                </a:solidFill>
              </a:rPr>
              <a:t>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Prevention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90204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info@bfu.ch</a:t>
            </a:r>
            <a:r>
              <a:rPr lang="nb-NO" sz="1000" spc="19" baseline="0" dirty="0">
                <a:solidFill>
                  <a:schemeClr val="bg1"/>
                </a:solidFill>
              </a:rPr>
              <a:t>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141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Datum, </a:t>
            </a:r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Vorname</a:t>
            </a:r>
            <a:r>
              <a:rPr lang="en-GB" noProof="0" dirty="0"/>
              <a:t> Name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tx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tx1"/>
                </a:solidFill>
              </a:rPr>
              <a:t>Accident</a:t>
            </a:r>
            <a:r>
              <a:rPr lang="de-CH" sz="1000" spc="19" baseline="0" dirty="0">
                <a:solidFill>
                  <a:schemeClr val="tx1"/>
                </a:solidFill>
              </a:rPr>
              <a:t> </a:t>
            </a:r>
            <a:r>
              <a:rPr lang="en-GB" sz="1000" spc="19" baseline="0" noProof="0" dirty="0">
                <a:solidFill>
                  <a:schemeClr val="tx1"/>
                </a:solidFill>
              </a:rPr>
              <a:t>Prevention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90204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tx1"/>
                </a:solidFill>
              </a:rPr>
              <a:t>info@bfu.ch</a:t>
            </a:r>
            <a:r>
              <a:rPr lang="nb-NO" sz="1000" spc="19" baseline="0" dirty="0">
                <a:solidFill>
                  <a:schemeClr val="tx1"/>
                </a:solidFill>
              </a:rPr>
              <a:t>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15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Keyword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err="1"/>
              <a:t>Leadtext</a:t>
            </a:r>
            <a:r>
              <a:rPr lang="de-CH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September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September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September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</a:t>
            </a:r>
            <a:br>
              <a:rPr lang="de-DE"/>
            </a:br>
            <a:r>
              <a:rPr lang="de-DE"/>
              <a:t>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September 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 der Präsentation - </a:t>
            </a:r>
            <a:r>
              <a:rPr lang="de-DE" err="1"/>
              <a:t>Fusszeile</a:t>
            </a:r>
            <a:r>
              <a:rPr lang="de-DE"/>
              <a:t> (einfügen über «Einfügen &gt; Kopf- und </a:t>
            </a:r>
            <a:r>
              <a:rPr lang="de-DE" err="1"/>
              <a:t>Fusszeile</a:t>
            </a:r>
            <a:r>
              <a:rPr lang="de-DE"/>
              <a:t>»)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en-GB" noProof="0" smtClean="0"/>
              <a:t>September 23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8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tEVPyOCfz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hyperlink" Target="../Powerpoint/SEE%20YOU%20-%20mach%20dich%20sichtbar!%20(Video%20de)_Mpeg4%20H264_238540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tgeber.bfu.ch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 smart – don’t use your phone.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Company, event,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547527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de-CH" dirty="0"/>
              <a:t>Video «</a:t>
            </a:r>
            <a:r>
              <a:rPr lang="en-GB" dirty="0">
                <a:hlinkClick r:id="rId3"/>
              </a:rPr>
              <a:t>Be smart – don’t use your phone</a:t>
            </a:r>
            <a:r>
              <a:rPr lang="en-GB" dirty="0"/>
              <a:t>.</a:t>
            </a:r>
            <a:r>
              <a:rPr lang="de-CH" dirty="0"/>
              <a:t>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3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information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8280918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/>
              <a:t>Find more accident prevention tips at </a:t>
            </a:r>
            <a:r>
              <a:rPr lang="en-GB" dirty="0">
                <a:hlinkClick r:id="rId3"/>
              </a:rPr>
              <a:t>bfu.ch</a:t>
            </a:r>
            <a:r>
              <a:rPr lang="en-GB" dirty="0"/>
              <a:t>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384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Accidents in road traffic, 2022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GB" dirty="0"/>
              <a:t>21 898 casualties</a:t>
            </a:r>
          </a:p>
          <a:p>
            <a:pPr lvl="1"/>
            <a:r>
              <a:rPr lang="en-GB" dirty="0"/>
              <a:t>Of which 4002 seriously injured</a:t>
            </a:r>
          </a:p>
          <a:p>
            <a:pPr lvl="1"/>
            <a:r>
              <a:rPr lang="en-GB" dirty="0"/>
              <a:t>241 fatalities</a:t>
            </a:r>
          </a:p>
          <a:p>
            <a:pPr lvl="4"/>
            <a:endParaRPr lang="de-CH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r>
              <a:rPr lang="en-GB" sz="1000" dirty="0"/>
              <a:t>Source: Police-registered road traffic accidents, BFU </a:t>
            </a:r>
            <a:r>
              <a:rPr lang="en-GB" sz="1000"/>
              <a:t>Status 2023</a:t>
            </a:r>
            <a:endParaRPr lang="en-GB" sz="100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1340768"/>
            <a:ext cx="340469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0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causes of road traffic accidents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44499" y="6525344"/>
            <a:ext cx="817307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Seriously injured and fatalities, 2022</a:t>
            </a:r>
          </a:p>
        </p:txBody>
      </p:sp>
      <p:graphicFrame>
        <p:nvGraphicFramePr>
          <p:cNvPr id="7" name="Inhaltsplatzhalter 7">
            <a:extLst>
              <a:ext uri="{FF2B5EF4-FFF2-40B4-BE49-F238E27FC236}">
                <a16:creationId xmlns:a16="http://schemas.microsoft.com/office/drawing/2014/main" id="{FE27748C-3C81-4C9B-9914-9241B67747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404850"/>
              </p:ext>
            </p:extLst>
          </p:nvPr>
        </p:nvGraphicFramePr>
        <p:xfrm>
          <a:off x="456276" y="2048993"/>
          <a:ext cx="11099180" cy="27992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82042">
                  <a:extLst>
                    <a:ext uri="{9D8B030D-6E8A-4147-A177-3AD203B41FA5}">
                      <a16:colId xmlns:a16="http://schemas.microsoft.com/office/drawing/2014/main" val="3329610195"/>
                    </a:ext>
                  </a:extLst>
                </a:gridCol>
                <a:gridCol w="1517411">
                  <a:extLst>
                    <a:ext uri="{9D8B030D-6E8A-4147-A177-3AD203B41FA5}">
                      <a16:colId xmlns:a16="http://schemas.microsoft.com/office/drawing/2014/main" val="2131262179"/>
                    </a:ext>
                  </a:extLst>
                </a:gridCol>
                <a:gridCol w="3699727">
                  <a:extLst>
                    <a:ext uri="{9D8B030D-6E8A-4147-A177-3AD203B41FA5}">
                      <a16:colId xmlns:a16="http://schemas.microsoft.com/office/drawing/2014/main" val="1712579558"/>
                    </a:ext>
                  </a:extLst>
                </a:gridCol>
              </a:tblGrid>
              <a:tr h="432001">
                <a:tc>
                  <a:txBody>
                    <a:bodyPr/>
                    <a:lstStyle/>
                    <a:p>
                      <a:pPr marL="0" indent="0"/>
                      <a:r>
                        <a:rPr lang="en-GB" sz="1800" b="1" noProof="0" dirty="0">
                          <a:solidFill>
                            <a:schemeClr val="accent2"/>
                          </a:solidFill>
                        </a:rPr>
                        <a:t>Potential cause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noProof="0" dirty="0">
                          <a:solidFill>
                            <a:schemeClr val="accent2"/>
                          </a:solidFill>
                        </a:rPr>
                        <a:t>Number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noProof="0" dirty="0">
                          <a:solidFill>
                            <a:schemeClr val="accent2"/>
                          </a:solidFill>
                        </a:rPr>
                        <a:t>In %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269422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pPr marL="0" marR="0" lvl="0" indent="0" algn="l" defTabSz="914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Inattentiveness/distraction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1320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31 %</a:t>
                      </a:r>
                      <a:endParaRPr lang="de-CH" sz="18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389574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pPr marL="0" indent="0"/>
                      <a:r>
                        <a:rPr lang="en-GB" sz="1800" noProof="0" dirty="0"/>
                        <a:t>Disregarding right of way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958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23 %</a:t>
                      </a:r>
                      <a:endParaRPr lang="de-CH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194504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Speed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8</a:t>
                      </a:r>
                      <a:r>
                        <a:rPr lang="de-CH" sz="1800" dirty="0"/>
                        <a:t>10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19 %</a:t>
                      </a:r>
                      <a:endParaRPr lang="de-CH" sz="1800" dirty="0"/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548366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Alcohol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5</a:t>
                      </a:r>
                      <a:r>
                        <a:rPr lang="de-CH" sz="1800" dirty="0"/>
                        <a:t>47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13 %</a:t>
                      </a:r>
                      <a:endParaRPr lang="de-CH" sz="1800" dirty="0"/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936551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Influence of narcotics/medicines</a:t>
                      </a:r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</a:t>
                      </a:r>
                      <a:r>
                        <a:rPr lang="de-CH" sz="1800" dirty="0"/>
                        <a:t>98</a:t>
                      </a:r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5 %</a:t>
                      </a:r>
                      <a:endParaRPr lang="de-CH" sz="1800" dirty="0"/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958947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endParaRPr lang="de-CH" sz="1800" b="1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CH" sz="1800" b="1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CH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37640188"/>
                  </a:ext>
                </a:extLst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434897" y="5713297"/>
            <a:ext cx="11366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Aft>
                <a:spcPts val="600"/>
              </a:spcAft>
              <a:buNone/>
            </a:pPr>
            <a:r>
              <a:rPr lang="en-GB" sz="1200" dirty="0"/>
              <a:t>Source: BFU Sinus 2023</a:t>
            </a:r>
          </a:p>
        </p:txBody>
      </p:sp>
    </p:spTree>
    <p:extLst>
      <p:ext uri="{BB962C8B-B14F-4D97-AF65-F5344CB8AC3E}">
        <p14:creationId xmlns:p14="http://schemas.microsoft.com/office/powerpoint/2010/main" val="325227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Accident risk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b="1" dirty="0"/>
              <a:t>Mobile phone use in general</a:t>
            </a:r>
            <a:r>
              <a:rPr lang="en-GB" dirty="0"/>
              <a:t> increases the accident risk by a factor of </a:t>
            </a:r>
            <a:r>
              <a:rPr lang="en-GB" b="1" dirty="0"/>
              <a:t>3.6.</a:t>
            </a:r>
            <a:r>
              <a:rPr lang="en-GB" dirty="0"/>
              <a:t> </a:t>
            </a:r>
          </a:p>
          <a:p>
            <a:pPr eaLnBrk="0" hangingPunct="0">
              <a:lnSpc>
                <a:spcPct val="100000"/>
              </a:lnSpc>
              <a:spcAft>
                <a:spcPts val="0"/>
              </a:spcAft>
              <a:defRPr/>
            </a:pPr>
            <a:r>
              <a:rPr lang="en-GB" dirty="0"/>
              <a:t>The manual use of mobile phones is particularly dangerous:</a:t>
            </a:r>
          </a:p>
          <a:p>
            <a:pPr eaLnBrk="0" hangingPunct="0">
              <a:lnSpc>
                <a:spcPct val="100000"/>
              </a:lnSpc>
              <a:spcAft>
                <a:spcPts val="0"/>
              </a:spcAft>
              <a:defRPr/>
            </a:pPr>
            <a:r>
              <a:rPr lang="en-GB" b="1" dirty="0"/>
              <a:t>Writing text messages </a:t>
            </a:r>
            <a:r>
              <a:rPr lang="en-GB" dirty="0"/>
              <a:t>increases the accident risk by a factor of </a:t>
            </a:r>
            <a:r>
              <a:rPr lang="en-GB" b="1" dirty="0"/>
              <a:t>6.1.</a:t>
            </a:r>
          </a:p>
          <a:p>
            <a:pPr ea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b="1" dirty="0"/>
              <a:t>Operating electronic devices </a:t>
            </a:r>
            <a:r>
              <a:rPr lang="en-GB" dirty="0"/>
              <a:t>(sat nav, radio etc.) increases the accident risk by a factor of </a:t>
            </a:r>
            <a:r>
              <a:rPr lang="en-GB" b="1" dirty="0"/>
              <a:t>2.5.</a:t>
            </a:r>
          </a:p>
          <a:p>
            <a:pPr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b="1" dirty="0"/>
              <a:t>Talking to passengers </a:t>
            </a:r>
            <a:r>
              <a:rPr lang="en-GB" dirty="0"/>
              <a:t>increases the accident risk by a factor of </a:t>
            </a:r>
            <a:r>
              <a:rPr lang="en-GB" b="1" dirty="0"/>
              <a:t>1.4.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/>
              <a:t>Reaching for items </a:t>
            </a:r>
            <a:r>
              <a:rPr lang="en-GB" dirty="0"/>
              <a:t>– e.g. on the back seat of the car – increases the accident risk by a factor of </a:t>
            </a:r>
            <a:r>
              <a:rPr lang="en-GB" b="1" dirty="0"/>
              <a:t>9.1.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br>
              <a:rPr lang="de-CH" dirty="0"/>
            </a:br>
            <a:r>
              <a:rPr lang="en-GB" sz="1200" dirty="0"/>
              <a:t>Source: Dingus et al., 2016</a:t>
            </a:r>
            <a:br>
              <a:rPr lang="en-GB" dirty="0"/>
            </a:br>
            <a:endParaRPr lang="en-GB" sz="140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876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Reaction times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5159697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GB" dirty="0"/>
              <a:t>An undistracted driver will normally react within 2 seconds. </a:t>
            </a:r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chemeClr val="accent2"/>
                </a:solidFill>
              </a:rPr>
              <a:t>If the driver is distracted, the reaction time is approximately one third longer.</a:t>
            </a:r>
            <a:br>
              <a:rPr lang="en-GB" b="1" dirty="0">
                <a:solidFill>
                  <a:schemeClr val="accent2"/>
                </a:solidFill>
              </a:rPr>
            </a:br>
            <a:r>
              <a:rPr lang="en-GB" dirty="0"/>
              <a:t>Consequently, this results in a longer braking distance.  </a:t>
            </a:r>
            <a:endParaRPr lang="en-GB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227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Reaction times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17" y="5062918"/>
            <a:ext cx="11233248" cy="1415281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GB" dirty="0"/>
              <a:t>With a reaction time of three seconds, motorists will cover a distance of </a:t>
            </a:r>
            <a:br>
              <a:rPr lang="en-GB" dirty="0"/>
            </a:br>
            <a:r>
              <a:rPr lang="en-GB" dirty="0"/>
              <a:t>100 metres on the motorway before even being able to act – this is equivalent to the length of a football pitch. </a:t>
            </a: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pic>
        <p:nvPicPr>
          <p:cNvPr id="7" name="Grafik 6" descr="Ein Bild, das Tisch enthält.&#10;&#10;Automatisch generierte Beschreibung">
            <a:extLst>
              <a:ext uri="{FF2B5EF4-FFF2-40B4-BE49-F238E27FC236}">
                <a16:creationId xmlns:a16="http://schemas.microsoft.com/office/drawing/2014/main" id="{9DA64035-495A-4E86-86D2-FBBD01DDA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83" y="977397"/>
            <a:ext cx="8481020" cy="379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8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legal consequences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dirty="0"/>
              <a:t>Driving while phoning </a:t>
            </a:r>
            <a:r>
              <a:rPr lang="en-GB" b="1" dirty="0"/>
              <a:t>without a hands-free set </a:t>
            </a:r>
            <a:r>
              <a:rPr lang="en-GB" dirty="0"/>
              <a:t>incurs a fine of </a:t>
            </a:r>
            <a:r>
              <a:rPr lang="en-GB" b="1" dirty="0"/>
              <a:t>CHF 100.</a:t>
            </a:r>
          </a:p>
          <a:p>
            <a:pPr>
              <a:spcAft>
                <a:spcPts val="0"/>
              </a:spcAft>
            </a:pPr>
            <a:endParaRPr lang="en-GB" dirty="0"/>
          </a:p>
          <a:p>
            <a:pPr>
              <a:spcAft>
                <a:spcPts val="0"/>
              </a:spcAft>
            </a:pPr>
            <a:r>
              <a:rPr lang="en-GB" dirty="0"/>
              <a:t>Driving while phoning </a:t>
            </a:r>
            <a:r>
              <a:rPr lang="en-GB" b="1" dirty="0"/>
              <a:t>without a hands-free set </a:t>
            </a:r>
            <a:r>
              <a:rPr lang="en-GB" dirty="0"/>
              <a:t>– if this causes an accident – has led to </a:t>
            </a:r>
            <a:r>
              <a:rPr lang="en-GB" b="1" dirty="0"/>
              <a:t>reduced insurance </a:t>
            </a:r>
            <a:r>
              <a:rPr lang="en-GB" b="1" dirty="0" err="1"/>
              <a:t>payouts</a:t>
            </a:r>
            <a:r>
              <a:rPr lang="en-GB" b="1" dirty="0"/>
              <a:t> due to gross negligence.  </a:t>
            </a:r>
          </a:p>
          <a:p>
            <a:pPr>
              <a:spcAft>
                <a:spcPts val="0"/>
              </a:spcAft>
            </a:pPr>
            <a:endParaRPr lang="en-GB" dirty="0"/>
          </a:p>
          <a:p>
            <a:pPr>
              <a:spcAft>
                <a:spcPts val="0"/>
              </a:spcAft>
            </a:pPr>
            <a:r>
              <a:rPr lang="en-GB" dirty="0"/>
              <a:t>Phoning with a </a:t>
            </a:r>
            <a:r>
              <a:rPr lang="en-GB" b="1" dirty="0"/>
              <a:t>hands-free set </a:t>
            </a:r>
            <a:r>
              <a:rPr lang="en-GB" dirty="0"/>
              <a:t>while driving and </a:t>
            </a:r>
            <a:r>
              <a:rPr lang="en-GB" b="1" dirty="0"/>
              <a:t>writing text messages </a:t>
            </a:r>
            <a:r>
              <a:rPr lang="en-GB" dirty="0"/>
              <a:t>while driving may lead to a conviction for violating traffic rules, in particular </a:t>
            </a:r>
            <a:r>
              <a:rPr lang="en-GB" b="1" dirty="0"/>
              <a:t>if the driver can no longer fulfil his or her duty of care, </a:t>
            </a:r>
            <a:r>
              <a:rPr lang="en-GB" dirty="0"/>
              <a:t>i.e. is no longer in control of the vehicle.  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102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there safely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en-GB" dirty="0"/>
              <a:t>Before you set off:</a:t>
            </a:r>
          </a:p>
          <a:p>
            <a:pPr lvl="1"/>
            <a:r>
              <a:rPr lang="en-GB" dirty="0"/>
              <a:t>Activate airplane mode on your smartphone  </a:t>
            </a:r>
          </a:p>
          <a:p>
            <a:pPr lvl="1"/>
            <a:r>
              <a:rPr lang="en-GB" dirty="0"/>
              <a:t>Programme your destination into your sat nav device</a:t>
            </a:r>
          </a:p>
          <a:p>
            <a:pPr lvl="1"/>
            <a:r>
              <a:rPr lang="en-GB" dirty="0"/>
              <a:t>Select a music playlist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287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there safely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en-GB" dirty="0"/>
              <a:t>During the journey:</a:t>
            </a:r>
          </a:p>
          <a:p>
            <a:pPr lvl="1"/>
            <a:r>
              <a:rPr lang="en-GB" dirty="0"/>
              <a:t>Keep your attention on the traffic. Avoid activities that might distract you.</a:t>
            </a:r>
          </a:p>
          <a:p>
            <a:pPr lvl="1"/>
            <a:r>
              <a:rPr lang="en-GB" dirty="0"/>
              <a:t>Don’t search or reach for items inside the car.</a:t>
            </a:r>
          </a:p>
          <a:p>
            <a:pPr lvl="1"/>
            <a:r>
              <a:rPr lang="en-GB" dirty="0"/>
              <a:t>Calls are distracting – whether with or without a hands-free set. This is why you should only make or take phone calls while your vehicle is stationary and </a:t>
            </a:r>
            <a:r>
              <a:rPr lang="en-GB"/>
              <a:t>away from </a:t>
            </a:r>
            <a:r>
              <a:rPr lang="en-GB" dirty="0"/>
              <a:t>traffic. </a:t>
            </a:r>
          </a:p>
          <a:p>
            <a:pPr lvl="1"/>
            <a:r>
              <a:rPr lang="en-GB" dirty="0"/>
              <a:t>Don’t read or write text messages.</a:t>
            </a:r>
          </a:p>
          <a:p>
            <a:endParaRPr lang="en-GB" dirty="0"/>
          </a:p>
          <a:p>
            <a:pPr marL="447675" indent="-447675">
              <a:tabLst>
                <a:tab pos="450850" algn="l"/>
              </a:tabLst>
            </a:pPr>
            <a:r>
              <a:rPr lang="en-GB" dirty="0"/>
              <a:t>→ 	Park in a safe place if you need to attend to something that cannot wait.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604741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1_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en.potx" id="{F42F0704-61CE-42C5-8B08-84A83BB7ED88}" vid="{FF0E305F-8EB0-4160-A358-DAD92A2F3073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4" ma:contentTypeDescription="Ein neues Dokument erstellen." ma:contentTypeScope="" ma:versionID="8a32279e21261cc9aad5d24826d3cb50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ef99dfdc11095599b100cc5083ec201c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599E666B-3579-4122-8531-9AF3781E0C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890DB9-032A-4898-A6F2-5D2FF59C03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43BC64-D6BC-4895-B7C4-05CA340F9A6D}">
  <ds:schemaRefs>
    <ds:schemaRef ds:uri="bb4941f2-48be-4bb0-a3d9-a0ff0057a962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28b27246-006c-4c52-ba09-a14edd98252a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533</Words>
  <Application>Microsoft Office PowerPoint</Application>
  <PresentationFormat>Breitbild</PresentationFormat>
  <Paragraphs>95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BFU Suisse</vt:lpstr>
      <vt:lpstr>BFU Suisse </vt:lpstr>
      <vt:lpstr>BFU Suisse Medium</vt:lpstr>
      <vt:lpstr>Suisse Int'l</vt:lpstr>
      <vt:lpstr>Design bfu</vt:lpstr>
      <vt:lpstr>1_Design bfu</vt:lpstr>
      <vt:lpstr>Be smart – don’t use your phone.</vt:lpstr>
      <vt:lpstr>Accidents in road traffic, 2022</vt:lpstr>
      <vt:lpstr>Potential causes of road traffic accidents</vt:lpstr>
      <vt:lpstr>Accident risk</vt:lpstr>
      <vt:lpstr>Reaction times</vt:lpstr>
      <vt:lpstr>Reaction times</vt:lpstr>
      <vt:lpstr>Potential legal consequences</vt:lpstr>
      <vt:lpstr>Getting there safely </vt:lpstr>
      <vt:lpstr>Getting there safely</vt:lpstr>
      <vt:lpstr>PowerPoint-Präsentation</vt:lpstr>
      <vt:lpstr>More information</vt:lpstr>
    </vt:vector>
  </TitlesOfParts>
  <Manager/>
  <Company>bfu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subject/>
  <dc:creator>Baeriswyl Michelle</dc:creator>
  <cp:keywords/>
  <dc:description/>
  <cp:lastModifiedBy>Baeriswyl Michelle</cp:lastModifiedBy>
  <cp:revision>47</cp:revision>
  <cp:lastPrinted>2020-09-16T11:52:26Z</cp:lastPrinted>
  <dcterms:created xsi:type="dcterms:W3CDTF">2019-07-23T12:29:16Z</dcterms:created>
  <dcterms:modified xsi:type="dcterms:W3CDTF">2023-09-21T08:27:53Z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